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84" r:id="rId5"/>
    <p:sldId id="285" r:id="rId6"/>
    <p:sldId id="286" r:id="rId7"/>
    <p:sldId id="287" r:id="rId8"/>
    <p:sldId id="288" r:id="rId9"/>
    <p:sldId id="289" r:id="rId10"/>
    <p:sldId id="29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0400AA-5222-440A-8E2A-A5DA0EED4F4D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AA4891-3BAC-4045-BF84-EB2EA6368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7145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Кластер «Семейные традиции»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996952"/>
            <a:ext cx="7954080" cy="3240360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1800" dirty="0" smtClean="0">
                <a:solidFill>
                  <a:schemeClr val="tx1"/>
                </a:solidFill>
              </a:rPr>
              <a:t>Подготовил</a:t>
            </a:r>
            <a:r>
              <a:rPr lang="ru-RU" sz="1800" dirty="0">
                <a:solidFill>
                  <a:schemeClr val="tx1"/>
                </a:solidFill>
              </a:rPr>
              <a:t>: воспитатель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Господарова </a:t>
            </a:r>
            <a:r>
              <a:rPr lang="ru-RU" sz="1800" dirty="0" err="1" smtClean="0">
                <a:solidFill>
                  <a:schemeClr val="tx1"/>
                </a:solidFill>
              </a:rPr>
              <a:t>Анжелла</a:t>
            </a:r>
            <a:r>
              <a:rPr lang="ru-RU" sz="1800" dirty="0" smtClean="0">
                <a:solidFill>
                  <a:schemeClr val="tx1"/>
                </a:solidFill>
              </a:rPr>
              <a:t> Михайловна</a:t>
            </a:r>
            <a:r>
              <a:rPr lang="ru-RU" sz="2400" dirty="0" smtClean="0">
                <a:solidFill>
                  <a:schemeClr val="accent3"/>
                </a:solidFill>
              </a:rPr>
              <a:t>.</a:t>
            </a:r>
            <a:endParaRPr lang="ru-RU" sz="2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71546"/>
            <a:ext cx="72152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 традиции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способствуют созданию хороших отношений внутри семьи, любви и заботе  друг к другу. Создают чувство нужности и безопасности.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Благодаря этим семейным традициям 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семьи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будет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большой багаж воспоминаний которых хватит на много лет вперед.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000108"/>
            <a:ext cx="8183880" cy="5429288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/>
            </a:r>
            <a:br>
              <a:rPr lang="ru-RU" sz="40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500042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Семейные традиции- это то, что передается из поколения в поколение в течении длительного времени. К ним можно отнести правила поведения, обычаи, обряды.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Семейные традиции учат нас ценить то, что нас окружает и помогает изменить отношение к жизни и возможно даже поможет найти решение некоторых проблем.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Семейные традиции- источник нравственных ориентиров человека.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0AB504-2BD2-449D-A5E8-ADC8943F9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	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-65416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95250" marR="95250" algn="ctr"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284052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00043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Зачем нужны семейные традиции: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000108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800" b="1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семейные </a:t>
            </a:r>
            <a:r>
              <a:rPr lang="ru-RU" sz="2800" b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традиции объединяют </a:t>
            </a:r>
            <a:r>
              <a:rPr lang="ru-RU" sz="28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семью;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-дарят чувство любви, душевного спокойствия;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-дают ощущение стабильности и безопасности;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-создают общие интересы у всех членов семьи;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-заряжают семью положительными интересами;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поддерживают связь поколений;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-способствуют духовному развитию детей.</a:t>
            </a:r>
          </a:p>
        </p:txBody>
      </p:sp>
    </p:spTree>
    <p:extLst>
      <p:ext uri="{BB962C8B-B14F-4D97-AF65-F5344CB8AC3E}">
        <p14:creationId xmlns="" xmlns:p14="http://schemas.microsoft.com/office/powerpoint/2010/main" val="1947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785818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создать свои семейные традиции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71612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определяемся с тем, какие семейные традиции уже есть в семье;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всей семьей составляется список тех традиций, которые хотели бы добавить;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можно составить календарь семейных традиций;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самое главное в этом деле, чтоб было желание у всех членов семьи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9286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бывают семейные традиции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928802"/>
            <a:ext cx="75724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ежедневные;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еженедельные;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ежемесячные;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ежегодные.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7858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Ежедневные семейные традиции: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82341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пожелание доброго утра и прекрасного дня;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совместные семейные завтраки и ужины 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прогулки перед сном всей семьей;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пожелание спокойной ночи и сказки на ночь;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совместная игра или чтение книги с ребенком;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вечерний разговор о том как у кого прошел день;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и многие другие традиции которые присущи той или иной семье.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Еженедельные семейные традиции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3143248"/>
            <a:ext cx="4357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14422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семейный ужин в выходные дни;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просмотр фильма всей семьей;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совместная прогулка в парк;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игры родителей и детей на свежем воздухе;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пикник или поход в кафе по воскресеньям;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настольные игры с детьми по выходным.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 каждой семье найдутся свои  еженедельные семейные традиции.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9286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Ежемесячные семейные традиции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7364"/>
            <a:ext cx="75724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поход в театр или кино;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 праздники по поводу важных событий в семье;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фотосессия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всей семьей;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поездка на природу;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и другие традиции присущие именно Вашей  семье.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10001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Ежегодные семейные традиции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857364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празднование дней рождений;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всеобщие праздники, которые празднует вся страна;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отпуск (когда вся семья собирается и едет на море, дачу, озеро);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и другие ежегодные традиции.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484</TotalTime>
  <Words>370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Кластер «Семейные традиции» </vt:lpstr>
      <vt:lpstr>  </vt:lpstr>
      <vt:lpstr>                                           </vt:lpstr>
      <vt:lpstr>Как создать свои семейные традиции:</vt:lpstr>
      <vt:lpstr>Какие бывают семейные традиции</vt:lpstr>
      <vt:lpstr>Ежедневные семейные традиции:</vt:lpstr>
      <vt:lpstr>Еженедельные семейные традиции </vt:lpstr>
      <vt:lpstr>Ежемесячные семейные традиции</vt:lpstr>
      <vt:lpstr>Ежегодные семейные традиции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Краткосрочный проект «Моя семья» во второй младшей группе.</dc:title>
  <dc:creator>user</dc:creator>
  <cp:lastModifiedBy>user</cp:lastModifiedBy>
  <cp:revision>81</cp:revision>
  <dcterms:created xsi:type="dcterms:W3CDTF">2017-12-04T12:13:12Z</dcterms:created>
  <dcterms:modified xsi:type="dcterms:W3CDTF">2024-04-07T11:29:03Z</dcterms:modified>
</cp:coreProperties>
</file>