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3" r:id="rId7"/>
    <p:sldId id="262" r:id="rId8"/>
    <p:sldId id="260" r:id="rId9"/>
    <p:sldId id="259" r:id="rId10"/>
    <p:sldId id="261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D9D627-14DA-41E3-BD69-40506E179DD3}" v="5" dt="2023-11-02T10:02:58.4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EFCE-6A02-48E2-A46C-FD5FEE45FC88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12BCB-534F-4002-920B-BB09D58E7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EFCE-6A02-48E2-A46C-FD5FEE45FC88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12BCB-534F-4002-920B-BB09D58E7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EFCE-6A02-48E2-A46C-FD5FEE45FC88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12BCB-534F-4002-920B-BB09D58E7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EFCE-6A02-48E2-A46C-FD5FEE45FC88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12BCB-534F-4002-920B-BB09D58E7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EFCE-6A02-48E2-A46C-FD5FEE45FC88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12BCB-534F-4002-920B-BB09D58E7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EFCE-6A02-48E2-A46C-FD5FEE45FC88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12BCB-534F-4002-920B-BB09D58E7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EFCE-6A02-48E2-A46C-FD5FEE45FC88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12BCB-534F-4002-920B-BB09D58E7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EFCE-6A02-48E2-A46C-FD5FEE45FC88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12BCB-534F-4002-920B-BB09D58E7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EFCE-6A02-48E2-A46C-FD5FEE45FC88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12BCB-534F-4002-920B-BB09D58E7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EFCE-6A02-48E2-A46C-FD5FEE45FC88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12BCB-534F-4002-920B-BB09D58E7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EFCE-6A02-48E2-A46C-FD5FEE45FC88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12BCB-534F-4002-920B-BB09D58E7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8EFCE-6A02-48E2-A46C-FD5FEE45FC88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12BCB-534F-4002-920B-BB09D58E7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(1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 (1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(1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(1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(1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(1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(1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(1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(1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(1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Windows User</cp:lastModifiedBy>
  <cp:revision>7</cp:revision>
  <dcterms:created xsi:type="dcterms:W3CDTF">2018-04-14T13:55:48Z</dcterms:created>
  <dcterms:modified xsi:type="dcterms:W3CDTF">2023-11-02T10:03:33Z</dcterms:modified>
</cp:coreProperties>
</file>