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70" r:id="rId6"/>
    <p:sldId id="272" r:id="rId7"/>
    <p:sldId id="274" r:id="rId8"/>
    <p:sldId id="271" r:id="rId9"/>
    <p:sldId id="262" r:id="rId10"/>
    <p:sldId id="263" r:id="rId11"/>
    <p:sldId id="260" r:id="rId12"/>
    <p:sldId id="261" r:id="rId13"/>
    <p:sldId id="264" r:id="rId14"/>
    <p:sldId id="265" r:id="rId15"/>
    <p:sldId id="266" r:id="rId16"/>
    <p:sldId id="276" r:id="rId17"/>
    <p:sldId id="267" r:id="rId18"/>
    <p:sldId id="277" r:id="rId19"/>
    <p:sldId id="278" r:id="rId20"/>
    <p:sldId id="268" r:id="rId21"/>
    <p:sldId id="279" r:id="rId22"/>
    <p:sldId id="26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EE6E-F397-4D33-90D0-F9B0E277AC7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72F-8628-4587-A832-216DF615D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1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EE6E-F397-4D33-90D0-F9B0E277AC7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72F-8628-4587-A832-216DF615D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8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EE6E-F397-4D33-90D0-F9B0E277AC7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72F-8628-4587-A832-216DF615D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5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EE6E-F397-4D33-90D0-F9B0E277AC7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72F-8628-4587-A832-216DF615D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5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EE6E-F397-4D33-90D0-F9B0E277AC7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72F-8628-4587-A832-216DF615D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4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EE6E-F397-4D33-90D0-F9B0E277AC7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72F-8628-4587-A832-216DF615D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EE6E-F397-4D33-90D0-F9B0E277AC7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72F-8628-4587-A832-216DF615D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7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EE6E-F397-4D33-90D0-F9B0E277AC7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72F-8628-4587-A832-216DF615D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86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EE6E-F397-4D33-90D0-F9B0E277AC7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72F-8628-4587-A832-216DF615D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8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EE6E-F397-4D33-90D0-F9B0E277AC7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72F-8628-4587-A832-216DF615D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72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EE6E-F397-4D33-90D0-F9B0E277AC7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F72F-8628-4587-A832-216DF615D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7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AEE6E-F397-4D33-90D0-F9B0E277AC7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AF72F-8628-4587-A832-216DF615D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6539" y="1859338"/>
            <a:ext cx="88709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–класс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воспитателей: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«Чудо по имени театр».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94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5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8456" y="1089911"/>
            <a:ext cx="6627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</a:p>
          <a:p>
            <a:r>
              <a:rPr lang="ru-RU" sz="8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</a:t>
            </a:r>
          </a:p>
          <a:p>
            <a:r>
              <a:rPr lang="ru-RU" sz="8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</a:t>
            </a:r>
            <a:endParaRPr lang="ru-RU" sz="8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22936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3513" y="1249569"/>
            <a:ext cx="78449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этап- работа над жестом и движением.</a:t>
            </a:r>
          </a:p>
          <a:p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«Повторяй-ка»</a:t>
            </a:r>
          </a:p>
        </p:txBody>
      </p:sp>
    </p:spTree>
    <p:extLst>
      <p:ext uri="{BB962C8B-B14F-4D97-AF65-F5344CB8AC3E}">
        <p14:creationId xmlns:p14="http://schemas.microsoft.com/office/powerpoint/2010/main" val="2187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373" y="1886857"/>
            <a:ext cx="89843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</a:t>
            </a:r>
          </a:p>
          <a:p>
            <a:pPr algn="ctr"/>
            <a:r>
              <a:rPr lang="ru-RU" sz="7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жестов: </a:t>
            </a:r>
          </a:p>
          <a:p>
            <a:pPr algn="ctr"/>
            <a:r>
              <a:rPr lang="ru-RU" sz="7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кого что внутри»</a:t>
            </a:r>
            <a:endParaRPr lang="ru-RU" sz="7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26"/>
            <a:ext cx="12192000" cy="6875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0287" y="605559"/>
            <a:ext cx="95939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этап – работа над эмоциональной окраской голоса персонажа (тембр и сила голоса). </a:t>
            </a:r>
          </a:p>
          <a:p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для развития интонационной выразительности речи.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6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62742" y="986749"/>
            <a:ext cx="98842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Скороговорка</a:t>
            </a:r>
            <a:r>
              <a:rPr lang="ru-RU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8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Хохлатые хохотушки хохотом хохотали!</a:t>
            </a:r>
          </a:p>
        </p:txBody>
      </p:sp>
    </p:spTree>
    <p:extLst>
      <p:ext uri="{BB962C8B-B14F-4D97-AF65-F5344CB8AC3E}">
        <p14:creationId xmlns:p14="http://schemas.microsoft.com/office/powerpoint/2010/main" val="23389772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7943" y="873934"/>
            <a:ext cx="102761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развитие интонационной выразительности речи: «Наши уточки с утра»</a:t>
            </a:r>
            <a:endParaRPr lang="ru-RU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7143" y="885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52529" y="128788"/>
            <a:ext cx="110672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уточки с утра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«Кря-кря-кря! Кря-кря-кря!</a:t>
            </a:r>
          </a:p>
          <a:p>
            <a:r>
              <a:rPr lang="ru-RU" sz="4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гуси у пруда: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«Га-га-га! Га-га-га!»</a:t>
            </a:r>
          </a:p>
          <a:p>
            <a:r>
              <a:rPr lang="ru-RU" sz="4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индюк среди двора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«Бал-бал-бал! Балды-балда!»</a:t>
            </a:r>
          </a:p>
          <a:p>
            <a:r>
              <a:rPr lang="ru-RU" sz="4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гуленьки вверху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«Грру-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грру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угрру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-у-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грру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-у!»</a:t>
            </a:r>
          </a:p>
          <a:p>
            <a:r>
              <a:rPr lang="ru-RU" sz="4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курочки в окно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Кко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кко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кко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-ко-ко-ко-ко!»</a:t>
            </a:r>
          </a:p>
          <a:p>
            <a:r>
              <a:rPr lang="ru-RU" sz="4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 Петя-петушок рано-рано поутру нам споет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«Ку-ка-ре-ку!»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3312" y="806870"/>
            <a:ext cx="8145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игры на голосовые характеристики:</a:t>
            </a:r>
          </a:p>
        </p:txBody>
      </p:sp>
    </p:spTree>
    <p:extLst>
      <p:ext uri="{BB962C8B-B14F-4D97-AF65-F5344CB8AC3E}">
        <p14:creationId xmlns:p14="http://schemas.microsoft.com/office/powerpoint/2010/main" val="19194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46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1542" y="394165"/>
            <a:ext cx="1118959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6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«Винни пух и пятачок».</a:t>
            </a:r>
          </a:p>
          <a:p>
            <a:pPr marL="742950" indent="-742950" algn="ctr">
              <a:buAutoNum type="arabicPeriod"/>
            </a:pPr>
            <a:r>
              <a:rPr lang="ru-RU" sz="6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цирке» </a:t>
            </a:r>
            <a:r>
              <a:rPr lang="ru-RU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выпрыгивая вперед, размахивая руками, выкрикиваем: «Але-хоп».</a:t>
            </a:r>
          </a:p>
          <a:p>
            <a:pPr algn="ctr"/>
            <a:r>
              <a:rPr lang="ru-RU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6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«Слоник</a:t>
            </a:r>
            <a:r>
              <a:rPr lang="ru-RU" sz="66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66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71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0564" y="231819"/>
            <a:ext cx="101399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произнести текст:</a:t>
            </a:r>
          </a:p>
          <a:p>
            <a:pPr algn="ctr"/>
            <a:r>
              <a:rPr lang="ru-RU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Слоник по двору ходил,</a:t>
            </a:r>
          </a:p>
          <a:p>
            <a:pPr algn="ctr"/>
            <a:r>
              <a:rPr lang="ru-RU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Слоник хоботом водил.</a:t>
            </a:r>
          </a:p>
          <a:p>
            <a:pPr algn="ctr"/>
            <a:r>
              <a:rPr lang="ru-RU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за слоником пойду,</a:t>
            </a:r>
          </a:p>
          <a:p>
            <a:pPr algn="ctr"/>
            <a:r>
              <a:rPr lang="ru-RU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 в хоботе найду</a:t>
            </a:r>
            <a:r>
              <a:rPr lang="ru-RU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«А-</a:t>
            </a:r>
            <a:r>
              <a:rPr lang="ru-RU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  <a:r>
              <a:rPr lang="ru-RU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аУУУ</a:t>
            </a:r>
            <a:r>
              <a:rPr lang="ru-RU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665" y="141668"/>
            <a:ext cx="1130765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знакомство педагогов с эффективными методами и приемами развития музыкально-творческих способностей детей дошкольного возраста средствами театрального искусства. </a:t>
            </a:r>
          </a:p>
          <a:p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профессиональной компетентности педагогов в развитии музыкально-творческих способностей дошкольников;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педагогов в практическом применении методов и приемов, присущих театрализованной деятельности, для использования их в работе с детьми дошкольного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возроста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развитию музыкально-творческих способностей.</a:t>
            </a: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641"/>
            <a:ext cx="12192000" cy="6974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30" y="1016000"/>
            <a:ext cx="1203727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9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аключительный этап:</a:t>
            </a:r>
          </a:p>
          <a:p>
            <a:pPr algn="ctr"/>
            <a:r>
              <a:rPr lang="ru-RU" sz="9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«Два друга»</a:t>
            </a:r>
            <a:endParaRPr lang="ru-RU" sz="9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4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661" y="474345"/>
            <a:ext cx="105606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Проживая собственные эмоции, дети начинают понимать и чувствовать тот или иной образ. Мы надеемся, что проведенный мастер-класс поможет Вам активно внедрять полученный опыт в практику работы с детьми.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3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1450" y="1428459"/>
            <a:ext cx="110805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движение лица, которое выражает внутреннее эмоциональное состояние человека.</a:t>
            </a:r>
          </a:p>
          <a:p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педагога –научить детей </a:t>
            </a:r>
            <a:r>
              <a:rPr lang="ru-RU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передовать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эмоциональное состояние героев с помощью мимики.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73437" y="0"/>
            <a:ext cx="4880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Мимика-</a:t>
            </a:r>
            <a:endParaRPr lang="ru-RU" sz="8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5" y="149505"/>
            <a:ext cx="9588340" cy="62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73" y="0"/>
            <a:ext cx="9144001" cy="6858000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683748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36" y="493486"/>
            <a:ext cx="9273926" cy="6955445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1979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96" y="213786"/>
            <a:ext cx="10144483" cy="6128957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41675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50" y="483639"/>
            <a:ext cx="7854298" cy="5890722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0093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3233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мимики: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«Яблоки»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46" y="0"/>
            <a:ext cx="7560000" cy="6858000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19772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330</Words>
  <Application>Microsoft Office PowerPoint</Application>
  <PresentationFormat>Широкоэкранный</PresentationFormat>
  <Paragraphs>45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32</cp:revision>
  <dcterms:created xsi:type="dcterms:W3CDTF">2023-11-13T11:33:10Z</dcterms:created>
  <dcterms:modified xsi:type="dcterms:W3CDTF">2023-12-04T00:12:23Z</dcterms:modified>
</cp:coreProperties>
</file>