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30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B71C-5DF6-47DF-BCB8-55A7F6F341B4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EBA2-9E64-4412-B899-36EF33449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76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B71C-5DF6-47DF-BCB8-55A7F6F341B4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EBA2-9E64-4412-B899-36EF33449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33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B71C-5DF6-47DF-BCB8-55A7F6F341B4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EBA2-9E64-4412-B899-36EF33449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71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B71C-5DF6-47DF-BCB8-55A7F6F341B4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EBA2-9E64-4412-B899-36EF33449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92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B71C-5DF6-47DF-BCB8-55A7F6F341B4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EBA2-9E64-4412-B899-36EF33449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80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B71C-5DF6-47DF-BCB8-55A7F6F341B4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EBA2-9E64-4412-B899-36EF33449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45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B71C-5DF6-47DF-BCB8-55A7F6F341B4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EBA2-9E64-4412-B899-36EF33449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90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B71C-5DF6-47DF-BCB8-55A7F6F341B4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EBA2-9E64-4412-B899-36EF33449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89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B71C-5DF6-47DF-BCB8-55A7F6F341B4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EBA2-9E64-4412-B899-36EF33449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1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B71C-5DF6-47DF-BCB8-55A7F6F341B4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EBA2-9E64-4412-B899-36EF33449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69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B71C-5DF6-47DF-BCB8-55A7F6F341B4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EBA2-9E64-4412-B899-36EF33449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0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5B71C-5DF6-47DF-BCB8-55A7F6F341B4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0EBA2-9E64-4412-B899-36EF33449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62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866274"/>
            <a:ext cx="6412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дидактическая игра «ПРОФЕССИИ ЦИРКА.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4-Й ЛИШНИЙ»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ae01.alicdn.com/kf/Hfffdaed6f098416ca5fbeadef1a7b81dw/-.jpg_q5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024" y="2853488"/>
            <a:ext cx="3376864" cy="33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tkspecodegda.ru/assets/images/14-1(1)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5" r="26120"/>
          <a:stretch/>
        </p:blipFill>
        <p:spPr bwMode="auto">
          <a:xfrm>
            <a:off x="5508276" y="2961592"/>
            <a:ext cx="1299410" cy="294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18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7646" y="737486"/>
            <a:ext cx="6412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Всё!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s://www.gks1nev.ru/storage/app/uploads/public/615/c61/7dc/615c617dcf3084863793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830" y="2424545"/>
            <a:ext cx="2734802" cy="405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ae01.alicdn.com/kf/Hfffdaed6f098416ca5fbeadef1a7b81dw/-.jpg_q5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8" y="2424545"/>
            <a:ext cx="4393183" cy="393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3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745" y="252809"/>
            <a:ext cx="832658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дидактическая игра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ЦИРКА. 4-Й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ЛИШНИЙ»</a:t>
            </a:r>
          </a:p>
          <a:p>
            <a:r>
              <a:rPr lang="ru-RU" dirty="0" smtClean="0">
                <a:solidFill>
                  <a:srgbClr val="000000"/>
                </a:solidFill>
                <a:latin typeface="Helvetica Neue"/>
              </a:rPr>
              <a:t>Игра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предназначена для детей дошкольного возраста, способствует развитию внимания, логического мышления, памяти, речи. </a:t>
            </a:r>
            <a:endParaRPr lang="ru-RU" dirty="0" smtClean="0">
              <a:solidFill>
                <a:srgbClr val="000000"/>
              </a:solidFill>
              <a:latin typeface="Helvetica Neue"/>
            </a:endParaRPr>
          </a:p>
          <a:p>
            <a:endParaRPr lang="ru-RU" dirty="0" smtClean="0">
              <a:solidFill>
                <a:srgbClr val="000000"/>
              </a:solidFill>
              <a:latin typeface="Helvetica Neue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latin typeface="Helvetica Neue"/>
              </a:rPr>
              <a:t>Цель </a:t>
            </a:r>
            <a:r>
              <a:rPr lang="ru-RU" b="1" dirty="0">
                <a:solidFill>
                  <a:srgbClr val="000000"/>
                </a:solidFill>
                <a:latin typeface="Helvetica Neue"/>
              </a:rPr>
              <a:t>игры: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 </a:t>
            </a:r>
            <a:r>
              <a:rPr lang="ru-RU" dirty="0">
                <a:solidFill>
                  <a:srgbClr val="000000"/>
                </a:solidFill>
                <a:latin typeface="Lora"/>
              </a:rPr>
              <a:t>расширение и закрепление представлений о </a:t>
            </a:r>
            <a:r>
              <a:rPr lang="ru-RU" dirty="0" smtClean="0">
                <a:solidFill>
                  <a:srgbClr val="000000"/>
                </a:solidFill>
                <a:latin typeface="Lora"/>
              </a:rPr>
              <a:t>профессиях цирка, </a:t>
            </a:r>
            <a:r>
              <a:rPr lang="ru-RU" dirty="0">
                <a:solidFill>
                  <a:srgbClr val="000000"/>
                </a:solidFill>
                <a:latin typeface="Lora"/>
              </a:rPr>
              <a:t>их </a:t>
            </a:r>
            <a:r>
              <a:rPr lang="ru-RU" dirty="0" smtClean="0">
                <a:solidFill>
                  <a:srgbClr val="000000"/>
                </a:solidFill>
                <a:latin typeface="Lora"/>
              </a:rPr>
              <a:t>особенностях</a:t>
            </a:r>
            <a:r>
              <a:rPr lang="ru-RU" dirty="0">
                <a:solidFill>
                  <a:srgbClr val="000000"/>
                </a:solidFill>
                <a:latin typeface="Lora"/>
              </a:rPr>
              <a:t/>
            </a:r>
            <a:br>
              <a:rPr lang="ru-RU" dirty="0">
                <a:solidFill>
                  <a:srgbClr val="000000"/>
                </a:solidFill>
                <a:latin typeface="Lora"/>
              </a:rPr>
            </a:br>
            <a:r>
              <a:rPr lang="ru-RU" dirty="0">
                <a:solidFill>
                  <a:srgbClr val="000000"/>
                </a:solidFill>
                <a:latin typeface="Lora"/>
              </a:rPr>
              <a:t/>
            </a:r>
            <a:br>
              <a:rPr lang="ru-RU" dirty="0">
                <a:solidFill>
                  <a:srgbClr val="000000"/>
                </a:solidFill>
                <a:latin typeface="Lora"/>
              </a:rPr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Задачи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Helvetica Neue"/>
              </a:rPr>
              <a:t>запоминание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названий профессий;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Helvetica Neue"/>
              </a:rPr>
              <a:t>выяснение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назначения и особенностей профессий;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Helvetica Neue"/>
              </a:rPr>
              <a:t>воспитание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уважительного и благодарного отношения к чужому труду;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Helvetica Neue"/>
              </a:rPr>
              <a:t>формирование понимания того, что каждая профессия важна, а результаты труда имеют большое значение;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Helvetica Neue"/>
              </a:rPr>
              <a:t>развитие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речевых навыков, умения логически мыслить и воспринимать информацию на слух.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b="1" dirty="0" smtClean="0">
                <a:solidFill>
                  <a:srgbClr val="000000"/>
                </a:solidFill>
                <a:latin typeface="Helvetica Neue"/>
              </a:rPr>
              <a:t>Правила </a:t>
            </a:r>
            <a:r>
              <a:rPr lang="ru-RU" b="1" dirty="0">
                <a:solidFill>
                  <a:srgbClr val="000000"/>
                </a:solidFill>
                <a:latin typeface="Helvetica Neue"/>
              </a:rPr>
              <a:t>игры: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Helvetica Neue"/>
              </a:rPr>
              <a:t>Ребенок должен рассмотреть 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четыре карточки ,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и определить 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какая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из них является 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лишней,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объяснить, почему 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она лишняя. Если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ответ правильный 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карточка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исчезнет, а если ответ неправильный 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карточка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покачнется.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1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kadesha.ekb.prosadiki.ru/media/2020/07/13/1258204489/s1200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807" y="1573191"/>
            <a:ext cx="1178735" cy="31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2"/>
          <p:cNvGrpSpPr/>
          <p:nvPr/>
        </p:nvGrpSpPr>
        <p:grpSpPr>
          <a:xfrm>
            <a:off x="6068240" y="271381"/>
            <a:ext cx="2334126" cy="2756180"/>
            <a:chOff x="5353734" y="285299"/>
            <a:chExt cx="2334126" cy="2756180"/>
          </a:xfrm>
        </p:grpSpPr>
        <p:sp>
          <p:nvSpPr>
            <p:cNvPr id="5" name="Прямоугольник 4"/>
            <p:cNvSpPr/>
            <p:nvPr/>
          </p:nvSpPr>
          <p:spPr>
            <a:xfrm rot="1035319">
              <a:off x="5353734" y="285299"/>
              <a:ext cx="2334126" cy="27056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Picture 12" descr="https://st17.stpulscen.ru/images/product/371/553/191_big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48564">
              <a:off x="5866231" y="337423"/>
              <a:ext cx="1522311" cy="27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1"/>
          <p:cNvGrpSpPr/>
          <p:nvPr/>
        </p:nvGrpSpPr>
        <p:grpSpPr>
          <a:xfrm>
            <a:off x="633329" y="293689"/>
            <a:ext cx="2334126" cy="2709069"/>
            <a:chOff x="837064" y="318952"/>
            <a:chExt cx="2334126" cy="2709069"/>
          </a:xfrm>
        </p:grpSpPr>
        <p:sp>
          <p:nvSpPr>
            <p:cNvPr id="2" name="Прямоугольник 1"/>
            <p:cNvSpPr/>
            <p:nvPr/>
          </p:nvSpPr>
          <p:spPr>
            <a:xfrm rot="20325039">
              <a:off x="837064" y="321907"/>
              <a:ext cx="2334126" cy="27056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64"/>
            <a:stretch/>
          </p:blipFill>
          <p:spPr bwMode="auto">
            <a:xfrm rot="20192377">
              <a:off x="1003190" y="318952"/>
              <a:ext cx="2037903" cy="2709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4"/>
          <p:cNvGrpSpPr/>
          <p:nvPr/>
        </p:nvGrpSpPr>
        <p:grpSpPr>
          <a:xfrm>
            <a:off x="5632217" y="3647775"/>
            <a:ext cx="2334126" cy="2705655"/>
            <a:chOff x="5490490" y="3657725"/>
            <a:chExt cx="2334126" cy="2705655"/>
          </a:xfrm>
        </p:grpSpPr>
        <p:sp>
          <p:nvSpPr>
            <p:cNvPr id="4" name="Прямоугольник 3"/>
            <p:cNvSpPr/>
            <p:nvPr/>
          </p:nvSpPr>
          <p:spPr>
            <a:xfrm rot="1612648">
              <a:off x="5490490" y="3657725"/>
              <a:ext cx="2334126" cy="27056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50199">
              <a:off x="5714144" y="3716005"/>
              <a:ext cx="1902811" cy="2557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3"/>
          <p:cNvGrpSpPr/>
          <p:nvPr/>
        </p:nvGrpSpPr>
        <p:grpSpPr>
          <a:xfrm rot="21303408">
            <a:off x="1160481" y="3273187"/>
            <a:ext cx="2334126" cy="2960858"/>
            <a:chOff x="843880" y="3573999"/>
            <a:chExt cx="2334126" cy="2759016"/>
          </a:xfrm>
        </p:grpSpPr>
        <p:sp>
          <p:nvSpPr>
            <p:cNvPr id="3" name="Прямоугольник 2"/>
            <p:cNvSpPr/>
            <p:nvPr/>
          </p:nvSpPr>
          <p:spPr>
            <a:xfrm rot="20352789">
              <a:off x="843880" y="3602376"/>
              <a:ext cx="2334126" cy="27056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383435">
              <a:off x="942826" y="3573999"/>
              <a:ext cx="2197009" cy="2759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853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kadesha.ekb.prosadiki.ru/media/2020/07/13/1258204489/s1200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807" y="1573191"/>
            <a:ext cx="1178735" cy="31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2"/>
          <p:cNvGrpSpPr/>
          <p:nvPr/>
        </p:nvGrpSpPr>
        <p:grpSpPr>
          <a:xfrm>
            <a:off x="6206785" y="188442"/>
            <a:ext cx="2334126" cy="2705655"/>
            <a:chOff x="5353734" y="285299"/>
            <a:chExt cx="2334126" cy="2705655"/>
          </a:xfrm>
        </p:grpSpPr>
        <p:sp>
          <p:nvSpPr>
            <p:cNvPr id="5" name="Прямоугольник 4"/>
            <p:cNvSpPr/>
            <p:nvPr/>
          </p:nvSpPr>
          <p:spPr>
            <a:xfrm rot="1035319">
              <a:off x="5353734" y="285299"/>
              <a:ext cx="2334126" cy="27056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68" r="20267"/>
            <a:stretch/>
          </p:blipFill>
          <p:spPr bwMode="auto">
            <a:xfrm rot="1048564">
              <a:off x="5591581" y="456877"/>
              <a:ext cx="1817573" cy="2413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772568" y="375398"/>
            <a:ext cx="2198364" cy="2615798"/>
            <a:chOff x="774194" y="338028"/>
            <a:chExt cx="2198364" cy="2615798"/>
          </a:xfrm>
        </p:grpSpPr>
        <p:sp>
          <p:nvSpPr>
            <p:cNvPr id="2" name="Прямоугольник 1"/>
            <p:cNvSpPr/>
            <p:nvPr/>
          </p:nvSpPr>
          <p:spPr>
            <a:xfrm rot="20104280">
              <a:off x="774194" y="338028"/>
              <a:ext cx="2198364" cy="26157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091607">
              <a:off x="963714" y="477919"/>
              <a:ext cx="1884832" cy="233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3"/>
          <p:cNvGrpSpPr/>
          <p:nvPr/>
        </p:nvGrpSpPr>
        <p:grpSpPr>
          <a:xfrm rot="21303408">
            <a:off x="704687" y="3582407"/>
            <a:ext cx="2334126" cy="2705655"/>
            <a:chOff x="843880" y="3602376"/>
            <a:chExt cx="2334126" cy="2705655"/>
          </a:xfrm>
        </p:grpSpPr>
        <p:sp>
          <p:nvSpPr>
            <p:cNvPr id="3" name="Прямоугольник 2"/>
            <p:cNvSpPr/>
            <p:nvPr/>
          </p:nvSpPr>
          <p:spPr>
            <a:xfrm rot="20352789">
              <a:off x="843880" y="3602376"/>
              <a:ext cx="2334126" cy="27056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7" t="1025" r="537" b="-1025"/>
            <a:stretch/>
          </p:blipFill>
          <p:spPr bwMode="auto">
            <a:xfrm rot="20383435">
              <a:off x="1014243" y="3735168"/>
              <a:ext cx="2061906" cy="2445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"/>
          <p:cNvGrpSpPr/>
          <p:nvPr/>
        </p:nvGrpSpPr>
        <p:grpSpPr>
          <a:xfrm rot="293247">
            <a:off x="6186355" y="3513583"/>
            <a:ext cx="2334126" cy="2705655"/>
            <a:chOff x="5353734" y="285299"/>
            <a:chExt cx="2334126" cy="2705655"/>
          </a:xfrm>
        </p:grpSpPr>
        <p:sp>
          <p:nvSpPr>
            <p:cNvPr id="23" name="Прямоугольник 22"/>
            <p:cNvSpPr/>
            <p:nvPr/>
          </p:nvSpPr>
          <p:spPr>
            <a:xfrm rot="1035319">
              <a:off x="5353734" y="285299"/>
              <a:ext cx="2334126" cy="27056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48564">
              <a:off x="5606654" y="491720"/>
              <a:ext cx="1817573" cy="2248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901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kadesha.ekb.prosadiki.ru/media/2020/07/13/1258204489/s1200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807" y="1573191"/>
            <a:ext cx="1178735" cy="31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2"/>
          <p:cNvGrpSpPr/>
          <p:nvPr/>
        </p:nvGrpSpPr>
        <p:grpSpPr>
          <a:xfrm>
            <a:off x="6068240" y="263967"/>
            <a:ext cx="2334126" cy="2705655"/>
            <a:chOff x="5353734" y="285299"/>
            <a:chExt cx="2334126" cy="2705655"/>
          </a:xfrm>
        </p:grpSpPr>
        <p:sp>
          <p:nvSpPr>
            <p:cNvPr id="5" name="Прямоугольник 4"/>
            <p:cNvSpPr/>
            <p:nvPr/>
          </p:nvSpPr>
          <p:spPr>
            <a:xfrm rot="1035319">
              <a:off x="5353734" y="285299"/>
              <a:ext cx="2334126" cy="27056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48564">
              <a:off x="5524067" y="460412"/>
              <a:ext cx="2002583" cy="2416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4"/>
          <p:cNvGrpSpPr/>
          <p:nvPr/>
        </p:nvGrpSpPr>
        <p:grpSpPr>
          <a:xfrm>
            <a:off x="5632217" y="3647775"/>
            <a:ext cx="2334126" cy="2725316"/>
            <a:chOff x="5490490" y="3657725"/>
            <a:chExt cx="2334126" cy="2705655"/>
          </a:xfrm>
        </p:grpSpPr>
        <p:sp>
          <p:nvSpPr>
            <p:cNvPr id="4" name="Прямоугольник 3"/>
            <p:cNvSpPr/>
            <p:nvPr/>
          </p:nvSpPr>
          <p:spPr>
            <a:xfrm rot="1612648">
              <a:off x="5490490" y="3657725"/>
              <a:ext cx="2334126" cy="27056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50199">
              <a:off x="5514377" y="3809458"/>
              <a:ext cx="2286352" cy="240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3"/>
          <p:cNvGrpSpPr/>
          <p:nvPr/>
        </p:nvGrpSpPr>
        <p:grpSpPr>
          <a:xfrm rot="21303408">
            <a:off x="785631" y="3524338"/>
            <a:ext cx="2302943" cy="2804456"/>
            <a:chOff x="843880" y="3602376"/>
            <a:chExt cx="2334126" cy="2705655"/>
          </a:xfrm>
        </p:grpSpPr>
        <p:sp>
          <p:nvSpPr>
            <p:cNvPr id="3" name="Прямоугольник 2"/>
            <p:cNvSpPr/>
            <p:nvPr/>
          </p:nvSpPr>
          <p:spPr>
            <a:xfrm rot="20352789">
              <a:off x="843880" y="3602376"/>
              <a:ext cx="2334126" cy="27056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448149">
              <a:off x="1050608" y="3791274"/>
              <a:ext cx="1940526" cy="2339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3"/>
          <p:cNvGrpSpPr/>
          <p:nvPr/>
        </p:nvGrpSpPr>
        <p:grpSpPr>
          <a:xfrm rot="21303408">
            <a:off x="452914" y="374642"/>
            <a:ext cx="2334126" cy="2705655"/>
            <a:chOff x="843880" y="3602376"/>
            <a:chExt cx="2334126" cy="2705655"/>
          </a:xfrm>
        </p:grpSpPr>
        <p:sp>
          <p:nvSpPr>
            <p:cNvPr id="17" name="Прямоугольник 16"/>
            <p:cNvSpPr/>
            <p:nvPr/>
          </p:nvSpPr>
          <p:spPr>
            <a:xfrm rot="20352789">
              <a:off x="843880" y="3602376"/>
              <a:ext cx="2334126" cy="27056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383435">
              <a:off x="1062300" y="3812306"/>
              <a:ext cx="1995093" cy="2374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110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kadesha.ekb.prosadiki.ru/media/2020/07/13/1258204489/s1200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807" y="1573191"/>
            <a:ext cx="1178735" cy="31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2"/>
          <p:cNvGrpSpPr/>
          <p:nvPr/>
        </p:nvGrpSpPr>
        <p:grpSpPr>
          <a:xfrm>
            <a:off x="6068240" y="263967"/>
            <a:ext cx="2334126" cy="2705655"/>
            <a:chOff x="5353734" y="285299"/>
            <a:chExt cx="2334126" cy="2705655"/>
          </a:xfrm>
        </p:grpSpPr>
        <p:sp>
          <p:nvSpPr>
            <p:cNvPr id="5" name="Прямоугольник 4"/>
            <p:cNvSpPr/>
            <p:nvPr/>
          </p:nvSpPr>
          <p:spPr>
            <a:xfrm rot="1035319">
              <a:off x="5353734" y="285299"/>
              <a:ext cx="2334126" cy="27056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48564">
              <a:off x="5533878" y="436224"/>
              <a:ext cx="2002583" cy="2402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4"/>
          <p:cNvGrpSpPr/>
          <p:nvPr/>
        </p:nvGrpSpPr>
        <p:grpSpPr>
          <a:xfrm>
            <a:off x="5632217" y="3647775"/>
            <a:ext cx="2334126" cy="2725316"/>
            <a:chOff x="5490490" y="3657725"/>
            <a:chExt cx="2334126" cy="2705655"/>
          </a:xfrm>
        </p:grpSpPr>
        <p:sp>
          <p:nvSpPr>
            <p:cNvPr id="4" name="Прямоугольник 3"/>
            <p:cNvSpPr/>
            <p:nvPr/>
          </p:nvSpPr>
          <p:spPr>
            <a:xfrm rot="1612648">
              <a:off x="5490490" y="3657725"/>
              <a:ext cx="2334126" cy="27056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50199">
              <a:off x="5532814" y="3725753"/>
              <a:ext cx="2286352" cy="2499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3"/>
          <p:cNvGrpSpPr/>
          <p:nvPr/>
        </p:nvGrpSpPr>
        <p:grpSpPr>
          <a:xfrm rot="21303408">
            <a:off x="862613" y="330887"/>
            <a:ext cx="2302943" cy="2830077"/>
            <a:chOff x="839273" y="3578462"/>
            <a:chExt cx="2334126" cy="2730373"/>
          </a:xfrm>
        </p:grpSpPr>
        <p:sp>
          <p:nvSpPr>
            <p:cNvPr id="3" name="Прямоугольник 2"/>
            <p:cNvSpPr/>
            <p:nvPr/>
          </p:nvSpPr>
          <p:spPr>
            <a:xfrm rot="20352789">
              <a:off x="839273" y="3578462"/>
              <a:ext cx="2334126" cy="27303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294791">
              <a:off x="1066986" y="3626785"/>
              <a:ext cx="1913636" cy="2636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3"/>
          <p:cNvGrpSpPr/>
          <p:nvPr/>
        </p:nvGrpSpPr>
        <p:grpSpPr>
          <a:xfrm rot="21303408">
            <a:off x="1216556" y="3693021"/>
            <a:ext cx="2334126" cy="2705655"/>
            <a:chOff x="843880" y="3602376"/>
            <a:chExt cx="2334126" cy="2705655"/>
          </a:xfrm>
        </p:grpSpPr>
        <p:sp>
          <p:nvSpPr>
            <p:cNvPr id="17" name="Прямоугольник 16"/>
            <p:cNvSpPr/>
            <p:nvPr/>
          </p:nvSpPr>
          <p:spPr>
            <a:xfrm rot="20352789">
              <a:off x="843880" y="3602376"/>
              <a:ext cx="2334126" cy="27056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383435">
              <a:off x="1043314" y="3751229"/>
              <a:ext cx="1995093" cy="2393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077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kadesha.ekb.prosadiki.ru/media/2020/07/13/1258204489/s1200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99" y="1486477"/>
            <a:ext cx="1178735" cy="31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2"/>
          <p:cNvGrpSpPr/>
          <p:nvPr/>
        </p:nvGrpSpPr>
        <p:grpSpPr>
          <a:xfrm>
            <a:off x="6068240" y="263967"/>
            <a:ext cx="2334126" cy="2705655"/>
            <a:chOff x="5353734" y="285299"/>
            <a:chExt cx="2334126" cy="2705655"/>
          </a:xfrm>
        </p:grpSpPr>
        <p:sp>
          <p:nvSpPr>
            <p:cNvPr id="5" name="Прямоугольник 4"/>
            <p:cNvSpPr/>
            <p:nvPr/>
          </p:nvSpPr>
          <p:spPr>
            <a:xfrm rot="1035319">
              <a:off x="5353734" y="285299"/>
              <a:ext cx="2334126" cy="27056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48564">
              <a:off x="5527831" y="443723"/>
              <a:ext cx="2062318" cy="2402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4"/>
          <p:cNvGrpSpPr/>
          <p:nvPr/>
        </p:nvGrpSpPr>
        <p:grpSpPr>
          <a:xfrm>
            <a:off x="5632217" y="3647775"/>
            <a:ext cx="2334126" cy="2725316"/>
            <a:chOff x="5490490" y="3657725"/>
            <a:chExt cx="2334126" cy="2705655"/>
          </a:xfrm>
        </p:grpSpPr>
        <p:sp>
          <p:nvSpPr>
            <p:cNvPr id="4" name="Прямоугольник 3"/>
            <p:cNvSpPr/>
            <p:nvPr/>
          </p:nvSpPr>
          <p:spPr>
            <a:xfrm rot="1612648">
              <a:off x="5490490" y="3657725"/>
              <a:ext cx="2334126" cy="27056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50199">
              <a:off x="5512014" y="3821826"/>
              <a:ext cx="2286352" cy="2386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3"/>
          <p:cNvGrpSpPr/>
          <p:nvPr/>
        </p:nvGrpSpPr>
        <p:grpSpPr>
          <a:xfrm rot="21303408">
            <a:off x="724066" y="262123"/>
            <a:ext cx="2302943" cy="2830077"/>
            <a:chOff x="839273" y="3578462"/>
            <a:chExt cx="2334126" cy="2730373"/>
          </a:xfrm>
        </p:grpSpPr>
        <p:sp>
          <p:nvSpPr>
            <p:cNvPr id="3" name="Прямоугольник 2"/>
            <p:cNvSpPr/>
            <p:nvPr/>
          </p:nvSpPr>
          <p:spPr>
            <a:xfrm rot="20352789">
              <a:off x="839273" y="3578462"/>
              <a:ext cx="2334126" cy="27303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294791">
              <a:off x="956219" y="3720330"/>
              <a:ext cx="2107485" cy="2366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3"/>
          <p:cNvGrpSpPr/>
          <p:nvPr/>
        </p:nvGrpSpPr>
        <p:grpSpPr>
          <a:xfrm rot="21303408">
            <a:off x="1221675" y="3690067"/>
            <a:ext cx="2341941" cy="2731025"/>
            <a:chOff x="848127" y="3600164"/>
            <a:chExt cx="2341941" cy="2731025"/>
          </a:xfrm>
        </p:grpSpPr>
        <p:sp>
          <p:nvSpPr>
            <p:cNvPr id="17" name="Прямоугольник 16"/>
            <p:cNvSpPr/>
            <p:nvPr/>
          </p:nvSpPr>
          <p:spPr>
            <a:xfrm rot="20352789">
              <a:off x="848127" y="3600164"/>
              <a:ext cx="2341941" cy="27310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271036">
              <a:off x="1110475" y="3727909"/>
              <a:ext cx="1917707" cy="2393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018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kadesha.ekb.prosadiki.ru/media/2020/07/13/1258204489/s1200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99" y="1486477"/>
            <a:ext cx="1178735" cy="31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2"/>
          <p:cNvGrpSpPr/>
          <p:nvPr/>
        </p:nvGrpSpPr>
        <p:grpSpPr>
          <a:xfrm>
            <a:off x="5912980" y="3575884"/>
            <a:ext cx="2334126" cy="2705655"/>
            <a:chOff x="5353734" y="285299"/>
            <a:chExt cx="2334126" cy="2705655"/>
          </a:xfrm>
        </p:grpSpPr>
        <p:sp>
          <p:nvSpPr>
            <p:cNvPr id="5" name="Прямоугольник 4"/>
            <p:cNvSpPr/>
            <p:nvPr/>
          </p:nvSpPr>
          <p:spPr>
            <a:xfrm rot="1035319">
              <a:off x="5353734" y="285299"/>
              <a:ext cx="2334126" cy="27056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48564">
              <a:off x="5505712" y="425215"/>
              <a:ext cx="1988986" cy="2402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4"/>
          <p:cNvGrpSpPr/>
          <p:nvPr/>
        </p:nvGrpSpPr>
        <p:grpSpPr>
          <a:xfrm rot="18743105">
            <a:off x="1313961" y="3566054"/>
            <a:ext cx="2334126" cy="2725316"/>
            <a:chOff x="5490490" y="3657725"/>
            <a:chExt cx="2334126" cy="2705655"/>
          </a:xfrm>
        </p:grpSpPr>
        <p:sp>
          <p:nvSpPr>
            <p:cNvPr id="4" name="Прямоугольник 3"/>
            <p:cNvSpPr/>
            <p:nvPr/>
          </p:nvSpPr>
          <p:spPr>
            <a:xfrm rot="1612648">
              <a:off x="5490490" y="3657725"/>
              <a:ext cx="2334126" cy="27056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79" t="27731" r="23574"/>
            <a:stretch/>
          </p:blipFill>
          <p:spPr bwMode="auto">
            <a:xfrm rot="1650199">
              <a:off x="5534061" y="3711739"/>
              <a:ext cx="2289613" cy="2383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3"/>
          <p:cNvGrpSpPr/>
          <p:nvPr/>
        </p:nvGrpSpPr>
        <p:grpSpPr>
          <a:xfrm rot="21303408">
            <a:off x="724066" y="262123"/>
            <a:ext cx="2302943" cy="2830077"/>
            <a:chOff x="839273" y="3578462"/>
            <a:chExt cx="2334126" cy="2730373"/>
          </a:xfrm>
        </p:grpSpPr>
        <p:sp>
          <p:nvSpPr>
            <p:cNvPr id="3" name="Прямоугольник 2"/>
            <p:cNvSpPr/>
            <p:nvPr/>
          </p:nvSpPr>
          <p:spPr>
            <a:xfrm rot="20352789">
              <a:off x="839273" y="3578462"/>
              <a:ext cx="2334126" cy="27303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294791">
              <a:off x="952709" y="3723864"/>
              <a:ext cx="2107485" cy="234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3"/>
          <p:cNvGrpSpPr/>
          <p:nvPr/>
        </p:nvGrpSpPr>
        <p:grpSpPr>
          <a:xfrm rot="2225626">
            <a:off x="6150841" y="129635"/>
            <a:ext cx="2341941" cy="2731025"/>
            <a:chOff x="848127" y="3600164"/>
            <a:chExt cx="2341941" cy="2731025"/>
          </a:xfrm>
        </p:grpSpPr>
        <p:sp>
          <p:nvSpPr>
            <p:cNvPr id="17" name="Прямоугольник 16"/>
            <p:cNvSpPr/>
            <p:nvPr/>
          </p:nvSpPr>
          <p:spPr>
            <a:xfrm rot="20352789">
              <a:off x="848127" y="3600164"/>
              <a:ext cx="2341941" cy="27310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351944">
              <a:off x="970832" y="3732611"/>
              <a:ext cx="2087030" cy="2465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533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kadesha.ekb.prosadiki.ru/media/2020/07/13/1258204489/s1200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99" y="1486477"/>
            <a:ext cx="1178735" cy="31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2"/>
          <p:cNvGrpSpPr/>
          <p:nvPr/>
        </p:nvGrpSpPr>
        <p:grpSpPr>
          <a:xfrm rot="19515692">
            <a:off x="961770" y="423904"/>
            <a:ext cx="2334126" cy="2705655"/>
            <a:chOff x="5353734" y="285299"/>
            <a:chExt cx="2334126" cy="2705655"/>
          </a:xfrm>
        </p:grpSpPr>
        <p:sp>
          <p:nvSpPr>
            <p:cNvPr id="5" name="Прямоугольник 4"/>
            <p:cNvSpPr/>
            <p:nvPr/>
          </p:nvSpPr>
          <p:spPr>
            <a:xfrm rot="1035319">
              <a:off x="5353734" y="285299"/>
              <a:ext cx="2334126" cy="27056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48564">
              <a:off x="5475326" y="428477"/>
              <a:ext cx="2067926" cy="2418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4"/>
          <p:cNvGrpSpPr/>
          <p:nvPr/>
        </p:nvGrpSpPr>
        <p:grpSpPr>
          <a:xfrm rot="18918946">
            <a:off x="1375496" y="3492010"/>
            <a:ext cx="2334126" cy="2725316"/>
            <a:chOff x="5490490" y="3657725"/>
            <a:chExt cx="2334126" cy="2705655"/>
          </a:xfrm>
        </p:grpSpPr>
        <p:sp>
          <p:nvSpPr>
            <p:cNvPr id="4" name="Прямоугольник 3"/>
            <p:cNvSpPr/>
            <p:nvPr/>
          </p:nvSpPr>
          <p:spPr>
            <a:xfrm rot="1612648">
              <a:off x="5490490" y="3657725"/>
              <a:ext cx="2334126" cy="27056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50199">
              <a:off x="5605933" y="3807919"/>
              <a:ext cx="2100361" cy="2397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3"/>
          <p:cNvGrpSpPr/>
          <p:nvPr/>
        </p:nvGrpSpPr>
        <p:grpSpPr>
          <a:xfrm rot="2210425">
            <a:off x="5662710" y="3481897"/>
            <a:ext cx="2302943" cy="2830077"/>
            <a:chOff x="839273" y="3578462"/>
            <a:chExt cx="2334126" cy="2730373"/>
          </a:xfrm>
        </p:grpSpPr>
        <p:sp>
          <p:nvSpPr>
            <p:cNvPr id="3" name="Прямоугольник 2"/>
            <p:cNvSpPr/>
            <p:nvPr/>
          </p:nvSpPr>
          <p:spPr>
            <a:xfrm rot="20352789">
              <a:off x="839273" y="3578462"/>
              <a:ext cx="2334126" cy="27303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294791">
              <a:off x="1000130" y="3723222"/>
              <a:ext cx="2019658" cy="2361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Группа 3"/>
          <p:cNvGrpSpPr/>
          <p:nvPr/>
        </p:nvGrpSpPr>
        <p:grpSpPr>
          <a:xfrm rot="1751826">
            <a:off x="6055085" y="333025"/>
            <a:ext cx="2341941" cy="2731025"/>
            <a:chOff x="848127" y="3600164"/>
            <a:chExt cx="2341941" cy="2731025"/>
          </a:xfrm>
        </p:grpSpPr>
        <p:sp>
          <p:nvSpPr>
            <p:cNvPr id="17" name="Прямоугольник 16"/>
            <p:cNvSpPr/>
            <p:nvPr/>
          </p:nvSpPr>
          <p:spPr>
            <a:xfrm rot="20352789">
              <a:off x="848127" y="3600164"/>
              <a:ext cx="2341941" cy="27310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351944">
              <a:off x="955388" y="3727420"/>
              <a:ext cx="2145248" cy="2465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66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</TotalTime>
  <Words>44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Lora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34</cp:revision>
  <dcterms:created xsi:type="dcterms:W3CDTF">2021-11-18T16:23:50Z</dcterms:created>
  <dcterms:modified xsi:type="dcterms:W3CDTF">2021-11-23T16:15:33Z</dcterms:modified>
</cp:coreProperties>
</file>