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47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3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380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5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90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0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9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3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3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4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3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8672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37EE-6243-4C6C-A666-B1B07F03D01C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9411083-DA12-4641-8910-002A03678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4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4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5.jpeg"  /><Relationship Id="rId3" Type="http://schemas.openxmlformats.org/officeDocument/2006/relationships/image" Target="../media/image1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7.png"  /><Relationship Id="rId3" Type="http://schemas.openxmlformats.org/officeDocument/2006/relationships/image" Target="../media/image1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9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0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1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2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3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4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5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hyperlink" Target="https://yandex.ru/video/preview/9432898933612434267" TargetMode="External" /><Relationship Id="rId3" Type="http://schemas.openxmlformats.org/officeDocument/2006/relationships/hyperlink" Target="https://dzen.ru/a/Y6dHxfDzKWx57DN5" TargetMode="External" /><Relationship Id="rId4" Type="http://schemas.openxmlformats.org/officeDocument/2006/relationships/hyperlink" Target="https://masterok.livejournal.com/1053919.html" TargetMode="External" /><Relationship Id="rId5" Type="http://schemas.openxmlformats.org/officeDocument/2006/relationships/hyperlink" Target="https://vk.com/wall-161907652_36103" TargetMode="External" /><Relationship Id="rId6" Type="http://schemas.openxmlformats.org/officeDocument/2006/relationships/image" Target="../media/image26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Relationship Id="rId4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2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3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918859" y="3161213"/>
            <a:ext cx="7746274" cy="1449978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Bold Condensed" panose="020B0502040204020203" pitchFamily="34" charset="0"/>
              </a:rPr>
              <a:t>БОЕВЫЕ АФАЛИНЫ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Bold Condensed" panose="020B0502040204020203" pitchFamily="34" charset="0"/>
              </a:rPr>
              <a:t>дельфины </a:t>
            </a:r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Bold Condensed" panose="020B0502040204020203" pitchFamily="34" charset="0"/>
              </a:rPr>
              <a:t>  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125029" y="4819797"/>
            <a:ext cx="4297681" cy="1841863"/>
          </a:xfrm>
          <a:ln w="5715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Садон Людмила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ихайловна,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педагог дополнительного образования, 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квалификационная категория,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английский и немецкий языки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ДО ДЮЦ,Краснодар,2024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 descr="https://img-fotki.yandex.ru/get/9220/137106206.370/0_c9221_c45b4938_X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89165"/>
            <a:ext cx="3095896" cy="3879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Презентация дельфины в в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24" y="186957"/>
            <a:ext cx="6307908" cy="260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94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641" y="269966"/>
            <a:ext cx="4417180" cy="722811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Видеофиксация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1572" y="1476103"/>
            <a:ext cx="4639249" cy="4127862"/>
          </a:xfrm>
          <a:ln w="762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lvl="0"/>
            <a:r>
              <a:rPr lang="ru-RU" dirty="0"/>
              <a:t>Боевые дельфины обучались самым разнообразным действиям.</a:t>
            </a:r>
          </a:p>
          <a:p>
            <a:pPr lvl="0"/>
            <a:r>
              <a:rPr lang="ru-RU" dirty="0"/>
              <a:t> Например:</a:t>
            </a:r>
          </a:p>
          <a:p>
            <a:pPr lvl="0"/>
            <a:r>
              <a:rPr lang="ru-RU" b="1" i="1" dirty="0" smtClean="0"/>
              <a:t>1. Разведка </a:t>
            </a:r>
            <a:r>
              <a:rPr lang="ru-RU" b="1" i="1" dirty="0"/>
              <a:t>с помощью фото и </a:t>
            </a:r>
            <a:r>
              <a:rPr lang="ru-RU" b="1" i="1" dirty="0" err="1"/>
              <a:t>видеофиксации</a:t>
            </a:r>
            <a:r>
              <a:rPr lang="ru-RU" b="1" i="1" dirty="0"/>
              <a:t>. </a:t>
            </a:r>
            <a:endParaRPr lang="ru-RU" dirty="0"/>
          </a:p>
          <a:p>
            <a:pPr lvl="0"/>
            <a:r>
              <a:rPr lang="ru-RU" dirty="0"/>
              <a:t>На дельфине размещалось специальное оборудование. При нахождении необходимого объекта дельфин толкал его специальным рычагом, после чего срабатывала фотосъемка со вспышкой. </a:t>
            </a:r>
          </a:p>
          <a:p>
            <a:pPr lvl="0"/>
            <a:r>
              <a:rPr lang="ru-RU" dirty="0"/>
              <a:t>Сейчас, с современными технологиями этот процесс происходит автоматически.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Дельфин ставит бу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80" y="888274"/>
            <a:ext cx="6591994" cy="4297681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938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40" y="760755"/>
            <a:ext cx="4208175" cy="832914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Специальный буй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4008" y="1979599"/>
            <a:ext cx="4064483" cy="3167166"/>
          </a:xfrm>
          <a:ln w="76200"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ru-RU" b="1" i="1" dirty="0" smtClean="0"/>
              <a:t>2. Обнаружение </a:t>
            </a:r>
            <a:r>
              <a:rPr lang="ru-RU" b="1" i="1" dirty="0"/>
              <a:t>объектов. </a:t>
            </a:r>
            <a:r>
              <a:rPr lang="ru-RU" dirty="0"/>
              <a:t>Дельфинов учили находить различные объекты, например, затонувший боеприпас, судно или самолет. Дельфина снабжали специальным буем, который он выбрасывал на поверхность, когда находил необходимый объект, тем самым помечая его для людей.</a:t>
            </a:r>
          </a:p>
          <a:p>
            <a:endParaRPr lang="ru-RU" dirty="0"/>
          </a:p>
        </p:txBody>
      </p:sp>
      <p:pic>
        <p:nvPicPr>
          <p:cNvPr id="5" name="Рисунок 4" descr="https://avatars.mds.yandex.net/i?id=744e5d7cce9fa51d7394fe470b2b7e6c85fc455c-9843161-images-thumbs&amp;n=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8643" b="8214"/>
          <a:stretch/>
        </p:blipFill>
        <p:spPr bwMode="auto">
          <a:xfrm>
            <a:off x="5239797" y="465220"/>
            <a:ext cx="3878078" cy="2256897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 descr="https://animaljournal.ru/articles/top/istorii/boevie_delfini/delfin_stavit_bu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78" y="3213463"/>
            <a:ext cx="4963885" cy="3092919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284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3293775" cy="905691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Эхолокация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6112" y="1822845"/>
            <a:ext cx="4183638" cy="3336984"/>
          </a:xfrm>
          <a:ln w="76200"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ru-RU" b="1" i="1" dirty="0" smtClean="0"/>
              <a:t>3. Патрулирование </a:t>
            </a:r>
            <a:r>
              <a:rPr lang="ru-RU" b="1" i="1" dirty="0"/>
              <a:t>и охрана. </a:t>
            </a:r>
            <a:r>
              <a:rPr lang="ru-RU" dirty="0"/>
              <a:t>Благодаря способности к </a:t>
            </a:r>
            <a:r>
              <a:rPr lang="ru-RU" dirty="0" err="1"/>
              <a:t>эхолокации</a:t>
            </a:r>
            <a:r>
              <a:rPr lang="ru-RU" dirty="0"/>
              <a:t> дельфины способны улавливать объекты на огромных расстояниях. К тому же они способы различить его формы и размер, определять живой он или нет. При обнаружении объекта дельфин плывет к рычагу и жмет на него, тем самым оповещая о появлении объекта.</a:t>
            </a:r>
          </a:p>
          <a:p>
            <a:endParaRPr lang="ru-RU" dirty="0"/>
          </a:p>
        </p:txBody>
      </p:sp>
      <p:pic>
        <p:nvPicPr>
          <p:cNvPr id="6" name="Рисунок 5" descr="Боевой дельфин охраняе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11" y="1232262"/>
            <a:ext cx="6046117" cy="4293326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28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609601"/>
            <a:ext cx="4049485" cy="801188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Спасение людей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9984" y="1888160"/>
            <a:ext cx="4039947" cy="3206355"/>
          </a:xfrm>
          <a:ln w="76200">
            <a:solidFill>
              <a:srgbClr val="0070C0"/>
            </a:solidFill>
          </a:ln>
        </p:spPr>
        <p:txBody>
          <a:bodyPr/>
          <a:lstStyle/>
          <a:p>
            <a:pPr lvl="0"/>
            <a:r>
              <a:rPr lang="ru-RU" b="1" i="1" dirty="0" smtClean="0"/>
              <a:t>4. Спасение</a:t>
            </a:r>
            <a:r>
              <a:rPr lang="ru-RU" b="1" i="1" dirty="0"/>
              <a:t>.</a:t>
            </a:r>
            <a:r>
              <a:rPr lang="ru-RU" dirty="0"/>
              <a:t> Все слышали истории, когда дикие дельфины помогали утопающим. По каким-то неизвестным причинам дельфины даже без обучения могут помочь человеку в беде. Обучить делать это на регулярной основе не составило большого труда. Дельфинов учили находить и спасать людей при кораблекрушениях.</a:t>
            </a:r>
          </a:p>
          <a:p>
            <a:endParaRPr lang="ru-RU" dirty="0"/>
          </a:p>
        </p:txBody>
      </p:sp>
      <p:pic>
        <p:nvPicPr>
          <p:cNvPr id="5" name="Рисунок 4" descr="https://avatars.dzeninfra.ru/get-zen_doc/1897860/pub_64ef89e3fb06817331e97293_64ef8ad931101e7f22d42175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22" y="3325074"/>
            <a:ext cx="4389747" cy="3167166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очему Дельфины Спасают Люде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71" y="609599"/>
            <a:ext cx="4034438" cy="2420984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68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45" y="609600"/>
            <a:ext cx="3021044" cy="775063"/>
          </a:xfrm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Диверсанты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740" y="2057977"/>
            <a:ext cx="4105261" cy="3101852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b="1" i="1" dirty="0" smtClean="0"/>
              <a:t>5. Ликвидация </a:t>
            </a:r>
            <a:r>
              <a:rPr lang="ru-RU" b="1" i="1" dirty="0"/>
              <a:t>диверсантов. </a:t>
            </a:r>
            <a:r>
              <a:rPr lang="ru-RU" dirty="0"/>
              <a:t>При обнаружении в воде постороннего дельфин делал ему инъекцию с помощью установленной иглы на морде или выталкивал его на поверхность. Важно отметить, что животное не осознает причинение вреда человеку, оно воспринимает это как игру</a:t>
            </a:r>
          </a:p>
        </p:txBody>
      </p:sp>
      <p:pic>
        <p:nvPicPr>
          <p:cNvPr id="5" name="Рисунок 4" descr="https://img-fotki.yandex.ru/get/9221/137106206.370/0_c9228_7db9b421_X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1214847"/>
            <a:ext cx="5669280" cy="394498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26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991" y="322218"/>
            <a:ext cx="5502986" cy="892628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Минирование кораблей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991" y="1966536"/>
            <a:ext cx="4105261" cy="3441486"/>
          </a:xfrm>
          <a:ln w="762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/>
              <a:t>Но некоторым вещам боевых дельфинов все же не удалось обучить. Велись работы и по дрессировке дельфинов-камикадзе или же дельфинов, которые могли бы минировать корабли. Но эта идея быстро потерпела фиаско, ведь животные не могли отличить корабли условного противника от кораблей гражданских и дружественных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Поэтому они расставляли учебные мины на </a:t>
            </a:r>
            <a:r>
              <a:rPr lang="ru-RU" dirty="0" smtClean="0"/>
              <a:t>всех </a:t>
            </a:r>
            <a:r>
              <a:rPr lang="ru-RU" dirty="0"/>
              <a:t>подряд.</a:t>
            </a:r>
          </a:p>
          <a:p>
            <a:endParaRPr lang="ru-RU" dirty="0"/>
          </a:p>
        </p:txBody>
      </p:sp>
      <p:pic>
        <p:nvPicPr>
          <p:cNvPr id="7" name="Рисунок 6" descr="Боевой дельфин диверсан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1789610"/>
            <a:ext cx="5786846" cy="4153989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62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72" y="376645"/>
            <a:ext cx="4573935" cy="840377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Боевое обучение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7551" y="1561588"/>
            <a:ext cx="4379579" cy="3859498"/>
          </a:xfrm>
          <a:ln w="762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Обучение боевого дельфина</a:t>
            </a:r>
            <a:r>
              <a:rPr lang="ru-RU" dirty="0"/>
              <a:t> ничем не отличается от обучения циркового. Главный фактор, которое мотивирует животное что-либо сделать – это поощрение. Главное поощрение для любого животного – </a:t>
            </a:r>
            <a:r>
              <a:rPr lang="ru-RU" dirty="0" err="1"/>
              <a:t>вкусняшка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Поэтому даже выполнив боевое задание животное радостно возвращается к хозяину, чтобы получить заслуженную награду. При дрессировке дельфинов в качестве поощрительной еды используют рыбу.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Дрессировка боевого дельфи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69" y="796834"/>
            <a:ext cx="6087291" cy="4624252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08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496390"/>
            <a:ext cx="6087292" cy="731519"/>
          </a:xfrm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Афалины на военной службе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93" y="2044914"/>
            <a:ext cx="4320030" cy="3624366"/>
          </a:xfrm>
          <a:ln w="762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После возвращения Крыма в состав России на полуострове вновь заработал центр по подготовке боевых дельфинов.</a:t>
            </a:r>
          </a:p>
          <a:p>
            <a:r>
              <a:rPr lang="ru-RU" dirty="0"/>
              <a:t> Об истории использования животных в военных операциях практически мало, что известно. Эта информация засекречена.</a:t>
            </a:r>
          </a:p>
          <a:p>
            <a:r>
              <a:rPr lang="ru-RU" dirty="0"/>
              <a:t> Но тем не менее, начиная со времен Первой мировой войны и по сегодняшний день на службе у России продолжают стоять боевые дельфины, тюлени и морские львы.</a:t>
            </a:r>
          </a:p>
          <a:p>
            <a:endParaRPr lang="ru-RU" dirty="0"/>
          </a:p>
        </p:txBody>
      </p:sp>
      <p:pic>
        <p:nvPicPr>
          <p:cNvPr id="7" name="Рисунок 6" descr=" После возвращения Крыма в состав России на полуострове вновь заработал центр по подготовке боевых дельфинов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02" y="1711235"/>
            <a:ext cx="5016138" cy="4058194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84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g-fotki.yandex.ru/get/6719/137106206.370/0_c9223_baa38f83_X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" y="195942"/>
            <a:ext cx="9522824" cy="6204857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022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4" y="570410"/>
            <a:ext cx="4153989" cy="866504"/>
          </a:xfrm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История обучения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3327" y="1933303"/>
            <a:ext cx="4378042" cy="4153988"/>
          </a:xfrm>
          <a:ln w="76200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Боевые дельфины — история обучения</a:t>
            </a:r>
            <a:endParaRPr lang="ru-RU" dirty="0"/>
          </a:p>
          <a:p>
            <a:pPr lvl="0"/>
            <a:r>
              <a:rPr lang="ru-RU" i="1" dirty="0"/>
              <a:t>1966 год</a:t>
            </a:r>
            <a:r>
              <a:rPr lang="ru-RU" dirty="0"/>
              <a:t> — Под Херсонесом создана тренировочная база для обучения боевых дельфинов</a:t>
            </a:r>
          </a:p>
          <a:p>
            <a:pPr lvl="0"/>
            <a:r>
              <a:rPr lang="ru-RU" i="1" dirty="0"/>
              <a:t>1970-1980 гг.</a:t>
            </a:r>
            <a:r>
              <a:rPr lang="ru-RU" dirty="0"/>
              <a:t> — Боевые дельфины участвуют в патрулировании Севастопольской бухты</a:t>
            </a:r>
          </a:p>
          <a:p>
            <a:pPr lvl="0"/>
            <a:r>
              <a:rPr lang="ru-RU" i="1" dirty="0"/>
              <a:t>начало 1990-х годов</a:t>
            </a:r>
            <a:r>
              <a:rPr lang="ru-RU" dirty="0"/>
              <a:t> — </a:t>
            </a:r>
            <a:r>
              <a:rPr lang="ru-RU" dirty="0" err="1"/>
              <a:t>Деьфины</a:t>
            </a:r>
            <a:r>
              <a:rPr lang="ru-RU" dirty="0"/>
              <a:t> из Севастопольского дельфинария проданы в Иран</a:t>
            </a:r>
          </a:p>
          <a:p>
            <a:pPr lvl="0"/>
            <a:r>
              <a:rPr lang="ru-RU" i="1" dirty="0"/>
              <a:t>2000 год</a:t>
            </a:r>
            <a:r>
              <a:rPr lang="ru-RU" dirty="0"/>
              <a:t> — прекращено обучение боевых дельфинов</a:t>
            </a:r>
          </a:p>
          <a:p>
            <a:pPr lvl="0"/>
            <a:r>
              <a:rPr lang="ru-RU" i="1" dirty="0"/>
              <a:t>2012 год</a:t>
            </a:r>
            <a:r>
              <a:rPr lang="ru-RU" dirty="0"/>
              <a:t> — ВМФ Украины возобновляет работу Севастопольской базы</a:t>
            </a:r>
          </a:p>
          <a:p>
            <a:pPr lvl="0"/>
            <a:r>
              <a:rPr lang="ru-RU" i="1" dirty="0"/>
              <a:t>2014 год —</a:t>
            </a:r>
            <a:r>
              <a:rPr lang="ru-RU" dirty="0"/>
              <a:t> специалисты базы заявляют, что начинают работу в составе ВМФ России</a:t>
            </a:r>
          </a:p>
          <a:p>
            <a:endParaRPr lang="ru-RU" dirty="0"/>
          </a:p>
        </p:txBody>
      </p:sp>
      <p:pic>
        <p:nvPicPr>
          <p:cNvPr id="7" name="Рисунок 6" descr="https://newizv.ru/attachments/728ed1738921b0978bb2d8fb30046ea70acca06e/store/crop/0/0/1280/720/1280/720/0/1fd977e0e177d5bf73142f6ab76532b53d910ee76334898a2f580c93eecf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9" y="1698171"/>
            <a:ext cx="5473337" cy="3905794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07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31965" y="235130"/>
            <a:ext cx="6048104" cy="901339"/>
          </a:xfrm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Морские помощники</a:t>
            </a:r>
            <a:endParaRPr lang="ru-RU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5760" y="1716815"/>
            <a:ext cx="4010298" cy="3495447"/>
          </a:xfrm>
          <a:ln w="76200">
            <a:solidFill>
              <a:srgbClr val="0070C0"/>
            </a:solidFill>
          </a:ln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5000" dirty="0" smtClean="0"/>
              <a:t>На </a:t>
            </a:r>
            <a:r>
              <a:rPr lang="ru-RU" sz="5000" dirty="0"/>
              <a:t>войне все средства хороши. Уже многие тысячелетия животные помогают людям в решении их конфликтов. </a:t>
            </a:r>
            <a:endParaRPr lang="ru-RU" sz="5000" dirty="0" smtClean="0"/>
          </a:p>
          <a:p>
            <a:r>
              <a:rPr lang="ru-RU" sz="5000" dirty="0" smtClean="0"/>
              <a:t>Так </a:t>
            </a:r>
            <a:r>
              <a:rPr lang="ru-RU" sz="5000" dirty="0"/>
              <a:t>как водой покрыто около 71% всей земной поверхности, </a:t>
            </a:r>
            <a:r>
              <a:rPr lang="ru-RU" sz="5000" dirty="0" smtClean="0"/>
              <a:t>человечество </a:t>
            </a:r>
            <a:r>
              <a:rPr lang="ru-RU" sz="5000" dirty="0"/>
              <a:t>всегда искало себе помощников из морской стихии. </a:t>
            </a:r>
          </a:p>
          <a:p>
            <a:pPr marL="0" indent="0">
              <a:buNone/>
            </a:pPr>
            <a:r>
              <a:rPr lang="ru-RU" sz="5000" dirty="0"/>
              <a:t> </a:t>
            </a:r>
          </a:p>
          <a:p>
            <a:endParaRPr lang="ru-RU" dirty="0"/>
          </a:p>
        </p:txBody>
      </p:sp>
      <p:pic>
        <p:nvPicPr>
          <p:cNvPr id="6" name="Объект 5" descr="C:\Users\21\Downloads\boevie_delfini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01" y="1606732"/>
            <a:ext cx="6466201" cy="4519748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781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4665375" cy="801189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 службе у России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9322" y="2317344"/>
            <a:ext cx="4155924" cy="2280781"/>
          </a:xfrm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 Но тем не менее, начиная со времен Первой мировой войны и по сегодняшний </a:t>
            </a:r>
            <a:r>
              <a:rPr lang="ru-RU" dirty="0" smtClean="0"/>
              <a:t>день, </a:t>
            </a:r>
            <a:r>
              <a:rPr lang="ru-RU" dirty="0"/>
              <a:t>на службе у России продолжают стоять боевые дельфины, тюлени и морские львы.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https://avatars.mds.yandex.net/i?id=d1e57075978788284bae51216829929a3f14a78e-12261047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03" y="1698171"/>
            <a:ext cx="6165668" cy="4049486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522008"/>
      </p:ext>
    </p:extLst>
  </p:cSld>
  <p:clrMapOvr>
    <a:masterClrMapping/>
  </p:clrMapOvr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4008" y="1886269"/>
            <a:ext cx="4208175" cy="4436154"/>
          </a:xfr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 sz="2300"/>
              <a:t>1.Животные во время Великой Отечественной войны - видеопрезентация</a:t>
            </a:r>
            <a:endParaRPr lang="ru-RU" sz="2300"/>
          </a:p>
          <a:p>
            <a:pPr lvl="0">
              <a:defRPr/>
            </a:pPr>
            <a:r>
              <a:rPr lang="ru-RU" sz="2300" u="sng">
                <a:hlinkClick r:id="rId2"/>
              </a:rPr>
              <a:t>https://yandex.ru/video/preview/9432898933612434267</a:t>
            </a:r>
            <a:endParaRPr lang="ru-RU" sz="2300" u="sng"/>
          </a:p>
          <a:p>
            <a:pPr lvl="0">
              <a:defRPr/>
            </a:pPr>
            <a:r>
              <a:rPr lang="ru-RU" sz="2300"/>
              <a:t>2. Подводные солдаты»: как в России обучают боевых дельфинов</a:t>
            </a:r>
            <a:endParaRPr lang="ru-RU" sz="2300"/>
          </a:p>
          <a:p>
            <a:pPr lvl="0">
              <a:defRPr/>
            </a:pPr>
            <a:r>
              <a:rPr lang="ru-RU" sz="2300" u="sng">
                <a:hlinkClick r:id="rId3"/>
              </a:rPr>
              <a:t>https://dzen.ru/a/Y6dHxfDzKWx57DN5</a:t>
            </a:r>
            <a:endParaRPr lang="ru-RU" sz="2300" u="sng"/>
          </a:p>
          <a:p>
            <a:pPr lvl="0">
              <a:defRPr/>
            </a:pPr>
            <a:r>
              <a:rPr lang="ru-RU" sz="2300"/>
              <a:t>3. Боевые дельфины</a:t>
            </a:r>
            <a:endParaRPr lang="ru-RU" sz="2300"/>
          </a:p>
          <a:p>
            <a:pPr lvl="0">
              <a:defRPr/>
            </a:pPr>
            <a:r>
              <a:rPr lang="ru-RU" sz="2300" u="sng">
                <a:hlinkClick r:id="rId4"/>
              </a:rPr>
              <a:t>https://masterok.livejournal.com/1053919.html</a:t>
            </a:r>
            <a:endParaRPr lang="ru-RU" sz="2300" u="sng"/>
          </a:p>
          <a:p>
            <a:pPr lvl="0">
              <a:defRPr/>
            </a:pPr>
            <a:r>
              <a:rPr lang="ru-RU" sz="2300" u="sng"/>
              <a:t>4.</a:t>
            </a:r>
            <a:r>
              <a:rPr lang="ru-RU" sz="2300"/>
              <a:t> Как дельфины охраняют ядерные боеголовки США</a:t>
            </a:r>
            <a:endParaRPr lang="ru-RU" sz="2300"/>
          </a:p>
          <a:p>
            <a:pPr lvl="0">
              <a:defRPr/>
            </a:pPr>
            <a:r>
              <a:rPr lang="ru-RU" sz="2300" u="sng">
                <a:hlinkClick r:id="rId5"/>
              </a:rPr>
              <a:t>https://vk.com/wall-161907652_36103</a:t>
            </a:r>
            <a:endParaRPr lang="ru-RU" sz="2300" u="sng"/>
          </a:p>
          <a:p>
            <a:pPr marL="0" indent="0">
              <a:buNone/>
              <a:defRPr/>
            </a:pPr>
            <a:r>
              <a:rPr lang="ru-RU"/>
              <a:t> </a:t>
            </a:r>
            <a:endParaRPr lang="ru-RU"/>
          </a:p>
          <a:p>
            <a:pPr marL="0" indent="0">
              <a:buNone/>
              <a:defRPr/>
            </a:pPr>
            <a:r>
              <a:rPr lang="ru-RU"/>
              <a:t> </a:t>
            </a:r>
            <a:endParaRPr lang="ru-RU"/>
          </a:p>
          <a:p>
            <a:pPr lvl="0">
              <a:defRPr/>
            </a:pPr>
            <a:endParaRPr lang="ru-RU"/>
          </a:p>
        </p:txBody>
      </p:sp>
      <p:pic>
        <p:nvPicPr>
          <p:cNvPr id="5" name="Рисунок 4" descr="https://avatars.dzeninfra.ru/get-zen_doc/1581919/pub_5d4f4d43f0d4f400ad6ca5d1_5d4f4facd5135c00aea0a848/scale_1200"/>
          <p:cNvPicPr/>
          <p:nvPr/>
        </p:nvPicPr>
        <p:blipFill rotWithShape="1">
          <a:blip r:embed="rId6"/>
          <a:srcRect l="45860" b="-4230"/>
          <a:stretch>
            <a:fillRect/>
          </a:stretch>
        </p:blipFill>
        <p:spPr>
          <a:xfrm>
            <a:off x="4902968" y="1151729"/>
            <a:ext cx="6008913" cy="5133703"/>
          </a:xfrm>
          <a:prstGeom prst="rect">
            <a:avLst/>
          </a:prstGeom>
          <a:ln w="76200">
            <a:solidFill>
              <a:schemeClr val="accent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10800000" flipH="1" flipV="1">
            <a:off x="640081" y="434404"/>
            <a:ext cx="3122022" cy="584775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ru-RU" sz="3200" b="1" mc:Ignorable="hp" hp:hslEmbossed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ЛИТЕРАТУРА</a:t>
            </a:r>
            <a:endParaRPr lang="ru-RU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46" y="609600"/>
            <a:ext cx="7958803" cy="749723"/>
          </a:xfrm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В.Л.Дуров</a:t>
            </a: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– советский дрессировщик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2236" y="2090843"/>
            <a:ext cx="4066073" cy="3304117"/>
          </a:xfrm>
          <a:ln w="76200">
            <a:solidFill>
              <a:srgbClr val="0070C0"/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начале 19 века были предприняты первые попытки задействования водоплавающих животных в военных целях. Владимир Леонидович Дуров – советский дрессировщик животных, инициировал начало программы по дрессировке морских </a:t>
            </a:r>
            <a:r>
              <a:rPr lang="ru-RU" dirty="0" smtClean="0"/>
              <a:t>котиков и дельфинов.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C:\Users\21\Pictures\Садон\vladimir_durov_dressirov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8" y="2449080"/>
            <a:ext cx="4412634" cy="2945880"/>
          </a:xfrm>
          <a:prstGeom prst="rect">
            <a:avLst/>
          </a:prstGeom>
          <a:noFill/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C:\Users\21\Pictures\Садон\vladimir_durov_dressirov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7" y="1828800"/>
            <a:ext cx="6555569" cy="429768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272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541" y="614514"/>
            <a:ext cx="3880758" cy="944880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Военный проект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4370" y="1849181"/>
            <a:ext cx="4055101" cy="3023266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 проекте участвовали около 20 животных.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     Целью </a:t>
            </a:r>
            <a:r>
              <a:rPr lang="ru-RU" i="1" dirty="0"/>
              <a:t>дрессировок </a:t>
            </a:r>
            <a:r>
              <a:rPr lang="ru-RU" i="1" dirty="0" smtClean="0"/>
              <a:t>было: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обнаружение </a:t>
            </a:r>
            <a:r>
              <a:rPr lang="ru-RU" dirty="0"/>
              <a:t>и ликвидация морских </a:t>
            </a:r>
            <a:r>
              <a:rPr lang="ru-RU" dirty="0" smtClean="0"/>
              <a:t>мин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спасение </a:t>
            </a:r>
            <a:r>
              <a:rPr lang="ru-RU" dirty="0"/>
              <a:t>выживших во время </a:t>
            </a:r>
            <a:r>
              <a:rPr lang="ru-RU" dirty="0" smtClean="0"/>
              <a:t>кораблекрушения людей;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диверсии</a:t>
            </a:r>
            <a:r>
              <a:rPr lang="ru-RU" dirty="0"/>
              <a:t>.</a:t>
            </a:r>
          </a:p>
        </p:txBody>
      </p:sp>
      <p:pic>
        <p:nvPicPr>
          <p:cNvPr id="7" name="Рисунок 6" descr="Морской боевой коти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73" y="3749040"/>
            <a:ext cx="3968823" cy="288689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https://r4.mt.ru/r25/photo31F1/20014031951-0/jpg/bp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26" y="614514"/>
            <a:ext cx="1774508" cy="2376319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https://i2.wp.com/xn----7sbcccq2cwaredhe8d1cc7ceq.xn--p1ai/wp-content/uploads/2018/03/%D0%B4%D0%B0%D0%B9%D0%B2%D0%B8%D0%BD%D0%B3-4.jpeg?fit=1280%2C7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67" y="1303036"/>
            <a:ext cx="3518535" cy="1979295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5177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ages.tpn.to/hi/rg/je/pf/conte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653143"/>
            <a:ext cx="8621486" cy="5590904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2896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834" y="483327"/>
            <a:ext cx="3775166" cy="770708"/>
          </a:xfrm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Эксперимент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9257" y="1692032"/>
            <a:ext cx="4185623" cy="3304117"/>
          </a:xfrm>
          <a:ln w="76200"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Во времена Октябрьской революции все животные были отравлены, а лабораторию разграбили. К тому же </a:t>
            </a:r>
            <a:r>
              <a:rPr lang="ru-RU" dirty="0" smtClean="0"/>
              <a:t>была уничтожена </a:t>
            </a:r>
            <a:r>
              <a:rPr lang="ru-RU" dirty="0"/>
              <a:t>вся документация про этот эксперимент. Поэтому морские котики и </a:t>
            </a:r>
            <a:r>
              <a:rPr lang="ru-RU" b="1" dirty="0"/>
              <a:t>дельфины в Великой Отечественной войне</a:t>
            </a:r>
            <a:r>
              <a:rPr lang="ru-RU" dirty="0"/>
              <a:t> участия не принимали. </a:t>
            </a:r>
            <a:endParaRPr lang="ru-RU" dirty="0" smtClean="0"/>
          </a:p>
          <a:p>
            <a:r>
              <a:rPr lang="ru-RU" b="1" dirty="0"/>
              <a:t>По другим источникам, дельфины успешно воевали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К тщательной работе </a:t>
            </a:r>
            <a:r>
              <a:rPr lang="ru-RU" dirty="0"/>
              <a:t>над подобными </a:t>
            </a:r>
            <a:r>
              <a:rPr lang="ru-RU" dirty="0" smtClean="0"/>
              <a:t>проектами ученые смогли вернуться только после окончания войны.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   Getty Imag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65" y="3709640"/>
            <a:ext cx="4415245" cy="252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s://www.rainews.it/dl/img/2022/10/12/1665583789630__balene_spiaggiate_in_nova_zelanda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8" y="460244"/>
            <a:ext cx="4415245" cy="246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758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570412"/>
            <a:ext cx="4787538" cy="931817"/>
          </a:xfrm>
          <a:noFill/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Дельфины афалины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055" y="1966536"/>
            <a:ext cx="4157512" cy="3297795"/>
          </a:xfrm>
          <a:ln w="76200"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1962 года в США начались работы по дрессировке дельфинов и морских котиков. Работы проводились и с другими морскими животными, например, с акулами. Однако, лучшими кандидатами оказались дельфины афалины и калифорнийский морской лев. Афалины благодаря отменной </a:t>
            </a:r>
            <a:r>
              <a:rPr lang="ru-RU" dirty="0" err="1"/>
              <a:t>эхолокации</a:t>
            </a:r>
            <a:r>
              <a:rPr lang="ru-RU" dirty="0"/>
              <a:t> легко находят предметы в воде, определяют его форму и даже состав, а морские львы отлично </a:t>
            </a:r>
            <a:r>
              <a:rPr lang="ru-RU" dirty="0" smtClean="0"/>
              <a:t>видят сквозь толщину воды.</a:t>
            </a:r>
            <a:endParaRPr lang="ru-RU" dirty="0"/>
          </a:p>
        </p:txBody>
      </p:sp>
      <p:pic>
        <p:nvPicPr>
          <p:cNvPr id="7" name="Рисунок 6" descr="Морской лев ищет мин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1" y="803156"/>
            <a:ext cx="5904412" cy="4461175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3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54" y="465909"/>
            <a:ext cx="4678437" cy="853440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Военная подготовка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4305" y="1927348"/>
            <a:ext cx="4105261" cy="3297795"/>
          </a:xfrm>
          <a:ln w="762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/>
              <a:t>В 1965 году в СССР также восстановили обучение морских млекопитающих в военных целях. Центр подготовки открыли в Севастополе в Казачьей бухте. </a:t>
            </a:r>
            <a:endParaRPr lang="ru-RU" dirty="0" smtClean="0"/>
          </a:p>
          <a:p>
            <a:r>
              <a:rPr lang="ru-RU" dirty="0" smtClean="0"/>
              <a:t>Дельфинов </a:t>
            </a:r>
            <a:r>
              <a:rPr lang="ru-RU" dirty="0"/>
              <a:t>обучали разведке, охране, выявлению вражеских подводных объектов и диверсантов.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емалая </a:t>
            </a:r>
            <a:r>
              <a:rPr lang="ru-RU" dirty="0"/>
              <a:t>роль уделялась обучению животных спасательным операциям.</a:t>
            </a:r>
          </a:p>
          <a:p>
            <a:endParaRPr lang="ru-RU" dirty="0"/>
          </a:p>
        </p:txBody>
      </p:sp>
      <p:pic>
        <p:nvPicPr>
          <p:cNvPr id="7" name="Рисунок 6" descr="Боевой дельфин на задани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17" y="1058091"/>
            <a:ext cx="5865223" cy="4637315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60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72" y="283030"/>
            <a:ext cx="5318516" cy="879565"/>
          </a:xfrm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Дрессировка дельфинов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179" y="1802674"/>
            <a:ext cx="4185623" cy="3304117"/>
          </a:xfrm>
          <a:ln w="76200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ru-RU" dirty="0"/>
              <a:t>Подобная работа велась вплоть до </a:t>
            </a:r>
            <a:r>
              <a:rPr lang="ru-RU" dirty="0" smtClean="0"/>
              <a:t>развала Советского Союза </a:t>
            </a:r>
            <a:r>
              <a:rPr lang="ru-RU" dirty="0"/>
              <a:t>и в 1990 году все работы были прекращены.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с 2012 года Украина, а затем с 2014 года Россия продолжила обучение и дрессировку дельфинов в Севастополе для военных целей.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2016 году МО РФ закупило 5 молодых дельфинов, которые должны были быть доставлены в Севастополь.</a:t>
            </a:r>
          </a:p>
          <a:p>
            <a:endParaRPr lang="ru-RU" dirty="0"/>
          </a:p>
        </p:txBody>
      </p:sp>
      <p:pic>
        <p:nvPicPr>
          <p:cNvPr id="7" name="Рисунок 6" descr="Боевой дельфин СССР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20" y="1375573"/>
            <a:ext cx="5800535" cy="4158317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93880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20"/>
        <a:ea typeface=""/>
        <a:cs typeface=""/>
        <a:font script="Jpan" typeface="メイリオ"/>
        <a:font script="Hang" typeface="Malgun Gothic"/>
        <a:font script="Hans" typeface="方正姚体"/>
        <a:font script="Hant" typeface="Microsoft JhengHei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20"/>
        <a:ea typeface=""/>
        <a:cs typeface=""/>
        <a:font script="Jpan" typeface="メイリオ"/>
        <a:font script="Hang" typeface="HY그래픽M"/>
        <a:font script="Hans" typeface="华文新魏"/>
        <a:font script="Hant" typeface="Microsoft JhengHei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SPecialiST RePack</ep:Company>
  <ep:Words>792</ep:Words>
  <ep:PresentationFormat>Широкоэкранный</ep:PresentationFormat>
  <ep:Paragraphs>79</ep:Paragraphs>
  <ep:Slides>21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21</vt:i4>
      </vt:variant>
    </vt:vector>
  </ep:HeadingPairs>
  <ep:TitlesOfParts>
    <vt:vector size="22" baseType="lpstr">
      <vt:lpstr>Аспект</vt:lpstr>
      <vt:lpstr>БОЕВЫЕ АФАЛИНЫ дельфины</vt:lpstr>
      <vt:lpstr>Морские помощники</vt:lpstr>
      <vt:lpstr>В.Л.Дуров – советский дрессировщик</vt:lpstr>
      <vt:lpstr>Военный проект</vt:lpstr>
      <vt:lpstr>Слайд 5</vt:lpstr>
      <vt:lpstr>Эксперимент</vt:lpstr>
      <vt:lpstr>Дельфины афалины</vt:lpstr>
      <vt:lpstr>Военная подготовка</vt:lpstr>
      <vt:lpstr>Дрессировка дельфинов</vt:lpstr>
      <vt:lpstr>Видеофиксация</vt:lpstr>
      <vt:lpstr>Специальный буй</vt:lpstr>
      <vt:lpstr>Эхолокация</vt:lpstr>
      <vt:lpstr>Спасение людей</vt:lpstr>
      <vt:lpstr>Диверсанты</vt:lpstr>
      <vt:lpstr>Минирование кораблей</vt:lpstr>
      <vt:lpstr>Боевое обучение</vt:lpstr>
      <vt:lpstr>Афалины на военной службе</vt:lpstr>
      <vt:lpstr>Слайд 18</vt:lpstr>
      <vt:lpstr>История обучения</vt:lpstr>
      <vt:lpstr>На службе у России</vt:lpstr>
      <vt:lpstr>Слайд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2024-03-25T14:44:16.000</dcterms:created>
  <dc:creator>12</dc:creator>
  <cp:lastModifiedBy>hp</cp:lastModifiedBy>
  <dcterms:modified xsi:type="dcterms:W3CDTF">2024-05-14T15:23:54.681</dcterms:modified>
  <cp:revision>62</cp:revision>
  <dc:title>Презентация PowerPoint</dc:title>
  <cp:version>0906.0100.01</cp:version>
</cp:coreProperties>
</file>