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9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1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0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8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4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3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5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2FF2-EBB0-4E94-9F0B-2A4E30E1F0DE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0787-42A1-476A-9496-46DD7CD3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3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68911" y="1123932"/>
            <a:ext cx="837530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Интерактивная логопедическая игра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5943" y="2233352"/>
            <a:ext cx="6141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«ЧТО У ТЯПЫ?»</a:t>
            </a:r>
            <a:endParaRPr lang="ru-RU" sz="6600" b="1" dirty="0" smtClean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6400" y="3242251"/>
            <a:ext cx="76597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ru-RU" sz="4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тип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слоговой структуры слова</a:t>
            </a:r>
            <a:endParaRPr lang="ru-RU" sz="44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5999" y="5090335"/>
            <a:ext cx="562544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2400" b="1" i="1" dirty="0"/>
              <a:t>Подготовила : учитель-логопед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/>
              <a:t>МБДОУ № 29 г. Калуги</a:t>
            </a:r>
            <a:endParaRPr lang="ru-RU" sz="2400" b="1" dirty="0"/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 err="1"/>
              <a:t>Логошина</a:t>
            </a:r>
            <a:r>
              <a:rPr lang="ru-RU" sz="2400" b="1" i="1" dirty="0"/>
              <a:t> Ирина Сергеевна</a:t>
            </a:r>
            <a:endParaRPr lang="ru-RU" sz="24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lipground.com/images/willow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21" y="654522"/>
            <a:ext cx="5453569" cy="58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7413" y="19725"/>
            <a:ext cx="64545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Тяпы</a:t>
            </a:r>
            <a:r>
              <a:rPr lang="ru-RU" sz="4800" dirty="0" smtClean="0"/>
              <a:t> кеды, муха, ива, </a:t>
            </a:r>
          </a:p>
          <a:p>
            <a:r>
              <a:rPr lang="ru-RU" sz="4800" dirty="0" smtClean="0"/>
              <a:t>вода, дыня, киви, вата.</a:t>
            </a:r>
            <a:endParaRPr lang="ru-RU" dirty="0"/>
          </a:p>
        </p:txBody>
      </p:sp>
      <p:pic>
        <p:nvPicPr>
          <p:cNvPr id="8194" name="Picture 2" descr="https://gas-kvas.com/grafic/uploads/posts/2024-01/gas-kvas-com-p-obuv-dlya-detei-na-prozrachnom-fone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1576" y="5030166"/>
            <a:ext cx="1596413" cy="12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758" y="3818154"/>
            <a:ext cx="1295847" cy="2007101"/>
          </a:xfrm>
          <a:prstGeom prst="rect">
            <a:avLst/>
          </a:prstGeom>
        </p:spPr>
      </p:pic>
      <p:pic>
        <p:nvPicPr>
          <p:cNvPr id="6" name="Picture 6" descr="https://pngicon.ru/file/uploads/dyn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66" y="4938551"/>
            <a:ext cx="1807292" cy="15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.vecteezy.com/system/resources/previews/015/100/080/non_2x/kiwi-fruit-transparent-background-free-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46" y="5819325"/>
            <a:ext cx="889462" cy="6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atic.tildacdn.info/tild6435-6232-4664-b763-656336306237/kisspng-royalty-fre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8545">
            <a:off x="9288379" y="1920506"/>
            <a:ext cx="1174484" cy="12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gas-kvas.com/grafic/uploads/posts/2024-01/gas-kvas-com-p-vata-dlya-detei-na-prozrachnom-fone-3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952">
            <a:off x="8171254" y="4784534"/>
            <a:ext cx="1293150" cy="19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720" y="1086084"/>
            <a:ext cx="5982364" cy="417569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1775572" y="5537100"/>
            <a:ext cx="416428" cy="40153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5999" y="781199"/>
            <a:ext cx="5727031" cy="58939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/>
            <a:r>
              <a:rPr lang="ru-RU" sz="4000" b="1" dirty="0" smtClean="0">
                <a:ea typeface="Times New Roman" panose="02020603050405020304" pitchFamily="18" charset="0"/>
              </a:rPr>
              <a:t>Упражнение </a:t>
            </a:r>
          </a:p>
          <a:p>
            <a:pPr marL="228600" algn="ctr"/>
            <a:r>
              <a:rPr lang="ru-RU" sz="4000" b="1" dirty="0" smtClean="0">
                <a:ea typeface="Times New Roman" panose="02020603050405020304" pitchFamily="18" charset="0"/>
              </a:rPr>
              <a:t>«Что у </a:t>
            </a:r>
            <a:r>
              <a:rPr lang="ru-RU" sz="4000" b="1" dirty="0" err="1" smtClean="0">
                <a:ea typeface="Times New Roman" panose="02020603050405020304" pitchFamily="18" charset="0"/>
              </a:rPr>
              <a:t>Тяпы</a:t>
            </a:r>
            <a:r>
              <a:rPr lang="ru-RU" sz="4000" b="1" dirty="0" smtClean="0">
                <a:ea typeface="Times New Roman" panose="02020603050405020304" pitchFamily="18" charset="0"/>
              </a:rPr>
              <a:t>?»</a:t>
            </a:r>
          </a:p>
          <a:p>
            <a:pPr marL="228600"/>
            <a:endParaRPr lang="ru-RU" sz="2400" b="1" dirty="0" smtClean="0">
              <a:ea typeface="Times New Roman" panose="02020603050405020304" pitchFamily="18" charset="0"/>
            </a:endParaRPr>
          </a:p>
          <a:p>
            <a:pPr marL="228600"/>
            <a:r>
              <a:rPr lang="ru-RU" sz="2400" b="1" dirty="0" smtClean="0">
                <a:ea typeface="Times New Roman" panose="02020603050405020304" pitchFamily="18" charset="0"/>
              </a:rPr>
              <a:t>Цель: </a:t>
            </a:r>
          </a:p>
          <a:p>
            <a:pPr marL="228600"/>
            <a:r>
              <a:rPr lang="ru-RU" sz="2400" dirty="0" smtClean="0">
                <a:solidFill>
                  <a:srgbClr val="000000"/>
                </a:solidFill>
              </a:rPr>
              <a:t>Закрепление произнесения слов слоговой структуры 1-го типа в предложениях из трех слов.</a:t>
            </a:r>
          </a:p>
          <a:p>
            <a:pPr marL="228600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 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marL="179705" algn="ctr">
              <a:spcAft>
                <a:spcPts val="600"/>
              </a:spcAft>
            </a:pPr>
            <a:r>
              <a:rPr lang="ru-RU" sz="2400" b="1" dirty="0" smtClean="0">
                <a:ea typeface="Times New Roman" panose="02020603050405020304" pitchFamily="18" charset="0"/>
              </a:rPr>
              <a:t>Ход игрового упражнения.</a:t>
            </a:r>
            <a:endParaRPr lang="ru-RU" sz="2400" dirty="0" smtClean="0">
              <a:effectLst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Взрослый просит ребенка ответить на вопрос полным предложением: «Что у </a:t>
            </a:r>
            <a:r>
              <a:rPr lang="ru-RU" sz="2400" dirty="0" err="1" smtClean="0">
                <a:ea typeface="Times New Roman" panose="02020603050405020304" pitchFamily="18" charset="0"/>
              </a:rPr>
              <a:t>Тяпы</a:t>
            </a:r>
            <a:r>
              <a:rPr lang="ru-RU" sz="2400" dirty="0" smtClean="0">
                <a:ea typeface="Times New Roman" panose="02020603050405020304" pitchFamily="18" charset="0"/>
              </a:rPr>
              <a:t>?»</a:t>
            </a:r>
          </a:p>
          <a:p>
            <a:pPr marL="228600" algn="just">
              <a:spcAft>
                <a:spcPts val="0"/>
              </a:spcAft>
            </a:pPr>
            <a:endParaRPr lang="ru-RU" sz="2400" dirty="0"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sz="1400" i="1" dirty="0" smtClean="0"/>
              <a:t>При создании данной игры использовались изображения, взятые из свободного доступа в интернете</a:t>
            </a:r>
            <a:endParaRPr lang="ru-RU" sz="1400" i="1" dirty="0" smtClean="0">
              <a:ea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ngicon.ru/file/uploads/dynj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0" y="3419965"/>
            <a:ext cx="3497034" cy="29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3964" y="0"/>
            <a:ext cx="3598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Тяпы</a:t>
            </a:r>
            <a:r>
              <a:rPr lang="ru-RU" sz="4800" dirty="0" smtClean="0"/>
              <a:t> дыня.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3964" y="0"/>
            <a:ext cx="3346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Тяпы</a:t>
            </a:r>
            <a:r>
              <a:rPr lang="ru-RU" sz="4800" dirty="0" smtClean="0"/>
              <a:t> вата.</a:t>
            </a:r>
            <a:endParaRPr lang="ru-RU" dirty="0"/>
          </a:p>
        </p:txBody>
      </p:sp>
      <p:pic>
        <p:nvPicPr>
          <p:cNvPr id="2050" name="Picture 2" descr="https://gas-kvas.com/grafic/uploads/posts/2024-01/gas-kvas-com-p-vata-dlya-detei-na-prozrachnom-fone-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952">
            <a:off x="7185144" y="1976723"/>
            <a:ext cx="2817640" cy="42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3964" y="0"/>
            <a:ext cx="3477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Тяпы</a:t>
            </a:r>
            <a:r>
              <a:rPr lang="ru-RU" sz="4800" dirty="0" smtClean="0"/>
              <a:t> муха.</a:t>
            </a:r>
            <a:endParaRPr lang="ru-RU" dirty="0"/>
          </a:p>
        </p:txBody>
      </p:sp>
      <p:pic>
        <p:nvPicPr>
          <p:cNvPr id="7170" name="Picture 2" descr="https://static.tildacdn.info/tild6435-6232-4664-b763-656336306237/kisspng-royalty-fr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7" y="2438400"/>
            <a:ext cx="3657034" cy="38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3964" y="0"/>
            <a:ext cx="3147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Тяпы</a:t>
            </a:r>
            <a:r>
              <a:rPr lang="ru-RU" sz="4800" dirty="0" smtClean="0"/>
              <a:t> ива.</a:t>
            </a:r>
            <a:endParaRPr lang="ru-RU" dirty="0"/>
          </a:p>
        </p:txBody>
      </p:sp>
      <p:pic>
        <p:nvPicPr>
          <p:cNvPr id="6148" name="Picture 4" descr="https://clipground.com/images/willow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21" y="654522"/>
            <a:ext cx="5453569" cy="58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3964" y="0"/>
            <a:ext cx="3465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Тяпы</a:t>
            </a:r>
            <a:r>
              <a:rPr lang="ru-RU" sz="4800" dirty="0" smtClean="0"/>
              <a:t> вода.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90" y="1475874"/>
            <a:ext cx="2932147" cy="454152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3964" y="0"/>
            <a:ext cx="3471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Тяпы</a:t>
            </a:r>
            <a:r>
              <a:rPr lang="ru-RU" sz="4800" dirty="0" smtClean="0"/>
              <a:t> киви.</a:t>
            </a:r>
            <a:endParaRPr lang="ru-RU" dirty="0"/>
          </a:p>
        </p:txBody>
      </p:sp>
      <p:pic>
        <p:nvPicPr>
          <p:cNvPr id="4098" name="Picture 2" descr="https://static.vecteezy.com/system/resources/previews/015/100/080/non_2x/kiwi-fruit-transparent-background-free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79" y="4261442"/>
            <a:ext cx="2609084" cy="18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ictures.pibig.info/uploads/posts/2023-11/thumbs/1700530346_pictures-pibig-info-p-budka-risunok-dlya-detei-pinterest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mper-stickers.ru/37629-thickbox_default/sob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3964" y="0"/>
            <a:ext cx="3553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Тяпы</a:t>
            </a:r>
            <a:r>
              <a:rPr lang="ru-RU" sz="4800" dirty="0" smtClean="0"/>
              <a:t> кеды.</a:t>
            </a:r>
            <a:endParaRPr lang="ru-RU" dirty="0"/>
          </a:p>
        </p:txBody>
      </p:sp>
      <p:pic>
        <p:nvPicPr>
          <p:cNvPr id="8194" name="Picture 2" descr="https://gas-kvas.com/grafic/uploads/posts/2024-01/gas-kvas-com-p-obuv-dlya-detei-na-prozrachnom-fone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5" y="2992768"/>
            <a:ext cx="4100929" cy="31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748504" y="5537100"/>
            <a:ext cx="416430" cy="40153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2" y="5537100"/>
            <a:ext cx="416430" cy="40153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90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11</cp:revision>
  <dcterms:created xsi:type="dcterms:W3CDTF">2024-05-20T06:44:53Z</dcterms:created>
  <dcterms:modified xsi:type="dcterms:W3CDTF">2024-05-21T03:46:36Z</dcterms:modified>
</cp:coreProperties>
</file>