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56" r:id="rId5"/>
    <p:sldId id="257" r:id="rId6"/>
    <p:sldId id="267" r:id="rId7"/>
    <p:sldId id="259" r:id="rId8"/>
    <p:sldId id="268" r:id="rId9"/>
    <p:sldId id="263" r:id="rId10"/>
    <p:sldId id="269" r:id="rId11"/>
    <p:sldId id="273" r:id="rId12"/>
    <p:sldId id="270" r:id="rId13"/>
    <p:sldId id="271" r:id="rId14"/>
    <p:sldId id="272" r:id="rId15"/>
    <p:sldId id="266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50C"/>
    <a:srgbClr val="FFFFCC"/>
    <a:srgbClr val="D9F5F5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C23E-3866-4BA9-9734-23B8C63F7F2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34F9-EB06-450F-A763-B3E52F3AA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3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34F9-EB06-450F-A763-B3E52F3AAD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6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8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89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5105400"/>
            <a:ext cx="1619250" cy="144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105400"/>
            <a:ext cx="4705350" cy="144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90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3461-758C-4DB0-949B-46E48A0F161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80842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6E2ED-D1B7-46C6-8AD1-B024B363DDA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2125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AF2F-0922-43C7-BEC1-F9F07CC7A69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62738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9165-EABC-4B4E-8BAA-9535F47C25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367293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43778-7387-4BCB-BEB9-6E18D9C6647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08590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3E0A-89F6-4AB6-9F8D-EA3CD64A2AE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95112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1F21-61E7-4003-A9A5-D0F7BA8BC7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2035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1A6C-77B9-4B68-899C-8CA8890076D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22249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23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EABA5-9113-40CB-B537-3E01627CD1B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1111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775A-DCD5-4045-A809-736F76E06C3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821997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8959-3B4A-4DC4-9C06-6106288E777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603687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A368-04B9-4876-94BF-78BE713883D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27704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863F-1AC1-41D1-936F-62EF105D0D9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517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A117-7225-4101-87FD-391C1CDB24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34073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1242-7E77-40DD-BD43-B326C07AFC8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5020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6BF1-0298-4EB0-AE40-6115A8FA25F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958140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501F-8489-4ABA-AE65-66650414D51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690732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54AD-5F22-4B3B-9C4D-5DC3FDF53FE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8258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29008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2392-751A-4ECF-AE88-67F9422F931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9735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ECAB-C92E-43BD-BA78-2A5607AF989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91149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EB15-21E1-4A37-8603-51F0026B936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05719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0E5E-353E-4A76-9107-9981CFA429C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61871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927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160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71799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702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152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648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8937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03312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44759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922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5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77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05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010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222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3040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38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Restaurant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5105400"/>
            <a:ext cx="609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BBA751-AA18-4E73-965D-339D2189141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570D40-4EFC-4C73-AF46-DF69E1DD8F5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F:\videoplayback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14554"/>
            <a:ext cx="7032274" cy="2150550"/>
          </a:xfrm>
          <a:prstGeom prst="roundRect">
            <a:avLst/>
          </a:prstGeom>
          <a:solidFill>
            <a:srgbClr val="FFFFCC"/>
          </a:solidFill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n w="12700">
                  <a:solidFill>
                    <a:srgbClr val="7030A0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World of food</a:t>
            </a:r>
            <a:endParaRPr lang="ru-RU" sz="6600" dirty="0">
              <a:ln w="12700">
                <a:solidFill>
                  <a:srgbClr val="7030A0"/>
                </a:solidFill>
                <a:prstDash val="sysDot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653136"/>
            <a:ext cx="7000924" cy="1368152"/>
          </a:xfrm>
        </p:spPr>
        <p:txBody>
          <a:bodyPr/>
          <a:lstStyle/>
          <a:p>
            <a:pPr algn="l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8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Alternate Process 1"/>
          <p:cNvSpPr>
            <a:spLocks noChangeArrowheads="1"/>
          </p:cNvSpPr>
          <p:nvPr/>
        </p:nvSpPr>
        <p:spPr bwMode="auto">
          <a:xfrm>
            <a:off x="1907704" y="0"/>
            <a:ext cx="5616624" cy="1268760"/>
          </a:xfrm>
          <a:prstGeom prst="flowChartAlternate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Let’s make a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s-up-down-set-vector-12435083.jpg"/>
          <p:cNvPicPr>
            <a:picLocks noChangeAspect="1"/>
          </p:cNvPicPr>
          <p:nvPr/>
        </p:nvPicPr>
        <p:blipFill>
          <a:blip r:embed="rId2" cstate="print"/>
          <a:srcRect r="1815" b="14064"/>
          <a:stretch>
            <a:fillRect/>
          </a:stretch>
        </p:blipFill>
        <p:spPr>
          <a:xfrm>
            <a:off x="755576" y="908720"/>
            <a:ext cx="8388424" cy="5628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54452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671" y="908720"/>
            <a:ext cx="7582419" cy="5520676"/>
          </a:xfrm>
        </p:spPr>
        <p:txBody>
          <a:bodyPr/>
          <a:lstStyle/>
          <a:p>
            <a:pPr algn="ctr">
              <a:spcAft>
                <a:spcPts val="0"/>
              </a:spcAft>
              <a:buNone/>
            </a:pPr>
            <a:r>
              <a:rPr lang="en-US" sz="4000" u="sng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Your home task will be:</a:t>
            </a:r>
          </a:p>
          <a:p>
            <a:pPr>
              <a:spcAft>
                <a:spcPts val="0"/>
              </a:spcAft>
            </a:pPr>
            <a:endParaRPr lang="en-US" sz="4000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40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en-US" sz="40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e ready to tell the class about your favorite food . </a:t>
            </a:r>
            <a:endParaRPr lang="en-US" sz="4000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8671" y="4509120"/>
            <a:ext cx="7685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29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278092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smtClean="0"/>
              <a:t>Thank you !</a:t>
            </a:r>
            <a:endParaRPr lang="ru-RU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432048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endParaRPr lang="en-US" sz="32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I eat apples -                     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crunch, crunch, crunch.   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I eat sandwiches –            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Munch, munch, munch.   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I eat lollipops –                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Lick, lick, lick.                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But I eat ice-cream 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Comic Sans MS" pitchFamily="66" charset="0"/>
              </a:rPr>
              <a:t>Quick, quick, quick!      </a:t>
            </a:r>
            <a:endParaRPr lang="ru-RU" sz="44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68580" indent="0" algn="ctr">
              <a:buNone/>
            </a:pPr>
            <a:endParaRPr lang="en-US" sz="4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3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019" y="-243408"/>
            <a:ext cx="9169019" cy="6876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1285860"/>
            <a:ext cx="4071966" cy="96815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FB貼文_飲食控制，你做得到.jpg"/>
          <p:cNvPicPr>
            <a:picLocks noChangeAspect="1"/>
          </p:cNvPicPr>
          <p:nvPr/>
        </p:nvPicPr>
        <p:blipFill>
          <a:blip r:embed="rId3" cstate="print"/>
          <a:srcRect t="-1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77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43" b="37124"/>
          <a:stretch>
            <a:fillRect/>
          </a:stretch>
        </p:blipFill>
        <p:spPr>
          <a:xfrm>
            <a:off x="1043608" y="1700808"/>
            <a:ext cx="770694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in the gaps with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much and many.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2445565"/>
            <a:ext cx="74888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GB" sz="3200" b="1" i="1" u="none" strike="noStrike" cap="none" normalizeH="0" baseline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How………sandwiches would you like?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1E15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1" u="none" strike="noStrike" cap="none" normalizeH="0" baseline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How………jam do you need?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1E15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1" u="none" strike="noStrike" cap="none" normalizeH="0" baseline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How………tea do you drink for dinner?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1E15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1" u="none" strike="noStrike" cap="none" normalizeH="0" baseline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How………eggs are there  in the fridge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1" u="none" strike="noStrike" cap="none" normalizeH="0" baseline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1E15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1" u="none" strike="noStrike" cap="none" normalizeH="0" baseline="0" dirty="0" smtClean="0">
                <a:ln>
                  <a:noFill/>
                </a:ln>
                <a:solidFill>
                  <a:srgbClr val="1E15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How………yoghurt have you got?</a:t>
            </a:r>
            <a:endParaRPr kumimoji="0" lang="en-GB" sz="3200" b="1" i="1" u="none" strike="noStrike" cap="none" normalizeH="0" baseline="0" dirty="0" smtClean="0">
              <a:ln>
                <a:noFill/>
              </a:ln>
              <a:solidFill>
                <a:srgbClr val="1E15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7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28800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How…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many</a:t>
            </a: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……sandwiches would you like?</a:t>
            </a:r>
            <a:endParaRPr lang="ru-RU" sz="2400" b="1" i="1" dirty="0" smtClean="0">
              <a:solidFill>
                <a:srgbClr val="1E150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How…</a:t>
            </a:r>
            <a:r>
              <a:rPr lang="en-GB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much</a:t>
            </a: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……jam do you need?</a:t>
            </a:r>
            <a:endParaRPr lang="ru-RU" sz="2400" b="1" i="1" dirty="0" smtClean="0">
              <a:solidFill>
                <a:srgbClr val="1E150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How……</a:t>
            </a:r>
            <a:r>
              <a:rPr lang="en-GB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much</a:t>
            </a: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…tea do you drink for dinner?</a:t>
            </a:r>
            <a:endParaRPr lang="ru-RU" sz="2400" b="1" i="1" dirty="0" smtClean="0">
              <a:solidFill>
                <a:srgbClr val="1E150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How……</a:t>
            </a:r>
            <a:r>
              <a:rPr lang="en-GB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many</a:t>
            </a: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…eggs are there  in the fridge</a:t>
            </a:r>
            <a:r>
              <a:rPr lang="ru-RU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400" b="1" i="1" dirty="0" smtClean="0">
              <a:solidFill>
                <a:srgbClr val="1E150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How…</a:t>
            </a:r>
            <a:r>
              <a:rPr lang="en-GB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much</a:t>
            </a:r>
            <a:r>
              <a:rPr lang="en-GB" sz="2400" b="1" i="1" dirty="0" smtClean="0">
                <a:solidFill>
                  <a:srgbClr val="1E15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……yoghurt have you got?</a:t>
            </a:r>
            <a:endParaRPr lang="en-GB" sz="2400" b="1" i="1" dirty="0" smtClean="0">
              <a:solidFill>
                <a:srgbClr val="1E15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700459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in_Повар_маль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414197" cy="4828651"/>
          </a:xfrm>
          <a:prstGeom prst="rect">
            <a:avLst/>
          </a:prstGeom>
        </p:spPr>
      </p:pic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592" y="1556792"/>
            <a:ext cx="4815408" cy="481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Тема Office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547</TotalTime>
  <Words>147</Words>
  <Application>Microsoft Office PowerPoint</Application>
  <PresentationFormat>Экран (4:3)</PresentationFormat>
  <Paragraphs>32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Тема1</vt:lpstr>
      <vt:lpstr>Custom Design</vt:lpstr>
      <vt:lpstr>1_Custom Design</vt:lpstr>
      <vt:lpstr>2_Custom Design</vt:lpstr>
      <vt:lpstr>The World of food</vt:lpstr>
      <vt:lpstr>Слайд 2</vt:lpstr>
      <vt:lpstr>Слайд 3</vt:lpstr>
      <vt:lpstr>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&amp; Drinks</dc:title>
  <dc:creator>Екатерина</dc:creator>
  <cp:lastModifiedBy>Admin</cp:lastModifiedBy>
  <cp:revision>54</cp:revision>
  <dcterms:created xsi:type="dcterms:W3CDTF">2012-04-25T15:45:14Z</dcterms:created>
  <dcterms:modified xsi:type="dcterms:W3CDTF">2021-02-17T16:59:16Z</dcterms:modified>
</cp:coreProperties>
</file>