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8B40A-CFD7-4EFA-B7F0-226C525EF8B0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5709-6ABF-4813-8E03-442D849B6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02092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8B40A-CFD7-4EFA-B7F0-226C525EF8B0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5709-6ABF-4813-8E03-442D849B6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3957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8B40A-CFD7-4EFA-B7F0-226C525EF8B0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5709-6ABF-4813-8E03-442D849B6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5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8B40A-CFD7-4EFA-B7F0-226C525EF8B0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5709-6ABF-4813-8E03-442D849B6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091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8B40A-CFD7-4EFA-B7F0-226C525EF8B0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5709-6ABF-4813-8E03-442D849B6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356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8B40A-CFD7-4EFA-B7F0-226C525EF8B0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5709-6ABF-4813-8E03-442D849B6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342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8B40A-CFD7-4EFA-B7F0-226C525EF8B0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5709-6ABF-4813-8E03-442D849B6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715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8B40A-CFD7-4EFA-B7F0-226C525EF8B0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5709-6ABF-4813-8E03-442D849B6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5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8B40A-CFD7-4EFA-B7F0-226C525EF8B0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5709-6ABF-4813-8E03-442D849B6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5991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8B40A-CFD7-4EFA-B7F0-226C525EF8B0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5709-6ABF-4813-8E03-442D849B6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74619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78B40A-CFD7-4EFA-B7F0-226C525EF8B0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65709-6ABF-4813-8E03-442D849B6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077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78B40A-CFD7-4EFA-B7F0-226C525EF8B0}" type="datetimeFigureOut">
              <a:rPr lang="ru-RU" smtClean="0"/>
              <a:t>20.06.2024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65709-6ABF-4813-8E03-442D849B62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2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3-02/1676612369_catherineasquithgallery-com-p-zelenii-fon-dlya-detskogo-plakata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908346" y="559297"/>
            <a:ext cx="8375306" cy="707886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pPr algn="ctr"/>
            <a:r>
              <a:rPr lang="ru-RU" sz="4000" b="1" dirty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Интерактивная логопедическая игра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25378" y="1678158"/>
            <a:ext cx="614124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b="1" dirty="0" smtClean="0">
                <a:ln w="28575"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«МЕМОРИ»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496285" y="3266060"/>
            <a:ext cx="76597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2 тип </a:t>
            </a:r>
          </a:p>
          <a:p>
            <a:pPr algn="ctr"/>
            <a:r>
              <a:rPr lang="ru-RU" sz="4400" b="1" dirty="0" smtClean="0">
                <a:ln>
                  <a:solidFill>
                    <a:schemeClr val="bg1"/>
                  </a:solidFill>
                </a:ln>
                <a:solidFill>
                  <a:srgbClr val="00B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слоговой структуры слова</a:t>
            </a:r>
            <a:endParaRPr lang="ru-RU" sz="4400" b="1" dirty="0">
              <a:ln>
                <a:solidFill>
                  <a:schemeClr val="bg1"/>
                </a:solidFill>
              </a:ln>
              <a:solidFill>
                <a:srgbClr val="00B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95999" y="5090335"/>
            <a:ext cx="5625440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ru-RU" sz="2400" b="1" i="1" dirty="0"/>
              <a:t>Подготовила : учитель-логопед </a:t>
            </a:r>
          </a:p>
          <a:p>
            <a:pPr lvl="0" algn="r">
              <a:spcBef>
                <a:spcPct val="20000"/>
              </a:spcBef>
              <a:defRPr/>
            </a:pPr>
            <a:r>
              <a:rPr lang="ru-RU" sz="2400" b="1" i="1" dirty="0"/>
              <a:t>МБДОУ № 29 г. Калуги</a:t>
            </a:r>
            <a:endParaRPr lang="ru-RU" sz="2400" b="1" dirty="0"/>
          </a:p>
          <a:p>
            <a:pPr lvl="0" algn="r">
              <a:spcBef>
                <a:spcPct val="20000"/>
              </a:spcBef>
              <a:defRPr/>
            </a:pPr>
            <a:r>
              <a:rPr lang="ru-RU" sz="2400" b="1" i="1" dirty="0" err="1"/>
              <a:t>Логошина</a:t>
            </a:r>
            <a:r>
              <a:rPr lang="ru-RU" sz="2400" b="1" i="1" dirty="0"/>
              <a:t> Ирина Сергеевна</a:t>
            </a:r>
            <a:endParaRPr lang="ru-RU" sz="2400" b="1" dirty="0"/>
          </a:p>
        </p:txBody>
      </p:sp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11834949" y="5581485"/>
            <a:ext cx="357051" cy="365760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4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3-02/1676612369_catherineasquithgallery-com-p-zelenii-fon-dlya-detskogo-plakata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/>
          <p:cNvGrpSpPr/>
          <p:nvPr/>
        </p:nvGrpSpPr>
        <p:grpSpPr>
          <a:xfrm>
            <a:off x="1283663" y="866109"/>
            <a:ext cx="1688567" cy="1864659"/>
            <a:chOff x="1283663" y="866109"/>
            <a:chExt cx="1688567" cy="1864659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1283663" y="866109"/>
              <a:ext cx="1688567" cy="186465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4" name="Picture 2" descr="https://cdn.shopify.com/s/files/1/0399/1085/products/2081_1b438e37-7a6d-42c3-adb1-5c9945f51636_1200x1200.png?v=1527258536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71" b="17486"/>
            <a:stretch/>
          </p:blipFill>
          <p:spPr bwMode="auto">
            <a:xfrm>
              <a:off x="1315747" y="1305628"/>
              <a:ext cx="1638530" cy="962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0" name="Группа 59"/>
          <p:cNvGrpSpPr/>
          <p:nvPr/>
        </p:nvGrpSpPr>
        <p:grpSpPr>
          <a:xfrm>
            <a:off x="7227263" y="3250496"/>
            <a:ext cx="1688567" cy="1864659"/>
            <a:chOff x="7227263" y="3250496"/>
            <a:chExt cx="1688567" cy="1864659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7227263" y="3250496"/>
              <a:ext cx="1688567" cy="186465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9" name="Picture 2" descr="https://cdn.shopify.com/s/files/1/0399/1085/products/2081_1b438e37-7a6d-42c3-adb1-5c9945f51636_1200x1200.png?v=1527258536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771" b="17486"/>
            <a:stretch/>
          </p:blipFill>
          <p:spPr bwMode="auto">
            <a:xfrm>
              <a:off x="7259347" y="3701564"/>
              <a:ext cx="1638530" cy="962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Группа 22"/>
          <p:cNvGrpSpPr/>
          <p:nvPr/>
        </p:nvGrpSpPr>
        <p:grpSpPr>
          <a:xfrm>
            <a:off x="3264863" y="866109"/>
            <a:ext cx="1688567" cy="1864659"/>
            <a:chOff x="3264863" y="866109"/>
            <a:chExt cx="1688567" cy="1864659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3264863" y="866109"/>
              <a:ext cx="1688567" cy="186465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8" descr="https://globuskonkurs.ru/img/img4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96807" y="1251284"/>
              <a:ext cx="1482910" cy="1155880"/>
            </a:xfrm>
            <a:prstGeom prst="rect">
              <a:avLst/>
            </a:prstGeom>
            <a:noFill/>
          </p:spPr>
        </p:pic>
      </p:grpSp>
      <p:grpSp>
        <p:nvGrpSpPr>
          <p:cNvPr id="58" name="Группа 57"/>
          <p:cNvGrpSpPr/>
          <p:nvPr/>
        </p:nvGrpSpPr>
        <p:grpSpPr>
          <a:xfrm>
            <a:off x="3264863" y="3250496"/>
            <a:ext cx="1688567" cy="1864659"/>
            <a:chOff x="3264863" y="3250496"/>
            <a:chExt cx="1688567" cy="1864659"/>
          </a:xfrm>
        </p:grpSpPr>
        <p:sp>
          <p:nvSpPr>
            <p:cNvPr id="30" name="Скругленный прямоугольник 29"/>
            <p:cNvSpPr/>
            <p:nvPr/>
          </p:nvSpPr>
          <p:spPr>
            <a:xfrm>
              <a:off x="3264863" y="3250496"/>
              <a:ext cx="1688567" cy="186465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10" descr="https://miro.medium.com/max/393/1*0v48Qq5CJTOjoAP_jOF4Gg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06542" y="3596875"/>
              <a:ext cx="1646888" cy="1257167"/>
            </a:xfrm>
            <a:prstGeom prst="rect">
              <a:avLst/>
            </a:prstGeom>
            <a:noFill/>
          </p:spPr>
        </p:pic>
      </p:grpSp>
      <p:grpSp>
        <p:nvGrpSpPr>
          <p:cNvPr id="61" name="Группа 60"/>
          <p:cNvGrpSpPr/>
          <p:nvPr/>
        </p:nvGrpSpPr>
        <p:grpSpPr>
          <a:xfrm>
            <a:off x="9208463" y="3250495"/>
            <a:ext cx="1688567" cy="1864659"/>
            <a:chOff x="9208463" y="3250495"/>
            <a:chExt cx="1688567" cy="1864659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9208463" y="3250495"/>
              <a:ext cx="1688567" cy="186465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2" name="Picture 15" descr="https://image.shutterstock.com/image-illustration/hand-drawn-animalistic-illustration-image-260nw-389913904.jpg"/>
            <p:cNvPicPr>
              <a:picLocks noChangeAspect="1" noChangeArrowheads="1"/>
            </p:cNvPicPr>
            <p:nvPr/>
          </p:nvPicPr>
          <p:blipFill>
            <a:blip r:embed="rId6" cstate="print"/>
            <a:srcRect l="5556" r="5556" b="8201"/>
            <a:stretch>
              <a:fillRect/>
            </a:stretch>
          </p:blipFill>
          <p:spPr bwMode="auto">
            <a:xfrm>
              <a:off x="9314220" y="3645491"/>
              <a:ext cx="1496238" cy="1208551"/>
            </a:xfrm>
            <a:prstGeom prst="rect">
              <a:avLst/>
            </a:prstGeom>
            <a:noFill/>
          </p:spPr>
        </p:pic>
      </p:grpSp>
      <p:grpSp>
        <p:nvGrpSpPr>
          <p:cNvPr id="55" name="Группа 54"/>
          <p:cNvGrpSpPr/>
          <p:nvPr/>
        </p:nvGrpSpPr>
        <p:grpSpPr>
          <a:xfrm>
            <a:off x="7227263" y="866109"/>
            <a:ext cx="1688567" cy="1864659"/>
            <a:chOff x="7227263" y="866109"/>
            <a:chExt cx="1688567" cy="1864659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7227263" y="866109"/>
              <a:ext cx="1688567" cy="186465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9" name="Picture 8" descr="https://globuskonkurs.ru/img/img45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37157" y="1291142"/>
              <a:ext cx="1482910" cy="1155880"/>
            </a:xfrm>
            <a:prstGeom prst="rect">
              <a:avLst/>
            </a:prstGeom>
            <a:noFill/>
          </p:spPr>
        </p:pic>
      </p:grpSp>
      <p:grpSp>
        <p:nvGrpSpPr>
          <p:cNvPr id="53" name="Группа 52"/>
          <p:cNvGrpSpPr/>
          <p:nvPr/>
        </p:nvGrpSpPr>
        <p:grpSpPr>
          <a:xfrm>
            <a:off x="5246063" y="866109"/>
            <a:ext cx="1688567" cy="1864659"/>
            <a:chOff x="5246063" y="866109"/>
            <a:chExt cx="1688567" cy="1864659"/>
          </a:xfrm>
        </p:grpSpPr>
        <p:sp>
          <p:nvSpPr>
            <p:cNvPr id="25" name="Скругленный прямоугольник 24"/>
            <p:cNvSpPr/>
            <p:nvPr/>
          </p:nvSpPr>
          <p:spPr>
            <a:xfrm>
              <a:off x="5246063" y="866109"/>
              <a:ext cx="1688567" cy="186465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Picture 10" descr="https://miro.medium.com/max/393/1*0v48Qq5CJTOjoAP_jOF4Gg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87742" y="1189855"/>
              <a:ext cx="1646888" cy="1257167"/>
            </a:xfrm>
            <a:prstGeom prst="rect">
              <a:avLst/>
            </a:prstGeom>
            <a:noFill/>
          </p:spPr>
        </p:pic>
      </p:grpSp>
      <p:grpSp>
        <p:nvGrpSpPr>
          <p:cNvPr id="57" name="Группа 56"/>
          <p:cNvGrpSpPr/>
          <p:nvPr/>
        </p:nvGrpSpPr>
        <p:grpSpPr>
          <a:xfrm>
            <a:off x="1283663" y="3250496"/>
            <a:ext cx="1688567" cy="1864659"/>
            <a:chOff x="1283663" y="3250496"/>
            <a:chExt cx="1688567" cy="1864659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283663" y="3250496"/>
              <a:ext cx="1688567" cy="186465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" name="Picture 15" descr="https://image.shutterstock.com/image-illustration/hand-drawn-animalistic-illustration-image-260nw-389913904.jpg"/>
            <p:cNvPicPr>
              <a:picLocks noChangeAspect="1" noChangeArrowheads="1"/>
            </p:cNvPicPr>
            <p:nvPr/>
          </p:nvPicPr>
          <p:blipFill>
            <a:blip r:embed="rId6" cstate="print"/>
            <a:srcRect l="5556" r="5556" b="8201"/>
            <a:stretch>
              <a:fillRect/>
            </a:stretch>
          </p:blipFill>
          <p:spPr bwMode="auto">
            <a:xfrm>
              <a:off x="1385288" y="3610631"/>
              <a:ext cx="1496238" cy="1208551"/>
            </a:xfrm>
            <a:prstGeom prst="rect">
              <a:avLst/>
            </a:prstGeom>
            <a:noFill/>
          </p:spPr>
        </p:pic>
      </p:grpSp>
      <p:grpSp>
        <p:nvGrpSpPr>
          <p:cNvPr id="59" name="Группа 58"/>
          <p:cNvGrpSpPr/>
          <p:nvPr/>
        </p:nvGrpSpPr>
        <p:grpSpPr>
          <a:xfrm>
            <a:off x="5246063" y="3250496"/>
            <a:ext cx="1688567" cy="1864659"/>
            <a:chOff x="5246063" y="3250496"/>
            <a:chExt cx="1688567" cy="1864659"/>
          </a:xfrm>
        </p:grpSpPr>
        <p:sp>
          <p:nvSpPr>
            <p:cNvPr id="31" name="Скругленный прямоугольник 30"/>
            <p:cNvSpPr/>
            <p:nvPr/>
          </p:nvSpPr>
          <p:spPr>
            <a:xfrm>
              <a:off x="5246063" y="3250496"/>
              <a:ext cx="1688567" cy="186465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76" name="Picture 4" descr="https://i.pinimg.com/736x/e3/cf/c6/e3cfc6e03dd89361057b02d2d82d05bc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36080" y="3797641"/>
              <a:ext cx="1550211" cy="834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6" name="Группа 55"/>
          <p:cNvGrpSpPr/>
          <p:nvPr/>
        </p:nvGrpSpPr>
        <p:grpSpPr>
          <a:xfrm>
            <a:off x="9208463" y="866108"/>
            <a:ext cx="1688567" cy="1864659"/>
            <a:chOff x="9208463" y="866108"/>
            <a:chExt cx="1688567" cy="1864659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9208463" y="866108"/>
              <a:ext cx="1688567" cy="1864659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4" name="Picture 4" descr="https://i.pinimg.com/736x/e3/cf/c6/e3cfc6e03dd89361057b02d2d82d05bc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87233" y="1411959"/>
              <a:ext cx="1550211" cy="8345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Скругленный прямоугольник 66"/>
          <p:cNvSpPr/>
          <p:nvPr/>
        </p:nvSpPr>
        <p:spPr>
          <a:xfrm>
            <a:off x="1280377" y="866107"/>
            <a:ext cx="1688567" cy="186465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268450" y="866108"/>
            <a:ext cx="1688567" cy="186465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5247773" y="866106"/>
            <a:ext cx="1688567" cy="186465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7228743" y="863100"/>
            <a:ext cx="1688567" cy="186465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2" name="Скругленный прямоугольник 71"/>
          <p:cNvSpPr/>
          <p:nvPr/>
        </p:nvSpPr>
        <p:spPr>
          <a:xfrm>
            <a:off x="9209945" y="866106"/>
            <a:ext cx="1688567" cy="186465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3" name="Скругленный прямоугольник 72"/>
          <p:cNvSpPr/>
          <p:nvPr/>
        </p:nvSpPr>
        <p:spPr>
          <a:xfrm>
            <a:off x="1280377" y="3250493"/>
            <a:ext cx="1688567" cy="186465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4" name="Скругленный прямоугольник 73"/>
          <p:cNvSpPr/>
          <p:nvPr/>
        </p:nvSpPr>
        <p:spPr>
          <a:xfrm>
            <a:off x="3268450" y="3250494"/>
            <a:ext cx="1688567" cy="186465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5" name="Скругленный прямоугольник 74"/>
          <p:cNvSpPr/>
          <p:nvPr/>
        </p:nvSpPr>
        <p:spPr>
          <a:xfrm>
            <a:off x="5247773" y="3250492"/>
            <a:ext cx="1688567" cy="186465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Скругленный прямоугольник 75"/>
          <p:cNvSpPr/>
          <p:nvPr/>
        </p:nvSpPr>
        <p:spPr>
          <a:xfrm>
            <a:off x="7237369" y="3247486"/>
            <a:ext cx="1688567" cy="186465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Скругленный прямоугольник 76"/>
          <p:cNvSpPr/>
          <p:nvPr/>
        </p:nvSpPr>
        <p:spPr>
          <a:xfrm>
            <a:off x="9209945" y="3250492"/>
            <a:ext cx="1688567" cy="1864659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0" y="0"/>
            <a:ext cx="187740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ОТКРЫТЬ ВСЕ</a:t>
            </a:r>
            <a:endParaRPr lang="ru-RU" sz="2000" b="1" cap="none" spc="0" dirty="0">
              <a:ln w="317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10314594" y="1425"/>
            <a:ext cx="187740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dirty="0" smtClean="0">
                <a:ln w="317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ЗАКРЫТЬ ВСЕ</a:t>
            </a:r>
            <a:endParaRPr lang="ru-RU" sz="2000" b="1" cap="none" spc="0" dirty="0">
              <a:ln w="317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45" name="Управляющая кнопка: далее 44">
            <a:hlinkClick r:id="" action="ppaction://hlinkshowjump?jump=nextslide" highlightClick="1"/>
          </p:cNvPr>
          <p:cNvSpPr/>
          <p:nvPr/>
        </p:nvSpPr>
        <p:spPr>
          <a:xfrm>
            <a:off x="11834949" y="5581485"/>
            <a:ext cx="357051" cy="365760"/>
          </a:xfrm>
          <a:prstGeom prst="actionButtonForwardNex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5581485"/>
            <a:ext cx="357050" cy="365760"/>
          </a:xfrm>
          <a:prstGeom prst="actionButtonBackPrevio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59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</p:childTnLst>
        </p:cTn>
      </p:par>
    </p:tnLst>
    <p:bldLst>
      <p:bldP spid="67" grpId="0" animBg="1"/>
      <p:bldP spid="67" grpId="1" animBg="1"/>
      <p:bldP spid="67" grpId="2" animBg="1"/>
      <p:bldP spid="67" grpId="3" animBg="1"/>
      <p:bldP spid="69" grpId="0" animBg="1"/>
      <p:bldP spid="69" grpId="1" animBg="1"/>
      <p:bldP spid="69" grpId="2" animBg="1"/>
      <p:bldP spid="69" grpId="3" animBg="1"/>
      <p:bldP spid="70" grpId="0" animBg="1"/>
      <p:bldP spid="70" grpId="1" animBg="1"/>
      <p:bldP spid="70" grpId="2" animBg="1"/>
      <p:bldP spid="70" grpId="3" animBg="1"/>
      <p:bldP spid="71" grpId="0" animBg="1"/>
      <p:bldP spid="71" grpId="1" animBg="1"/>
      <p:bldP spid="71" grpId="2" animBg="1"/>
      <p:bldP spid="71" grpId="3" animBg="1"/>
      <p:bldP spid="72" grpId="0" animBg="1"/>
      <p:bldP spid="72" grpId="1" animBg="1"/>
      <p:bldP spid="72" grpId="2" animBg="1"/>
      <p:bldP spid="72" grpId="3" animBg="1"/>
      <p:bldP spid="73" grpId="0" animBg="1"/>
      <p:bldP spid="73" grpId="1" animBg="1"/>
      <p:bldP spid="73" grpId="2" animBg="1"/>
      <p:bldP spid="73" grpId="3" animBg="1"/>
      <p:bldP spid="74" grpId="0" animBg="1"/>
      <p:bldP spid="74" grpId="1" animBg="1"/>
      <p:bldP spid="74" grpId="2" animBg="1"/>
      <p:bldP spid="74" grpId="3" animBg="1"/>
      <p:bldP spid="75" grpId="0" animBg="1"/>
      <p:bldP spid="75" grpId="1" animBg="1"/>
      <p:bldP spid="75" grpId="2" animBg="1"/>
      <p:bldP spid="75" grpId="3" animBg="1"/>
      <p:bldP spid="76" grpId="0" animBg="1"/>
      <p:bldP spid="76" grpId="1" animBg="1"/>
      <p:bldP spid="76" grpId="2" animBg="1"/>
      <p:bldP spid="76" grpId="3" animBg="1"/>
      <p:bldP spid="77" grpId="0" animBg="1"/>
      <p:bldP spid="77" grpId="1" animBg="1"/>
      <p:bldP spid="77" grpId="2" animBg="1"/>
      <p:bldP spid="77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3-02/1676612369_catherineasquithgallery-com-p-zelenii-fon-dlya-detskogo-plakata-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5520" y="1028027"/>
            <a:ext cx="5982364" cy="4175690"/>
          </a:xfrm>
          <a:prstGeom prst="rect">
            <a:avLst/>
          </a:prstGeom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0" y="5581485"/>
            <a:ext cx="357050" cy="365760"/>
          </a:xfrm>
          <a:prstGeom prst="actionButtonBackPreviou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правляющая кнопка: домой 1">
            <a:hlinkClick r:id="" action="ppaction://hlinkshowjump?jump=firstslide" highlightClick="1"/>
          </p:cNvPr>
          <p:cNvSpPr/>
          <p:nvPr/>
        </p:nvSpPr>
        <p:spPr>
          <a:xfrm>
            <a:off x="11834950" y="5585662"/>
            <a:ext cx="357050" cy="357406"/>
          </a:xfrm>
          <a:prstGeom prst="actionButtonHom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245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27</Words>
  <Application>Microsoft Office PowerPoint</Application>
  <PresentationFormat>Широкоэкранный</PresentationFormat>
  <Paragraphs>9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11</cp:revision>
  <dcterms:created xsi:type="dcterms:W3CDTF">2024-06-20T13:54:35Z</dcterms:created>
  <dcterms:modified xsi:type="dcterms:W3CDTF">2024-06-20T19:33:23Z</dcterms:modified>
</cp:coreProperties>
</file>