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9" r:id="rId2"/>
    <p:sldId id="271" r:id="rId3"/>
    <p:sldId id="256" r:id="rId4"/>
    <p:sldId id="257" r:id="rId5"/>
    <p:sldId id="258" r:id="rId6"/>
    <p:sldId id="268" r:id="rId7"/>
    <p:sldId id="264" r:id="rId8"/>
    <p:sldId id="266" r:id="rId9"/>
    <p:sldId id="263" r:id="rId10"/>
    <p:sldId id="261" r:id="rId11"/>
    <p:sldId id="265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3E6B7-BE13-4F7F-A9C4-AABDAF28AF56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61BDBB-D5C5-4E09-BBE7-94DC13C745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04864"/>
            <a:ext cx="807104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60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РУССКое</a:t>
            </a:r>
            <a:r>
              <a:rPr lang="ru-RU" sz="60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ГОСТЕПРИИМСТВА»</a:t>
            </a: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013176"/>
            <a:ext cx="5112240" cy="1152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презентация выполнена воспитателем высшей квалификационной категории</a:t>
            </a:r>
          </a:p>
          <a:p>
            <a:r>
              <a:rPr lang="ru-RU" sz="2000" dirty="0" smtClean="0"/>
              <a:t>Мошкина Е 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МИНОБРНАУКИ  РОССИИ</a:t>
            </a:r>
          </a:p>
          <a:p>
            <a:pPr algn="ctr"/>
            <a:r>
              <a:rPr lang="ru-RU" dirty="0" smtClean="0"/>
              <a:t>Федеральное государственное бюджетное образовательное</a:t>
            </a:r>
          </a:p>
          <a:p>
            <a:pPr algn="ctr"/>
            <a:r>
              <a:rPr lang="ru-RU" dirty="0" smtClean="0"/>
              <a:t>учреждение высшего образования</a:t>
            </a:r>
          </a:p>
          <a:p>
            <a:pPr algn="ctr"/>
            <a:r>
              <a:rPr lang="ru-RU" dirty="0" smtClean="0"/>
              <a:t>"Ижевский государственный технический университет имени М.Т. Калашникова"</a:t>
            </a:r>
          </a:p>
          <a:p>
            <a:pPr algn="ctr"/>
            <a:r>
              <a:rPr lang="ru-RU" dirty="0" smtClean="0"/>
              <a:t>Дошкольное образовательное учреждение детский сад № 105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3"/>
            <a:ext cx="50964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067" t="24125" r="16626" b="3499"/>
          <a:stretch>
            <a:fillRect/>
          </a:stretch>
        </p:blipFill>
        <p:spPr bwMode="auto">
          <a:xfrm>
            <a:off x="5143504" y="2778824"/>
            <a:ext cx="4000496" cy="38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96677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sz="2800" b="1" dirty="0" smtClean="0"/>
              <a:t>Цели и задачи: </a:t>
            </a:r>
            <a:r>
              <a:rPr lang="ru-RU" sz="2800" dirty="0" smtClean="0"/>
              <a:t>знакомить детей со старинной русской жизнью. Объяснить, откуда произошли русские обычаи - гостеприимство, где их исторические корни. Вместе с детьми порассуждать о том, много ли от старинных обычаев осталось в нашей современной жизни.</a:t>
            </a:r>
          </a:p>
          <a:p>
            <a:r>
              <a:rPr lang="ru-RU" sz="2800" dirty="0" smtClean="0"/>
              <a:t>Воспитывать у детей интерес к истории родной страны, русского народа.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4429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cap="all" dirty="0"/>
              <a:t/>
            </a:r>
            <a:br>
              <a:rPr lang="ru-RU" sz="2700" cap="all" dirty="0"/>
            </a:br>
            <a:r>
              <a:rPr lang="ru-RU" sz="3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Основные и самые известные традиции гостеприимства касались, прежде всего, приема гостей, трапезы, подачи блюд к столу. Радушных хозяин готов был не только отдать лучший кусок гостю, но и разделить с ним последнее, что у него было. Принять, накормить, спать уложить, да еще и напоследок дать что-то в дорогу – такое проявление гостеприимства было вполне естественными для русского </a:t>
            </a:r>
            <a:r>
              <a:rPr lang="ru-RU" sz="31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человека</a:t>
            </a:r>
            <a:r>
              <a:rPr lang="ru-RU" sz="3100" b="0" dirty="0" smtClean="0">
                <a:latin typeface="+mn-lt"/>
              </a:rPr>
              <a:t> </a:t>
            </a:r>
            <a:r>
              <a:rPr lang="ru-RU" sz="3100" dirty="0">
                <a:latin typeface="+mn-lt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286676" cy="1000132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solidFill>
                  <a:srgbClr val="FF0000"/>
                </a:solidFill>
                <a:latin typeface="+mj-lt"/>
              </a:rPr>
              <a:t>РУССКИЕ ТРАДИЦИИ ГОСТЕПРИИМСТВА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 </a:t>
            </a:r>
            <a:r>
              <a:rPr lang="ru-RU" b="1" cap="all" dirty="0" smtClean="0">
                <a:solidFill>
                  <a:srgbClr val="FF0000"/>
                </a:solidFill>
              </a:rPr>
              <a:t>ХЛЕБ ДА  СОЛЬ</a:t>
            </a:r>
            <a:r>
              <a:rPr lang="ru-RU" b="1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9"/>
            <a:ext cx="822960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cap="all" dirty="0"/>
              <a:t> </a:t>
            </a:r>
            <a:r>
              <a:rPr lang="ru-RU" sz="2400" b="1" cap="all" dirty="0" smtClean="0"/>
              <a:t>хлебом-солью на руси встречали,чествовали.</a:t>
            </a:r>
          </a:p>
          <a:p>
            <a:pPr>
              <a:buNone/>
            </a:pPr>
            <a:r>
              <a:rPr lang="ru-RU" sz="2400" b="1" cap="all" dirty="0" smtClean="0"/>
              <a:t>Хлебом-солью величали.</a:t>
            </a:r>
          </a:p>
          <a:p>
            <a:pPr>
              <a:buNone/>
            </a:pPr>
            <a:r>
              <a:rPr lang="ru-RU" sz="2400" b="1" cap="all" dirty="0" smtClean="0"/>
              <a:t>Хлебом-солью начинали новую жизнь в новом доме,благословляли молодых на сбадьбе.</a:t>
            </a:r>
          </a:p>
          <a:p>
            <a:pPr>
              <a:buNone/>
            </a:pPr>
            <a:r>
              <a:rPr lang="ru-RU" sz="2400" b="1" cap="all" dirty="0" smtClean="0"/>
              <a:t>Хлебом-солью отгоняли нечистую силу…</a:t>
            </a:r>
            <a:endParaRPr lang="ru-RU" sz="2400" b="1" cap="al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929066"/>
            <a:ext cx="4933124" cy="279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00792"/>
          </a:xfrm>
        </p:spPr>
        <p:txBody>
          <a:bodyPr>
            <a:noAutofit/>
          </a:bodyPr>
          <a:lstStyle/>
          <a:p>
            <a:r>
              <a:rPr lang="ru-RU" sz="2400" dirty="0"/>
              <a:t>В каждом доме были рады любому гостю. Его встречали низким поклоном, окружали заботой, а на стол ставили самые лучшие угощения. Если о приходе гостей знали заранее, то приготовления начинались за несколько дней. Традиционно дорогих гостей встречали на пороге дома хлебом и солью. Выпечкой каравая, зачастую, занималась хозяйка дома, она же и выносила его к порогу на вышитом полотенце. Хлеб и соль издавна считались символами изобилия и благополучия, а соль выступала в роли своеобразного оберега.  </a:t>
            </a:r>
          </a:p>
          <a:p>
            <a:r>
              <a:rPr lang="ru-RU" sz="2400" dirty="0"/>
              <a:t>Встречать путников хлебом-солью означало даровать им свои пожелания мира и добра, призвать к ним милость Бога. Гости, в свою очередь, тоже могли прийти с подобными дарами, таким образом, выражая свое уважение и желая достатка хозяину.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05" t="30118" b="4466"/>
          <a:stretch>
            <a:fillRect/>
          </a:stretch>
        </p:blipFill>
        <p:spPr bwMode="auto">
          <a:xfrm>
            <a:off x="0" y="214290"/>
            <a:ext cx="935726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290"/>
            <a:ext cx="450056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1693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6" y="214290"/>
            <a:ext cx="911281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188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Поток</vt:lpstr>
      <vt:lpstr>«РУССКое ГОСТЕПРИИМСТВА» </vt:lpstr>
      <vt:lpstr>Презентация PowerPoint</vt:lpstr>
      <vt:lpstr> Основные и самые известные традиции гостеприимства касались, прежде всего, приема гостей, трапезы, подачи блюд к столу. Радушных хозяин готов был не только отдать лучший кусок гостю, но и разделить с ним последнее, что у него было. Принять, накормить, спать уложить, да еще и напоследок дать что-то в дорогу – такое проявление гостеприимства было вполне естественными для русского человека  </vt:lpstr>
      <vt:lpstr> ХЛЕБ ДА  СОЛЬ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ТРАДИЦИИ ГОСТЕПРИИМСТВА Основные и самые известные традиции гостеприимства касались, прежде всего, приема гостей, трапезы, подачи блюд к столу. Радушных хозяин готов был не только отдать лучший кусок гостю, но и разделить с ним последнее, что у него было. Принять, накормить, спать уложить, да еще и напоследок дать что-то в дорогу – такое проявление гостеприимства было вполне естественными для русского человека.</dc:title>
  <dc:creator>Пользователь</dc:creator>
  <cp:lastModifiedBy>Пользователь Windows</cp:lastModifiedBy>
  <cp:revision>23</cp:revision>
  <dcterms:created xsi:type="dcterms:W3CDTF">2017-10-02T13:06:18Z</dcterms:created>
  <dcterms:modified xsi:type="dcterms:W3CDTF">2024-06-14T09:28:47Z</dcterms:modified>
</cp:coreProperties>
</file>