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8" r:id="rId4"/>
    <p:sldId id="260" r:id="rId5"/>
    <p:sldId id="257" r:id="rId6"/>
    <p:sldId id="259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83B-62F0-4F00-BE7F-00785D537287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991A-F998-4633-AD2C-EB21CCB1C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507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83B-62F0-4F00-BE7F-00785D537287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991A-F998-4633-AD2C-EB21CCB1C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210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83B-62F0-4F00-BE7F-00785D537287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991A-F998-4633-AD2C-EB21CCB1C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525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83B-62F0-4F00-BE7F-00785D537287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991A-F998-4633-AD2C-EB21CCB1C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955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83B-62F0-4F00-BE7F-00785D537287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991A-F998-4633-AD2C-EB21CCB1C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596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83B-62F0-4F00-BE7F-00785D537287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991A-F998-4633-AD2C-EB21CCB1C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208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83B-62F0-4F00-BE7F-00785D537287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991A-F998-4633-AD2C-EB21CCB1C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162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83B-62F0-4F00-BE7F-00785D537287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991A-F998-4633-AD2C-EB21CCB1C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128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83B-62F0-4F00-BE7F-00785D537287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991A-F998-4633-AD2C-EB21CCB1C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630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83B-62F0-4F00-BE7F-00785D537287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991A-F998-4633-AD2C-EB21CCB1C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833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83B-62F0-4F00-BE7F-00785D537287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991A-F998-4633-AD2C-EB21CCB1C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427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5883B-62F0-4F00-BE7F-00785D537287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4991A-F998-4633-AD2C-EB21CCB1C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12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4x4photo.ru/wp-content/uploads/2023/05/d30a3a47-c85c-43a2-abd7-f560d23e2503-1536x108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937"/>
            <a:ext cx="12191999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08346" y="559297"/>
            <a:ext cx="8375306" cy="70788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Интерактивная логопедическая игра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70709" y="1678158"/>
            <a:ext cx="1062010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ln w="285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«ПРОДОЛЖИ РЯД»</a:t>
            </a:r>
            <a:endParaRPr lang="ru-RU" sz="8000" b="1" dirty="0" smtClean="0">
              <a:ln w="28575">
                <a:solidFill>
                  <a:schemeClr val="bg1"/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96285" y="3266060"/>
            <a:ext cx="765971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n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 тип </a:t>
            </a:r>
          </a:p>
          <a:p>
            <a:pPr algn="ctr"/>
            <a:r>
              <a:rPr lang="ru-RU" sz="4400" b="1" dirty="0" smtClean="0">
                <a:ln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слоговой структуры слова</a:t>
            </a:r>
            <a:endParaRPr lang="ru-RU" sz="4400" b="1" dirty="0">
              <a:ln>
                <a:solidFill>
                  <a:schemeClr val="bg1"/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78434" y="5207901"/>
            <a:ext cx="5625440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ct val="20000"/>
              </a:spcBef>
              <a:defRPr/>
            </a:pPr>
            <a:r>
              <a:rPr lang="ru-RU" sz="2400" b="1" i="1" dirty="0"/>
              <a:t>Подготовила : учитель-логопед </a:t>
            </a:r>
          </a:p>
          <a:p>
            <a:pPr lvl="0" algn="r">
              <a:spcBef>
                <a:spcPct val="20000"/>
              </a:spcBef>
              <a:defRPr/>
            </a:pPr>
            <a:r>
              <a:rPr lang="ru-RU" sz="2400" b="1" i="1" dirty="0"/>
              <a:t>МБДОУ № 29 г. Калуги</a:t>
            </a:r>
            <a:endParaRPr lang="ru-RU" sz="2400" b="1" dirty="0"/>
          </a:p>
          <a:p>
            <a:pPr lvl="0" algn="r">
              <a:spcBef>
                <a:spcPct val="20000"/>
              </a:spcBef>
              <a:defRPr/>
            </a:pPr>
            <a:r>
              <a:rPr lang="ru-RU" sz="2400" b="1" i="1" dirty="0" err="1"/>
              <a:t>Логошина</a:t>
            </a:r>
            <a:r>
              <a:rPr lang="ru-RU" sz="2400" b="1" i="1" dirty="0"/>
              <a:t> Ирина Сергеевна</a:t>
            </a:r>
            <a:endParaRPr lang="ru-RU" sz="2400" b="1" dirty="0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11782697" y="5930537"/>
            <a:ext cx="409303" cy="404949"/>
          </a:xfrm>
          <a:prstGeom prst="actionButtonForwardNex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861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Рисунок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grpSp>
        <p:nvGrpSpPr>
          <p:cNvPr id="4" name="Группа 38"/>
          <p:cNvGrpSpPr/>
          <p:nvPr/>
        </p:nvGrpSpPr>
        <p:grpSpPr>
          <a:xfrm>
            <a:off x="126205" y="2847570"/>
            <a:ext cx="1368152" cy="1368152"/>
            <a:chOff x="5508104" y="339502"/>
            <a:chExt cx="1368152" cy="136815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508104" y="339502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8" descr="https://globuskonkurs.ru/img/img45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52120" y="627534"/>
              <a:ext cx="1108572" cy="864096"/>
            </a:xfrm>
            <a:prstGeom prst="rect">
              <a:avLst/>
            </a:prstGeom>
            <a:noFill/>
          </p:spPr>
        </p:pic>
      </p:grpSp>
      <p:grpSp>
        <p:nvGrpSpPr>
          <p:cNvPr id="2" name="Группа 1"/>
          <p:cNvGrpSpPr/>
          <p:nvPr/>
        </p:nvGrpSpPr>
        <p:grpSpPr>
          <a:xfrm>
            <a:off x="1638373" y="2847570"/>
            <a:ext cx="1368152" cy="1368152"/>
            <a:chOff x="1638373" y="2468747"/>
            <a:chExt cx="1368152" cy="1368152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638373" y="2468747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2" name="Picture 15" descr="https://image.shutterstock.com/image-illustration/hand-drawn-animalistic-illustration-image-260nw-389913904.jpg"/>
            <p:cNvPicPr>
              <a:picLocks noChangeAspect="1" noChangeArrowheads="1"/>
            </p:cNvPicPr>
            <p:nvPr/>
          </p:nvPicPr>
          <p:blipFill>
            <a:blip r:embed="rId4" cstate="print"/>
            <a:srcRect l="5556" r="5556" b="8201"/>
            <a:stretch>
              <a:fillRect/>
            </a:stretch>
          </p:blipFill>
          <p:spPr bwMode="auto">
            <a:xfrm>
              <a:off x="1690625" y="2612763"/>
              <a:ext cx="1266419" cy="1022920"/>
            </a:xfrm>
            <a:prstGeom prst="rect">
              <a:avLst/>
            </a:prstGeom>
            <a:noFill/>
          </p:spPr>
        </p:pic>
      </p:grpSp>
      <p:grpSp>
        <p:nvGrpSpPr>
          <p:cNvPr id="13" name="Группа 38"/>
          <p:cNvGrpSpPr/>
          <p:nvPr/>
        </p:nvGrpSpPr>
        <p:grpSpPr>
          <a:xfrm>
            <a:off x="3121293" y="2847570"/>
            <a:ext cx="1368152" cy="1368152"/>
            <a:chOff x="5508104" y="339502"/>
            <a:chExt cx="1368152" cy="1368152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5508104" y="339502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Picture 8" descr="https://globuskonkurs.ru/img/img45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52120" y="627534"/>
              <a:ext cx="1108572" cy="864096"/>
            </a:xfrm>
            <a:prstGeom prst="rect">
              <a:avLst/>
            </a:prstGeom>
            <a:noFill/>
          </p:spPr>
        </p:pic>
      </p:grpSp>
      <p:grpSp>
        <p:nvGrpSpPr>
          <p:cNvPr id="3" name="Группа 2"/>
          <p:cNvGrpSpPr/>
          <p:nvPr/>
        </p:nvGrpSpPr>
        <p:grpSpPr>
          <a:xfrm>
            <a:off x="4633461" y="2847570"/>
            <a:ext cx="1368152" cy="1368152"/>
            <a:chOff x="4633461" y="2468747"/>
            <a:chExt cx="1368152" cy="1368152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633461" y="2468747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1" name="Picture 15" descr="https://image.shutterstock.com/image-illustration/hand-drawn-animalistic-illustration-image-260nw-389913904.jpg"/>
            <p:cNvPicPr>
              <a:picLocks noChangeAspect="1" noChangeArrowheads="1"/>
            </p:cNvPicPr>
            <p:nvPr/>
          </p:nvPicPr>
          <p:blipFill>
            <a:blip r:embed="rId4" cstate="print"/>
            <a:srcRect l="5556" r="5556" b="8201"/>
            <a:stretch>
              <a:fillRect/>
            </a:stretch>
          </p:blipFill>
          <p:spPr bwMode="auto">
            <a:xfrm>
              <a:off x="4685713" y="2612763"/>
              <a:ext cx="1266419" cy="1022920"/>
            </a:xfrm>
            <a:prstGeom prst="rect">
              <a:avLst/>
            </a:prstGeom>
            <a:noFill/>
          </p:spPr>
        </p:pic>
      </p:grpSp>
      <p:grpSp>
        <p:nvGrpSpPr>
          <p:cNvPr id="22" name="Группа 38"/>
          <p:cNvGrpSpPr/>
          <p:nvPr/>
        </p:nvGrpSpPr>
        <p:grpSpPr>
          <a:xfrm>
            <a:off x="6111272" y="2847570"/>
            <a:ext cx="1368152" cy="1368152"/>
            <a:chOff x="5508104" y="339502"/>
            <a:chExt cx="1368152" cy="1368152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5508104" y="339502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4" name="Picture 8" descr="https://globuskonkurs.ru/img/img45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52120" y="627534"/>
              <a:ext cx="1108572" cy="864096"/>
            </a:xfrm>
            <a:prstGeom prst="rect">
              <a:avLst/>
            </a:prstGeom>
            <a:noFill/>
          </p:spPr>
        </p:pic>
      </p:grpSp>
      <p:grpSp>
        <p:nvGrpSpPr>
          <p:cNvPr id="7" name="Группа 6"/>
          <p:cNvGrpSpPr/>
          <p:nvPr/>
        </p:nvGrpSpPr>
        <p:grpSpPr>
          <a:xfrm>
            <a:off x="7623440" y="2847570"/>
            <a:ext cx="1368152" cy="1368152"/>
            <a:chOff x="7623440" y="2468747"/>
            <a:chExt cx="1368152" cy="1368152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7623440" y="2468747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7" name="Picture 15" descr="https://image.shutterstock.com/image-illustration/hand-drawn-animalistic-illustration-image-260nw-389913904.jpg"/>
            <p:cNvPicPr>
              <a:picLocks noChangeAspect="1" noChangeArrowheads="1"/>
            </p:cNvPicPr>
            <p:nvPr/>
          </p:nvPicPr>
          <p:blipFill>
            <a:blip r:embed="rId4" cstate="print"/>
            <a:srcRect l="5556" r="5556" b="8201"/>
            <a:stretch>
              <a:fillRect/>
            </a:stretch>
          </p:blipFill>
          <p:spPr bwMode="auto">
            <a:xfrm>
              <a:off x="7675692" y="2612763"/>
              <a:ext cx="1266419" cy="1022920"/>
            </a:xfrm>
            <a:prstGeom prst="rect">
              <a:avLst/>
            </a:prstGeom>
            <a:noFill/>
          </p:spPr>
        </p:pic>
      </p:grpSp>
      <p:sp>
        <p:nvSpPr>
          <p:cNvPr id="29" name="Стрелка вниз 28"/>
          <p:cNvSpPr/>
          <p:nvPr/>
        </p:nvSpPr>
        <p:spPr>
          <a:xfrm>
            <a:off x="5126115" y="2110777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6654793" y="2110776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8176137" y="2110775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3" name="Группа 38"/>
          <p:cNvGrpSpPr/>
          <p:nvPr/>
        </p:nvGrpSpPr>
        <p:grpSpPr>
          <a:xfrm>
            <a:off x="9135608" y="2847570"/>
            <a:ext cx="1368152" cy="1368152"/>
            <a:chOff x="5508104" y="339502"/>
            <a:chExt cx="1368152" cy="1368152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5508104" y="339502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5" name="Picture 8" descr="https://globuskonkurs.ru/img/img45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52120" y="627534"/>
              <a:ext cx="1108572" cy="864096"/>
            </a:xfrm>
            <a:prstGeom prst="rect">
              <a:avLst/>
            </a:prstGeom>
            <a:noFill/>
          </p:spPr>
        </p:pic>
      </p:grpSp>
      <p:grpSp>
        <p:nvGrpSpPr>
          <p:cNvPr id="8" name="Группа 7"/>
          <p:cNvGrpSpPr/>
          <p:nvPr/>
        </p:nvGrpSpPr>
        <p:grpSpPr>
          <a:xfrm>
            <a:off x="10647776" y="2847570"/>
            <a:ext cx="1368152" cy="1368152"/>
            <a:chOff x="10647776" y="2468747"/>
            <a:chExt cx="1368152" cy="1368152"/>
          </a:xfrm>
        </p:grpSpPr>
        <p:sp>
          <p:nvSpPr>
            <p:cNvPr id="37" name="Прямоугольник 36"/>
            <p:cNvSpPr/>
            <p:nvPr/>
          </p:nvSpPr>
          <p:spPr>
            <a:xfrm>
              <a:off x="10647776" y="2468747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8" name="Picture 15" descr="https://image.shutterstock.com/image-illustration/hand-drawn-animalistic-illustration-image-260nw-389913904.jpg"/>
            <p:cNvPicPr>
              <a:picLocks noChangeAspect="1" noChangeArrowheads="1"/>
            </p:cNvPicPr>
            <p:nvPr/>
          </p:nvPicPr>
          <p:blipFill>
            <a:blip r:embed="rId4" cstate="print"/>
            <a:srcRect l="5556" r="5556" b="8201"/>
            <a:stretch>
              <a:fillRect/>
            </a:stretch>
          </p:blipFill>
          <p:spPr bwMode="auto">
            <a:xfrm>
              <a:off x="10700028" y="2612763"/>
              <a:ext cx="1266419" cy="1022920"/>
            </a:xfrm>
            <a:prstGeom prst="rect">
              <a:avLst/>
            </a:prstGeom>
            <a:noFill/>
          </p:spPr>
        </p:pic>
      </p:grpSp>
      <p:sp>
        <p:nvSpPr>
          <p:cNvPr id="39" name="Стрелка вниз 38"/>
          <p:cNvSpPr/>
          <p:nvPr/>
        </p:nvSpPr>
        <p:spPr>
          <a:xfrm>
            <a:off x="9679129" y="2110776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>
            <a:off x="11200473" y="2110775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Управляющая кнопка: далее 41">
            <a:hlinkClick r:id="" action="ppaction://hlinkshowjump?jump=nextslide" highlightClick="1"/>
          </p:cNvPr>
          <p:cNvSpPr/>
          <p:nvPr/>
        </p:nvSpPr>
        <p:spPr>
          <a:xfrm>
            <a:off x="11782697" y="5930537"/>
            <a:ext cx="409303" cy="404949"/>
          </a:xfrm>
          <a:prstGeom prst="actionButtonForwardNex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0" y="5930536"/>
            <a:ext cx="409302" cy="404949"/>
          </a:xfrm>
          <a:prstGeom prst="actionButtonBackPrevious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810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Рисунок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grpSp>
        <p:nvGrpSpPr>
          <p:cNvPr id="2" name="Группа 35"/>
          <p:cNvGrpSpPr/>
          <p:nvPr/>
        </p:nvGrpSpPr>
        <p:grpSpPr>
          <a:xfrm>
            <a:off x="145191" y="2826315"/>
            <a:ext cx="1368152" cy="1368152"/>
            <a:chOff x="2339752" y="339502"/>
            <a:chExt cx="1368152" cy="136815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339752" y="339502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99792" y="483518"/>
              <a:ext cx="596951" cy="1028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Группа 4"/>
          <p:cNvGrpSpPr/>
          <p:nvPr/>
        </p:nvGrpSpPr>
        <p:grpSpPr>
          <a:xfrm>
            <a:off x="1657359" y="2826315"/>
            <a:ext cx="1368152" cy="1368152"/>
            <a:chOff x="3923928" y="3507855"/>
            <a:chExt cx="1368152" cy="136815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923928" y="3507855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Picture 17" descr="https://www.belykrolik.ru/media/catalog/product_images/6822324_2_tomik-domino-tochki-tsvet-multikolor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23360" y="3795887"/>
              <a:ext cx="1196712" cy="805229"/>
            </a:xfrm>
            <a:prstGeom prst="rect">
              <a:avLst/>
            </a:prstGeom>
            <a:noFill/>
          </p:spPr>
        </p:pic>
      </p:grpSp>
      <p:grpSp>
        <p:nvGrpSpPr>
          <p:cNvPr id="11" name="Группа 35"/>
          <p:cNvGrpSpPr/>
          <p:nvPr/>
        </p:nvGrpSpPr>
        <p:grpSpPr>
          <a:xfrm>
            <a:off x="3153722" y="2826315"/>
            <a:ext cx="1368152" cy="1368152"/>
            <a:chOff x="2339752" y="339502"/>
            <a:chExt cx="1368152" cy="1368152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2339752" y="339502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99792" y="483518"/>
              <a:ext cx="596951" cy="1028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4" name="Группа 13"/>
          <p:cNvGrpSpPr/>
          <p:nvPr/>
        </p:nvGrpSpPr>
        <p:grpSpPr>
          <a:xfrm>
            <a:off x="4665890" y="2826315"/>
            <a:ext cx="1368152" cy="1368152"/>
            <a:chOff x="3923928" y="3507855"/>
            <a:chExt cx="1368152" cy="1368152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3923928" y="3507855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6" name="Picture 17" descr="https://www.belykrolik.ru/media/catalog/product_images/6822324_2_tomik-domino-tochki-tsvet-multikolor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23360" y="3795887"/>
              <a:ext cx="1196712" cy="805229"/>
            </a:xfrm>
            <a:prstGeom prst="rect">
              <a:avLst/>
            </a:prstGeom>
            <a:noFill/>
          </p:spPr>
        </p:pic>
      </p:grpSp>
      <p:grpSp>
        <p:nvGrpSpPr>
          <p:cNvPr id="20" name="Группа 35"/>
          <p:cNvGrpSpPr/>
          <p:nvPr/>
        </p:nvGrpSpPr>
        <p:grpSpPr>
          <a:xfrm>
            <a:off x="6148807" y="2826315"/>
            <a:ext cx="1368152" cy="1368152"/>
            <a:chOff x="2339752" y="339502"/>
            <a:chExt cx="1368152" cy="1368152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2339752" y="339502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2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99792" y="483518"/>
              <a:ext cx="596951" cy="1028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3" name="Группа 22"/>
          <p:cNvGrpSpPr/>
          <p:nvPr/>
        </p:nvGrpSpPr>
        <p:grpSpPr>
          <a:xfrm>
            <a:off x="7660975" y="2826315"/>
            <a:ext cx="1368152" cy="1368152"/>
            <a:chOff x="3923928" y="3507855"/>
            <a:chExt cx="1368152" cy="1368152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3923928" y="3507855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5" name="Picture 17" descr="https://www.belykrolik.ru/media/catalog/product_images/6822324_2_tomik-domino-tochki-tsvet-multikolor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23360" y="3795887"/>
              <a:ext cx="1196712" cy="805229"/>
            </a:xfrm>
            <a:prstGeom prst="rect">
              <a:avLst/>
            </a:prstGeom>
            <a:noFill/>
          </p:spPr>
        </p:pic>
      </p:grpSp>
      <p:sp>
        <p:nvSpPr>
          <p:cNvPr id="26" name="Стрелка вниз 25"/>
          <p:cNvSpPr/>
          <p:nvPr/>
        </p:nvSpPr>
        <p:spPr>
          <a:xfrm>
            <a:off x="5178686" y="2163027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6661603" y="2163027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8182947" y="2163026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0" name="Группа 35"/>
          <p:cNvGrpSpPr/>
          <p:nvPr/>
        </p:nvGrpSpPr>
        <p:grpSpPr>
          <a:xfrm>
            <a:off x="9144874" y="2826315"/>
            <a:ext cx="1368152" cy="1368152"/>
            <a:chOff x="2339752" y="339502"/>
            <a:chExt cx="1368152" cy="1368152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2339752" y="339502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2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99792" y="483518"/>
              <a:ext cx="596951" cy="1028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3" name="Группа 32"/>
          <p:cNvGrpSpPr/>
          <p:nvPr/>
        </p:nvGrpSpPr>
        <p:grpSpPr>
          <a:xfrm>
            <a:off x="10657042" y="2826315"/>
            <a:ext cx="1368152" cy="1368152"/>
            <a:chOff x="3923928" y="3507855"/>
            <a:chExt cx="1368152" cy="1368152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3923928" y="3507855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5" name="Picture 17" descr="https://www.belykrolik.ru/media/catalog/product_images/6822324_2_tomik-domino-tochki-tsvet-multikolor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23360" y="3795887"/>
              <a:ext cx="1196712" cy="805229"/>
            </a:xfrm>
            <a:prstGeom prst="rect">
              <a:avLst/>
            </a:prstGeom>
            <a:noFill/>
          </p:spPr>
        </p:pic>
      </p:grpSp>
      <p:sp>
        <p:nvSpPr>
          <p:cNvPr id="36" name="Стрелка вниз 35"/>
          <p:cNvSpPr/>
          <p:nvPr/>
        </p:nvSpPr>
        <p:spPr>
          <a:xfrm>
            <a:off x="9657670" y="2163027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11179014" y="2163026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Управляющая кнопка: далее 38">
            <a:hlinkClick r:id="" action="ppaction://hlinkshowjump?jump=nextslide" highlightClick="1"/>
          </p:cNvPr>
          <p:cNvSpPr/>
          <p:nvPr/>
        </p:nvSpPr>
        <p:spPr>
          <a:xfrm>
            <a:off x="11782697" y="5930537"/>
            <a:ext cx="409303" cy="404949"/>
          </a:xfrm>
          <a:prstGeom prst="actionButtonForwardNex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Управляющая кнопка: назад 39">
            <a:hlinkClick r:id="" action="ppaction://hlinkshowjump?jump=previousslide" highlightClick="1"/>
          </p:cNvPr>
          <p:cNvSpPr/>
          <p:nvPr/>
        </p:nvSpPr>
        <p:spPr>
          <a:xfrm>
            <a:off x="0" y="5930536"/>
            <a:ext cx="409302" cy="404949"/>
          </a:xfrm>
          <a:prstGeom prst="actionButtonBackPrevious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083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Рисунок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grpSp>
        <p:nvGrpSpPr>
          <p:cNvPr id="2" name="Группа 42"/>
          <p:cNvGrpSpPr/>
          <p:nvPr/>
        </p:nvGrpSpPr>
        <p:grpSpPr>
          <a:xfrm>
            <a:off x="1677238" y="2821771"/>
            <a:ext cx="1368152" cy="1368152"/>
            <a:chOff x="2339752" y="1923678"/>
            <a:chExt cx="1368152" cy="136815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339752" y="1923678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10" descr="https://miro.medium.com/max/393/1*0v48Qq5CJTOjoAP_jOF4Gg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39752" y="2067694"/>
              <a:ext cx="1368152" cy="1044391"/>
            </a:xfrm>
            <a:prstGeom prst="rect">
              <a:avLst/>
            </a:prstGeom>
            <a:noFill/>
          </p:spPr>
        </p:pic>
      </p:grpSp>
      <p:grpSp>
        <p:nvGrpSpPr>
          <p:cNvPr id="5" name="Группа 51"/>
          <p:cNvGrpSpPr/>
          <p:nvPr/>
        </p:nvGrpSpPr>
        <p:grpSpPr>
          <a:xfrm>
            <a:off x="191196" y="2821771"/>
            <a:ext cx="1368152" cy="1368152"/>
            <a:chOff x="5508104" y="3507854"/>
            <a:chExt cx="1368152" cy="136815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508104" y="3507854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Picture 19" descr="https://www.dhresource.com/0x0s/f2-albu-g5-M00-16-03-rBVaJFlm2VCATo0FAAD0rAnsi-E287.jpg/dhl-ups-epacket-hk-post.jpg"/>
            <p:cNvPicPr>
              <a:picLocks noChangeAspect="1" noChangeArrowheads="1"/>
            </p:cNvPicPr>
            <p:nvPr/>
          </p:nvPicPr>
          <p:blipFill>
            <a:blip r:embed="rId4" cstate="print"/>
            <a:srcRect l="9450" t="20790" r="7391" b="19676"/>
            <a:stretch>
              <a:fillRect/>
            </a:stretch>
          </p:blipFill>
          <p:spPr bwMode="auto">
            <a:xfrm>
              <a:off x="5652120" y="3867894"/>
              <a:ext cx="1106409" cy="792088"/>
            </a:xfrm>
            <a:prstGeom prst="rect">
              <a:avLst/>
            </a:prstGeom>
            <a:noFill/>
          </p:spPr>
        </p:pic>
      </p:grpSp>
      <p:grpSp>
        <p:nvGrpSpPr>
          <p:cNvPr id="8" name="Группа 42"/>
          <p:cNvGrpSpPr/>
          <p:nvPr/>
        </p:nvGrpSpPr>
        <p:grpSpPr>
          <a:xfrm>
            <a:off x="4651222" y="2817415"/>
            <a:ext cx="1368152" cy="1368152"/>
            <a:chOff x="2339752" y="1923678"/>
            <a:chExt cx="1368152" cy="136815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339752" y="1923678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" name="Picture 10" descr="https://miro.medium.com/max/393/1*0v48Qq5CJTOjoAP_jOF4Gg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39752" y="2067694"/>
              <a:ext cx="1368152" cy="1044391"/>
            </a:xfrm>
            <a:prstGeom prst="rect">
              <a:avLst/>
            </a:prstGeom>
            <a:noFill/>
          </p:spPr>
        </p:pic>
      </p:grpSp>
      <p:grpSp>
        <p:nvGrpSpPr>
          <p:cNvPr id="11" name="Группа 51"/>
          <p:cNvGrpSpPr/>
          <p:nvPr/>
        </p:nvGrpSpPr>
        <p:grpSpPr>
          <a:xfrm>
            <a:off x="3165180" y="2817415"/>
            <a:ext cx="1368152" cy="1368152"/>
            <a:chOff x="5508104" y="3507854"/>
            <a:chExt cx="1368152" cy="1368152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5508104" y="3507854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3" name="Picture 19" descr="https://www.dhresource.com/0x0s/f2-albu-g5-M00-16-03-rBVaJFlm2VCATo0FAAD0rAnsi-E287.jpg/dhl-ups-epacket-hk-post.jpg"/>
            <p:cNvPicPr>
              <a:picLocks noChangeAspect="1" noChangeArrowheads="1"/>
            </p:cNvPicPr>
            <p:nvPr/>
          </p:nvPicPr>
          <p:blipFill>
            <a:blip r:embed="rId4" cstate="print"/>
            <a:srcRect l="9450" t="20790" r="7391" b="19676"/>
            <a:stretch>
              <a:fillRect/>
            </a:stretch>
          </p:blipFill>
          <p:spPr bwMode="auto">
            <a:xfrm>
              <a:off x="5652120" y="3867894"/>
              <a:ext cx="1106409" cy="792088"/>
            </a:xfrm>
            <a:prstGeom prst="rect">
              <a:avLst/>
            </a:prstGeom>
            <a:noFill/>
          </p:spPr>
        </p:pic>
      </p:grpSp>
      <p:grpSp>
        <p:nvGrpSpPr>
          <p:cNvPr id="14" name="Группа 42"/>
          <p:cNvGrpSpPr/>
          <p:nvPr/>
        </p:nvGrpSpPr>
        <p:grpSpPr>
          <a:xfrm>
            <a:off x="7625204" y="2813059"/>
            <a:ext cx="1368152" cy="1368152"/>
            <a:chOff x="2339752" y="1923678"/>
            <a:chExt cx="1368152" cy="1368152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2339752" y="1923678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6" name="Picture 10" descr="https://miro.medium.com/max/393/1*0v48Qq5CJTOjoAP_jOF4Gg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39752" y="2067694"/>
              <a:ext cx="1368152" cy="1044391"/>
            </a:xfrm>
            <a:prstGeom prst="rect">
              <a:avLst/>
            </a:prstGeom>
            <a:noFill/>
          </p:spPr>
        </p:pic>
      </p:grpSp>
      <p:grpSp>
        <p:nvGrpSpPr>
          <p:cNvPr id="17" name="Группа 51"/>
          <p:cNvGrpSpPr/>
          <p:nvPr/>
        </p:nvGrpSpPr>
        <p:grpSpPr>
          <a:xfrm>
            <a:off x="6139162" y="2813059"/>
            <a:ext cx="1368152" cy="1368152"/>
            <a:chOff x="5508104" y="3507854"/>
            <a:chExt cx="1368152" cy="1368152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5508104" y="3507854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9" name="Picture 19" descr="https://www.dhresource.com/0x0s/f2-albu-g5-M00-16-03-rBVaJFlm2VCATo0FAAD0rAnsi-E287.jpg/dhl-ups-epacket-hk-post.jpg"/>
            <p:cNvPicPr>
              <a:picLocks noChangeAspect="1" noChangeArrowheads="1"/>
            </p:cNvPicPr>
            <p:nvPr/>
          </p:nvPicPr>
          <p:blipFill>
            <a:blip r:embed="rId4" cstate="print"/>
            <a:srcRect l="9450" t="20790" r="7391" b="19676"/>
            <a:stretch>
              <a:fillRect/>
            </a:stretch>
          </p:blipFill>
          <p:spPr bwMode="auto">
            <a:xfrm>
              <a:off x="5652120" y="3867894"/>
              <a:ext cx="1106409" cy="792088"/>
            </a:xfrm>
            <a:prstGeom prst="rect">
              <a:avLst/>
            </a:prstGeom>
            <a:noFill/>
          </p:spPr>
        </p:pic>
      </p:grpSp>
      <p:grpSp>
        <p:nvGrpSpPr>
          <p:cNvPr id="20" name="Группа 42"/>
          <p:cNvGrpSpPr/>
          <p:nvPr/>
        </p:nvGrpSpPr>
        <p:grpSpPr>
          <a:xfrm>
            <a:off x="10586125" y="2795640"/>
            <a:ext cx="1368152" cy="1368152"/>
            <a:chOff x="2339752" y="1923678"/>
            <a:chExt cx="1368152" cy="1368152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2339752" y="1923678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2" name="Picture 10" descr="https://miro.medium.com/max/393/1*0v48Qq5CJTOjoAP_jOF4Gg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39752" y="2067694"/>
              <a:ext cx="1368152" cy="1044391"/>
            </a:xfrm>
            <a:prstGeom prst="rect">
              <a:avLst/>
            </a:prstGeom>
            <a:noFill/>
          </p:spPr>
        </p:pic>
      </p:grpSp>
      <p:grpSp>
        <p:nvGrpSpPr>
          <p:cNvPr id="23" name="Группа 51"/>
          <p:cNvGrpSpPr/>
          <p:nvPr/>
        </p:nvGrpSpPr>
        <p:grpSpPr>
          <a:xfrm>
            <a:off x="9100083" y="2795640"/>
            <a:ext cx="1368152" cy="1368152"/>
            <a:chOff x="5508104" y="3507854"/>
            <a:chExt cx="1368152" cy="1368152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5508104" y="3507854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5" name="Picture 19" descr="https://www.dhresource.com/0x0s/f2-albu-g5-M00-16-03-rBVaJFlm2VCATo0FAAD0rAnsi-E287.jpg/dhl-ups-epacket-hk-post.jpg"/>
            <p:cNvPicPr>
              <a:picLocks noChangeAspect="1" noChangeArrowheads="1"/>
            </p:cNvPicPr>
            <p:nvPr/>
          </p:nvPicPr>
          <p:blipFill>
            <a:blip r:embed="rId4" cstate="print"/>
            <a:srcRect l="9450" t="20790" r="7391" b="19676"/>
            <a:stretch>
              <a:fillRect/>
            </a:stretch>
          </p:blipFill>
          <p:spPr bwMode="auto">
            <a:xfrm>
              <a:off x="5652120" y="3867894"/>
              <a:ext cx="1106409" cy="792088"/>
            </a:xfrm>
            <a:prstGeom prst="rect">
              <a:avLst/>
            </a:prstGeom>
            <a:noFill/>
          </p:spPr>
        </p:pic>
      </p:grpSp>
      <p:sp>
        <p:nvSpPr>
          <p:cNvPr id="26" name="Стрелка вниз 25"/>
          <p:cNvSpPr/>
          <p:nvPr/>
        </p:nvSpPr>
        <p:spPr>
          <a:xfrm>
            <a:off x="5230938" y="2189154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6713855" y="2189154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8235199" y="2189153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9709922" y="2189154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11231266" y="2189153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Управляющая кнопка: далее 31">
            <a:hlinkClick r:id="" action="ppaction://hlinkshowjump?jump=nextslide" highlightClick="1"/>
          </p:cNvPr>
          <p:cNvSpPr/>
          <p:nvPr/>
        </p:nvSpPr>
        <p:spPr>
          <a:xfrm>
            <a:off x="11782697" y="5930537"/>
            <a:ext cx="409303" cy="404949"/>
          </a:xfrm>
          <a:prstGeom prst="actionButtonForwardNex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Управляющая кнопка: назад 32">
            <a:hlinkClick r:id="" action="ppaction://hlinkshowjump?jump=previousslide" highlightClick="1"/>
          </p:cNvPr>
          <p:cNvSpPr/>
          <p:nvPr/>
        </p:nvSpPr>
        <p:spPr>
          <a:xfrm>
            <a:off x="0" y="5930536"/>
            <a:ext cx="409302" cy="404949"/>
          </a:xfrm>
          <a:prstGeom prst="actionButtonBackPrevious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917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grpSp>
        <p:nvGrpSpPr>
          <p:cNvPr id="4" name="Группа 38"/>
          <p:cNvGrpSpPr/>
          <p:nvPr/>
        </p:nvGrpSpPr>
        <p:grpSpPr>
          <a:xfrm>
            <a:off x="126205" y="2808381"/>
            <a:ext cx="1368152" cy="1368152"/>
            <a:chOff x="5508104" y="339502"/>
            <a:chExt cx="1368152" cy="136815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508104" y="339502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8" descr="https://globuskonkurs.ru/img/img45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52120" y="627534"/>
              <a:ext cx="1108572" cy="864096"/>
            </a:xfrm>
            <a:prstGeom prst="rect">
              <a:avLst/>
            </a:prstGeom>
            <a:noFill/>
          </p:spPr>
        </p:pic>
      </p:grpSp>
      <p:grpSp>
        <p:nvGrpSpPr>
          <p:cNvPr id="7" name="Группа 42"/>
          <p:cNvGrpSpPr/>
          <p:nvPr/>
        </p:nvGrpSpPr>
        <p:grpSpPr>
          <a:xfrm>
            <a:off x="3150541" y="2808381"/>
            <a:ext cx="1368152" cy="1368152"/>
            <a:chOff x="2339752" y="1923678"/>
            <a:chExt cx="1368152" cy="136815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2339752" y="1923678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Picture 10" descr="https://miro.medium.com/max/393/1*0v48Qq5CJTOjoAP_jOF4Gg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39752" y="2067694"/>
              <a:ext cx="1368152" cy="1044391"/>
            </a:xfrm>
            <a:prstGeom prst="rect">
              <a:avLst/>
            </a:prstGeom>
            <a:noFill/>
          </p:spPr>
        </p:pic>
      </p:grpSp>
      <p:grpSp>
        <p:nvGrpSpPr>
          <p:cNvPr id="2" name="Группа 1"/>
          <p:cNvGrpSpPr/>
          <p:nvPr/>
        </p:nvGrpSpPr>
        <p:grpSpPr>
          <a:xfrm>
            <a:off x="1638373" y="2808381"/>
            <a:ext cx="1368152" cy="1368152"/>
            <a:chOff x="1638373" y="2468747"/>
            <a:chExt cx="1368152" cy="1368152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638373" y="2468747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2" name="Picture 15" descr="https://image.shutterstock.com/image-illustration/hand-drawn-animalistic-illustration-image-260nw-389913904.jpg"/>
            <p:cNvPicPr>
              <a:picLocks noChangeAspect="1" noChangeArrowheads="1"/>
            </p:cNvPicPr>
            <p:nvPr/>
          </p:nvPicPr>
          <p:blipFill>
            <a:blip r:embed="rId5" cstate="print"/>
            <a:srcRect l="5556" r="5556" b="8201"/>
            <a:stretch>
              <a:fillRect/>
            </a:stretch>
          </p:blipFill>
          <p:spPr bwMode="auto">
            <a:xfrm>
              <a:off x="1690625" y="2612763"/>
              <a:ext cx="1266419" cy="1022920"/>
            </a:xfrm>
            <a:prstGeom prst="rect">
              <a:avLst/>
            </a:prstGeom>
            <a:noFill/>
          </p:spPr>
        </p:pic>
      </p:grpSp>
      <p:grpSp>
        <p:nvGrpSpPr>
          <p:cNvPr id="13" name="Группа 38"/>
          <p:cNvGrpSpPr/>
          <p:nvPr/>
        </p:nvGrpSpPr>
        <p:grpSpPr>
          <a:xfrm>
            <a:off x="4662709" y="2808381"/>
            <a:ext cx="1368152" cy="1368152"/>
            <a:chOff x="5508104" y="339502"/>
            <a:chExt cx="1368152" cy="1368152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5508104" y="339502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Picture 8" descr="https://globuskonkurs.ru/img/img45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52120" y="627534"/>
              <a:ext cx="1108572" cy="864096"/>
            </a:xfrm>
            <a:prstGeom prst="rect">
              <a:avLst/>
            </a:prstGeom>
            <a:noFill/>
          </p:spPr>
        </p:pic>
      </p:grpSp>
      <p:grpSp>
        <p:nvGrpSpPr>
          <p:cNvPr id="16" name="Группа 42"/>
          <p:cNvGrpSpPr/>
          <p:nvPr/>
        </p:nvGrpSpPr>
        <p:grpSpPr>
          <a:xfrm>
            <a:off x="7687045" y="2808381"/>
            <a:ext cx="1368152" cy="1368152"/>
            <a:chOff x="2339752" y="1923678"/>
            <a:chExt cx="1368152" cy="1368152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2339752" y="1923678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Picture 10" descr="https://miro.medium.com/max/393/1*0v48Qq5CJTOjoAP_jOF4Gg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39752" y="2067694"/>
              <a:ext cx="1368152" cy="1044391"/>
            </a:xfrm>
            <a:prstGeom prst="rect">
              <a:avLst/>
            </a:prstGeom>
            <a:noFill/>
          </p:spPr>
        </p:pic>
      </p:grpSp>
      <p:grpSp>
        <p:nvGrpSpPr>
          <p:cNvPr id="3" name="Группа 2"/>
          <p:cNvGrpSpPr/>
          <p:nvPr/>
        </p:nvGrpSpPr>
        <p:grpSpPr>
          <a:xfrm>
            <a:off x="6174877" y="2808381"/>
            <a:ext cx="1368152" cy="1368152"/>
            <a:chOff x="6174877" y="2468747"/>
            <a:chExt cx="1368152" cy="1368152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6174877" y="2468747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1" name="Picture 15" descr="https://image.shutterstock.com/image-illustration/hand-drawn-animalistic-illustration-image-260nw-389913904.jpg"/>
            <p:cNvPicPr>
              <a:picLocks noChangeAspect="1" noChangeArrowheads="1"/>
            </p:cNvPicPr>
            <p:nvPr/>
          </p:nvPicPr>
          <p:blipFill>
            <a:blip r:embed="rId5" cstate="print"/>
            <a:srcRect l="5556" r="5556" b="8201"/>
            <a:stretch>
              <a:fillRect/>
            </a:stretch>
          </p:blipFill>
          <p:spPr bwMode="auto">
            <a:xfrm>
              <a:off x="6227129" y="2612763"/>
              <a:ext cx="1266419" cy="1022920"/>
            </a:xfrm>
            <a:prstGeom prst="rect">
              <a:avLst/>
            </a:prstGeom>
            <a:noFill/>
          </p:spPr>
        </p:pic>
      </p:grpSp>
      <p:grpSp>
        <p:nvGrpSpPr>
          <p:cNvPr id="22" name="Группа 38"/>
          <p:cNvGrpSpPr/>
          <p:nvPr/>
        </p:nvGrpSpPr>
        <p:grpSpPr>
          <a:xfrm>
            <a:off x="9181050" y="2808381"/>
            <a:ext cx="1368152" cy="1368152"/>
            <a:chOff x="5508104" y="339502"/>
            <a:chExt cx="1368152" cy="1368152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5508104" y="339502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4" name="Picture 8" descr="https://globuskonkurs.ru/img/img45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52120" y="627534"/>
              <a:ext cx="1108572" cy="864096"/>
            </a:xfrm>
            <a:prstGeom prst="rect">
              <a:avLst/>
            </a:prstGeom>
            <a:noFill/>
          </p:spPr>
        </p:pic>
      </p:grpSp>
      <p:grpSp>
        <p:nvGrpSpPr>
          <p:cNvPr id="33" name="Группа 32"/>
          <p:cNvGrpSpPr/>
          <p:nvPr/>
        </p:nvGrpSpPr>
        <p:grpSpPr>
          <a:xfrm>
            <a:off x="10693218" y="2808381"/>
            <a:ext cx="1368152" cy="1368152"/>
            <a:chOff x="10693218" y="2468747"/>
            <a:chExt cx="1368152" cy="1368152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10693218" y="2468747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7" name="Picture 15" descr="https://image.shutterstock.com/image-illustration/hand-drawn-animalistic-illustration-image-260nw-389913904.jpg"/>
            <p:cNvPicPr>
              <a:picLocks noChangeAspect="1" noChangeArrowheads="1"/>
            </p:cNvPicPr>
            <p:nvPr/>
          </p:nvPicPr>
          <p:blipFill>
            <a:blip r:embed="rId5" cstate="print"/>
            <a:srcRect l="5556" r="5556" b="8201"/>
            <a:stretch>
              <a:fillRect/>
            </a:stretch>
          </p:blipFill>
          <p:spPr bwMode="auto">
            <a:xfrm>
              <a:off x="10745470" y="2612763"/>
              <a:ext cx="1266419" cy="1022920"/>
            </a:xfrm>
            <a:prstGeom prst="rect">
              <a:avLst/>
            </a:prstGeom>
            <a:noFill/>
          </p:spPr>
        </p:pic>
      </p:grpSp>
      <p:sp>
        <p:nvSpPr>
          <p:cNvPr id="29" name="Стрелка вниз 28"/>
          <p:cNvSpPr/>
          <p:nvPr/>
        </p:nvSpPr>
        <p:spPr>
          <a:xfrm>
            <a:off x="6667531" y="2071588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8230566" y="2094184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9724571" y="2071587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11245915" y="2071586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Управляющая кнопка: далее 34">
            <a:hlinkClick r:id="" action="ppaction://hlinkshowjump?jump=nextslide" highlightClick="1"/>
          </p:cNvPr>
          <p:cNvSpPr/>
          <p:nvPr/>
        </p:nvSpPr>
        <p:spPr>
          <a:xfrm>
            <a:off x="11782697" y="5930537"/>
            <a:ext cx="409303" cy="404949"/>
          </a:xfrm>
          <a:prstGeom prst="actionButtonForwardNex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Управляющая кнопка: назад 35">
            <a:hlinkClick r:id="" action="ppaction://hlinkshowjump?jump=previousslide" highlightClick="1"/>
          </p:cNvPr>
          <p:cNvSpPr/>
          <p:nvPr/>
        </p:nvSpPr>
        <p:spPr>
          <a:xfrm>
            <a:off x="0" y="5930536"/>
            <a:ext cx="409302" cy="404949"/>
          </a:xfrm>
          <a:prstGeom prst="actionButtonBackPrevious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135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Рисунок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grpSp>
        <p:nvGrpSpPr>
          <p:cNvPr id="2" name="Группа 35"/>
          <p:cNvGrpSpPr/>
          <p:nvPr/>
        </p:nvGrpSpPr>
        <p:grpSpPr>
          <a:xfrm>
            <a:off x="132128" y="2747938"/>
            <a:ext cx="1368152" cy="1368152"/>
            <a:chOff x="2339752" y="339502"/>
            <a:chExt cx="1368152" cy="136815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339752" y="339502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99792" y="483518"/>
              <a:ext cx="596951" cy="1028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1" name="Группа 10"/>
          <p:cNvGrpSpPr/>
          <p:nvPr/>
        </p:nvGrpSpPr>
        <p:grpSpPr>
          <a:xfrm>
            <a:off x="1644296" y="2747938"/>
            <a:ext cx="1368152" cy="1368152"/>
            <a:chOff x="3923928" y="3507855"/>
            <a:chExt cx="1368152" cy="136815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923928" y="3507855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Picture 17" descr="https://www.belykrolik.ru/media/catalog/product_images/6822324_2_tomik-domino-tochki-tsvet-multikolor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23360" y="3795887"/>
              <a:ext cx="1196712" cy="805229"/>
            </a:xfrm>
            <a:prstGeom prst="rect">
              <a:avLst/>
            </a:prstGeom>
            <a:noFill/>
          </p:spPr>
        </p:pic>
      </p:grpSp>
      <p:grpSp>
        <p:nvGrpSpPr>
          <p:cNvPr id="8" name="Группа 51"/>
          <p:cNvGrpSpPr/>
          <p:nvPr/>
        </p:nvGrpSpPr>
        <p:grpSpPr>
          <a:xfrm>
            <a:off x="3156464" y="2747938"/>
            <a:ext cx="1368152" cy="1368152"/>
            <a:chOff x="5508104" y="3507854"/>
            <a:chExt cx="1368152" cy="136815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5508104" y="3507854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" name="Picture 19" descr="https://www.dhresource.com/0x0s/f2-albu-g5-M00-16-03-rBVaJFlm2VCATo0FAAD0rAnsi-E287.jpg/dhl-ups-epacket-hk-post.jpg"/>
            <p:cNvPicPr>
              <a:picLocks noChangeAspect="1" noChangeArrowheads="1"/>
            </p:cNvPicPr>
            <p:nvPr/>
          </p:nvPicPr>
          <p:blipFill>
            <a:blip r:embed="rId5" cstate="print"/>
            <a:srcRect l="9450" t="20790" r="7391" b="19676"/>
            <a:stretch>
              <a:fillRect/>
            </a:stretch>
          </p:blipFill>
          <p:spPr bwMode="auto">
            <a:xfrm>
              <a:off x="5652120" y="3867894"/>
              <a:ext cx="1106409" cy="792088"/>
            </a:xfrm>
            <a:prstGeom prst="rect">
              <a:avLst/>
            </a:prstGeom>
            <a:noFill/>
          </p:spPr>
        </p:pic>
      </p:grpSp>
      <p:grpSp>
        <p:nvGrpSpPr>
          <p:cNvPr id="12" name="Группа 35"/>
          <p:cNvGrpSpPr/>
          <p:nvPr/>
        </p:nvGrpSpPr>
        <p:grpSpPr>
          <a:xfrm>
            <a:off x="4669018" y="2747938"/>
            <a:ext cx="1368152" cy="1368152"/>
            <a:chOff x="2339752" y="339502"/>
            <a:chExt cx="1368152" cy="1368152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2339752" y="339502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99792" y="483518"/>
              <a:ext cx="596951" cy="1028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5" name="Группа 14"/>
          <p:cNvGrpSpPr/>
          <p:nvPr/>
        </p:nvGrpSpPr>
        <p:grpSpPr>
          <a:xfrm>
            <a:off x="6181186" y="2747938"/>
            <a:ext cx="1368152" cy="1368152"/>
            <a:chOff x="3923928" y="3507855"/>
            <a:chExt cx="1368152" cy="1368152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3923928" y="3507855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7" name="Picture 17" descr="https://www.belykrolik.ru/media/catalog/product_images/6822324_2_tomik-domino-tochki-tsvet-multikolor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23360" y="3795887"/>
              <a:ext cx="1196712" cy="805229"/>
            </a:xfrm>
            <a:prstGeom prst="rect">
              <a:avLst/>
            </a:prstGeom>
            <a:noFill/>
          </p:spPr>
        </p:pic>
      </p:grpSp>
      <p:grpSp>
        <p:nvGrpSpPr>
          <p:cNvPr id="18" name="Группа 51"/>
          <p:cNvGrpSpPr/>
          <p:nvPr/>
        </p:nvGrpSpPr>
        <p:grpSpPr>
          <a:xfrm>
            <a:off x="7693354" y="2747938"/>
            <a:ext cx="1368152" cy="1368152"/>
            <a:chOff x="5508104" y="3507854"/>
            <a:chExt cx="1368152" cy="1368152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5508104" y="3507854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" name="Picture 19" descr="https://www.dhresource.com/0x0s/f2-albu-g5-M00-16-03-rBVaJFlm2VCATo0FAAD0rAnsi-E287.jpg/dhl-ups-epacket-hk-post.jpg"/>
            <p:cNvPicPr>
              <a:picLocks noChangeAspect="1" noChangeArrowheads="1"/>
            </p:cNvPicPr>
            <p:nvPr/>
          </p:nvPicPr>
          <p:blipFill>
            <a:blip r:embed="rId5" cstate="print"/>
            <a:srcRect l="9450" t="20790" r="7391" b="19676"/>
            <a:stretch>
              <a:fillRect/>
            </a:stretch>
          </p:blipFill>
          <p:spPr bwMode="auto">
            <a:xfrm>
              <a:off x="5652120" y="3867894"/>
              <a:ext cx="1106409" cy="792088"/>
            </a:xfrm>
            <a:prstGeom prst="rect">
              <a:avLst/>
            </a:prstGeom>
            <a:noFill/>
          </p:spPr>
        </p:pic>
      </p:grpSp>
      <p:grpSp>
        <p:nvGrpSpPr>
          <p:cNvPr id="21" name="Группа 35"/>
          <p:cNvGrpSpPr/>
          <p:nvPr/>
        </p:nvGrpSpPr>
        <p:grpSpPr>
          <a:xfrm>
            <a:off x="9205522" y="2747938"/>
            <a:ext cx="1368152" cy="1368152"/>
            <a:chOff x="2339752" y="339502"/>
            <a:chExt cx="1368152" cy="1368152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2339752" y="339502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3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99792" y="483518"/>
              <a:ext cx="596951" cy="1028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4" name="Группа 23"/>
          <p:cNvGrpSpPr/>
          <p:nvPr/>
        </p:nvGrpSpPr>
        <p:grpSpPr>
          <a:xfrm>
            <a:off x="10717690" y="2747938"/>
            <a:ext cx="1368152" cy="1368152"/>
            <a:chOff x="3923928" y="3507855"/>
            <a:chExt cx="1368152" cy="1368152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3923928" y="3507855"/>
              <a:ext cx="1368152" cy="1368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6" name="Picture 17" descr="https://www.belykrolik.ru/media/catalog/product_images/6822324_2_tomik-domino-tochki-tsvet-multikolor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23360" y="3795887"/>
              <a:ext cx="1196712" cy="805229"/>
            </a:xfrm>
            <a:prstGeom prst="rect">
              <a:avLst/>
            </a:prstGeom>
            <a:noFill/>
          </p:spPr>
        </p:pic>
      </p:grpSp>
      <p:sp>
        <p:nvSpPr>
          <p:cNvPr id="31" name="Стрелка вниз 30"/>
          <p:cNvSpPr/>
          <p:nvPr/>
        </p:nvSpPr>
        <p:spPr>
          <a:xfrm>
            <a:off x="6693982" y="2084650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8215326" y="2084649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9718318" y="2084650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11239662" y="2084649"/>
            <a:ext cx="281109" cy="535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Управляющая кнопка: далее 35">
            <a:hlinkClick r:id="" action="ppaction://hlinkshowjump?jump=nextslide" highlightClick="1"/>
          </p:cNvPr>
          <p:cNvSpPr/>
          <p:nvPr/>
        </p:nvSpPr>
        <p:spPr>
          <a:xfrm>
            <a:off x="11782697" y="5930537"/>
            <a:ext cx="409303" cy="404949"/>
          </a:xfrm>
          <a:prstGeom prst="actionButtonForwardNex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Управляющая кнопка: назад 36">
            <a:hlinkClick r:id="" action="ppaction://hlinkshowjump?jump=previousslide" highlightClick="1"/>
          </p:cNvPr>
          <p:cNvSpPr/>
          <p:nvPr/>
        </p:nvSpPr>
        <p:spPr>
          <a:xfrm>
            <a:off x="0" y="5930536"/>
            <a:ext cx="409302" cy="404949"/>
          </a:xfrm>
          <a:prstGeom prst="actionButtonBackPrevious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825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30585" y="1982450"/>
            <a:ext cx="58643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МОЛОДЕЦ!</a:t>
            </a:r>
            <a:endParaRPr lang="ru-RU" sz="8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0" y="5930536"/>
            <a:ext cx="409302" cy="404949"/>
          </a:xfrm>
          <a:prstGeom prst="actionButtonBackPrevious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11747863" y="5891348"/>
            <a:ext cx="444137" cy="444137"/>
          </a:xfrm>
          <a:prstGeom prst="actionButtonHom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515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26</Words>
  <Application>Microsoft Office PowerPoint</Application>
  <PresentationFormat>Широкоэкранный</PresentationFormat>
  <Paragraphs>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123</dc:creator>
  <cp:lastModifiedBy>123</cp:lastModifiedBy>
  <cp:revision>11</cp:revision>
  <dcterms:created xsi:type="dcterms:W3CDTF">2024-07-10T14:59:30Z</dcterms:created>
  <dcterms:modified xsi:type="dcterms:W3CDTF">2024-07-10T20:22:50Z</dcterms:modified>
</cp:coreProperties>
</file>