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7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37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7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88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1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22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8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9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4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5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4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8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9446-C2D1-43D1-9F8A-D74FEEA752D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545D60-2029-4CEB-B689-4FA76EBD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0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5891" y="115330"/>
            <a:ext cx="7611765" cy="453081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 города Курска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«Научно – методический центр г. Курска»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комбинированного вида №9»</a:t>
            </a:r>
            <a:br>
              <a:rPr lang="en-US" sz="1800" b="1" dirty="0">
                <a:solidFill>
                  <a:schemeClr val="tx1"/>
                </a:solidFill>
              </a:rPr>
            </a:br>
            <a:br>
              <a:rPr lang="en-US" sz="4000" b="1" dirty="0">
                <a:solidFill>
                  <a:schemeClr val="tx1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 на тему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из </a:t>
            </a:r>
            <a:r>
              <a:rPr lang="ru-RU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счетных палочек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логического мышления у детей дошкольного возраста»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78794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 познанию</a:t>
            </a:r>
          </a:p>
          <a:p>
            <a:pPr algn="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Сотникова Л.В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 - 2019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33" y="115330"/>
            <a:ext cx="2091998" cy="294670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0970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232" y="82378"/>
            <a:ext cx="100336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Изучаем буквы</a:t>
            </a:r>
          </a:p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изучения алфавита просим детей выкладывать из палочек те буквы, которые мы изучили. Они могут делать это самостоятельно и у каждого будет своя, не похожая на других, буква. Или же при помощи построения педагогом.							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0679" y="2368218"/>
            <a:ext cx="4501978" cy="337648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3339" y="2550561"/>
            <a:ext cx="4540429" cy="357470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7502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481" y="395416"/>
            <a:ext cx="9457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на смекалку и логику: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Подобные задания основаны на способности ребёнка работать со схемой и строить ассоциации. 							</a:t>
            </a:r>
          </a:p>
          <a:p>
            <a:r>
              <a:rPr lang="ru-RU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Вообразилки</a:t>
            </a:r>
            <a:r>
              <a:rPr lang="ru-RU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Даем волю детской фантазии, сопровождая работу над изображением коротеньким стишком, описывающим предмет:	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Пароход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Пароход большой плывёт,		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			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его ведет.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я в небе чистом увидал,			                                                                        Жалко, что ни разу в нём я не летал.                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049" y="3603739"/>
            <a:ext cx="3669954" cy="262787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1285" y="3741448"/>
            <a:ext cx="3441375" cy="258103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085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330" y="197708"/>
            <a:ext cx="7504670" cy="210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Сообразилки</a:t>
            </a:r>
            <a:r>
              <a:rPr lang="ru-RU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собрать 2 квадрата из 7 деталей? А 3 квадрата из 10 палочек?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составить 2 треугольника из 5 палочек? А 3 треугольника из 7 элементов? Задумались, уважаемые взрослые? Фигура будет выглядеть так: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игуры из счётных палочек для дошкольни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56" y="1724801"/>
            <a:ext cx="2850293" cy="9878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10746" y="2718486"/>
            <a:ext cx="744700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как составить 2 квадрата из 10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деталей? Соберите большой квадрат, сторона которого состоит из 2 палочек, а затем внутри соорудите маленький квадрат, добавив ещё 2 детали.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убрать 4 палочки, чтобы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осталось 3 квадрата?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Фигуры из счётных палочек для дошкольни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3" y="3996272"/>
            <a:ext cx="3810000" cy="41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2899" y="488265"/>
            <a:ext cx="2826503" cy="2789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84" y="3708697"/>
            <a:ext cx="3088445" cy="30884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9041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10800000" flipV="1">
            <a:off x="1664042" y="193429"/>
            <a:ext cx="8114271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Превращалки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altLang="ru-RU" sz="20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как переложить 3 палочки так, чтобы корова взмахнула хвостом и оглянулась?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2" descr="Фигуры из счётных палочек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90270" y="2372499"/>
            <a:ext cx="4475274" cy="22077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9818" y="2248938"/>
            <a:ext cx="4670847" cy="39624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7058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519" y="115330"/>
            <a:ext cx="5634681" cy="674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как вам такое задание в стихотворной форме?</a:t>
            </a:r>
            <a:endParaRPr lang="ru-RU" sz="16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6 палочек возьмём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построим новый дом!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2 переложить,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доме том не смогут жить.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уже не дом, а флаг.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сумеет сделать так?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Захотелось покопать —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палочку убрать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переложить другую.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лопатку получу я!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у вас она готова?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Передвинем палку снова,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внизу одну возьмём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коробку уберём.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Вышел стульчик!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Отдыхайте!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палочек? Считайте.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Сосчитали?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четыре!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Ножки вы раздвиньте шире,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Спинку надо положить —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стул столом служить!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 надоело,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наше дело: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Сделаем дорожный знак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треугольный флаг.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2 переложили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стрелу мы получили!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7" y="269469"/>
            <a:ext cx="4499918" cy="449991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 descr="Фигуры из счётных палочек для дошкольни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14" y="4914612"/>
            <a:ext cx="3028950" cy="1800225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9478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329" y="216434"/>
            <a:ext cx="6763265" cy="5967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Bef>
                <a:spcPts val="2625"/>
              </a:spcBef>
              <a:spcAft>
                <a:spcPts val="15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Счётные палочки для всестороннего развития и интересного досуга</a:t>
            </a: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Надеюсь, я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убедила вас, что функция цветных счётных палочек — это не только обучение счёту накануне первого класса? С ними можно отлично провести время, и начинать занятия можно чуть ли не с двухлетнего возраста. </a:t>
            </a:r>
          </a:p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 занимаясь с этим материалом, ваши дети смогут: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проявить фантазию;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научиться работе со схемами;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выучить цвета;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буквы;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с геометрическими фигурами и их особенностями;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развить логику и смекалку;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проявить свой творческий потенциал;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научиться описывать своё изображение, то есть развить словарный запас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34" y="4970607"/>
            <a:ext cx="3220995" cy="1570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58" y="576649"/>
            <a:ext cx="3597188" cy="269789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8504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275" y="733168"/>
            <a:ext cx="8699157" cy="497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с помощью счётных палочек</a:t>
            </a: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последнее время педагоги и воспитатели все чаще отмечают у детей проблемы с построением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логичных рассуждений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трудностями в анализе предметов и ситуаций.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детей зачастую хаотично, им трудно сосредоточиться на чем–то одном, они способны говорить сразу на несколько тем, но при этом не в состоянии углубиться в предмет обсуждения. Зачастую они могут только пересказать услышанное, но не в состоянии его проанализировать.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идёт о так называемом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«клиповом»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мышлении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как о результате чрезмерной загруженности детей продуктами информационных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 и телевидения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Проводя много времени перед монитором компьютера или экраном телевизора, где одни сюжеты через минуту сменяют другие, информация подаётся хаотично и поверхностно, ребёнок теряет способность к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логическому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анализу и концентрации, что, естественно, ведёт к общему снижению уровня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интеллекта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Своевременное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логических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способностей у дошкольника будет чрезвычайно полезно не только для его дальнейшего обучения, но и в повседневной жизни, а также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поможет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ему определиться в предстоящем после окончания школы выборе профессии.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34" y="5478162"/>
            <a:ext cx="3230037" cy="12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5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810" y="140042"/>
            <a:ext cx="6318421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с удовольствием отгадывают загадки,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решают различные головоломки, любят игры на смекалку. Одним из 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наиболее доступных видов задач являются игры со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счётными палочками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Их еще называют задачами на смекалку геометрического характера, т. к. в ходе решения идет создание различных форм и преобразование одних фигур в другие. В ходе таких игр дошкольники охотно преодолевают значительные трудности, могут отказаться от сиюминутных желаний, возникающих по ходу выполнения той или иной игровой задачи. Кроме гордости от сознания своей сообразительности, уверенности в своих возможностях, игры – головоломки со счетными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палочками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формируют такие качества, как усидчивость, упорство в достижении цели, находчивость,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конструктивные умения, умственную и творческую активность.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могут непосредственно включаться в занятие. Или проходить в свободное от занятий время с небольшой подгруппой детей. Игровые упражнения нужно проводить систематически.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713469"/>
            <a:ext cx="4172465" cy="476971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22" y="140042"/>
            <a:ext cx="3270421" cy="12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850" y="461319"/>
            <a:ext cx="9708762" cy="14436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 цель работы – показать универсальные возможности счетных палочек для развития всех мыслительных операций ребенка, произвольности психических процессов, автоматизации вычислительных навыков и активности ума.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мастер – класса: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пространственного воображения,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усидчивости,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вариативности мышления,</a:t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умственной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работоспособности,</a:t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вычислительных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</a:t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сосредоточенности.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87" y="5074507"/>
            <a:ext cx="3690952" cy="15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A0A8E-07EE-A843-88F2-506F1812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0563" y="148282"/>
            <a:ext cx="76859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работы с детьми старшего дошкольного возраста включает несколько этапов от простого к сложному: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предметов по картинкам: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Работа по образцу (Сделай как я)</a:t>
            </a:r>
          </a:p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детьми вывешивается на доске картинка с изображением какого-то предмета. Это может быть домик, самолёт, бабочка…. Ребенок должен, ориентируясь на образец, сложить из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палочек аналогичный предмет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9752" y="3591700"/>
            <a:ext cx="3262180" cy="280910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47" y="3237471"/>
            <a:ext cx="3280721" cy="328072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21" y="3246740"/>
            <a:ext cx="3305432" cy="34990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2821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994" y="343578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памяти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Впоследствии можно усложнить задание, попросив ребенка сложить показанную картинку, не имея перед глазами пример, то есть по памяти.	Даётся подсказка-сколько палочек возьмём для выполнения; на что похож рисунок? Смотрим на картинку 5 секунд, закрываем её и начинаем работу. Поначалу изображения могут быть однотонными, затем играем разными цветами, закрепляя и форму , и цвет.</a:t>
            </a:r>
            <a:r>
              <a:rPr lang="ru-RU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6323" y="1832920"/>
            <a:ext cx="5272218" cy="397887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2163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8865" y="584887"/>
            <a:ext cx="52145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Найди, что изменилось</a:t>
            </a: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Собираем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какую-нибудь картину из палочек, например ёлочку. Просим детей отвернуться и педагог добавляет (подставляет) ещё один ярус (изменённую картинку) Задача детей увидеть и озвучить перемены. Такие упражнения отлично тренируют память и внимание. Для разнообразия можно поменяться ролями.					</a:t>
            </a:r>
            <a:r>
              <a:rPr lang="ru-RU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671" y="1683683"/>
            <a:ext cx="5070389" cy="38027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229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951" y="197708"/>
            <a:ext cx="104785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логических цепочек:</a:t>
            </a:r>
            <a:r>
              <a:rPr lang="ru-RU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Выкладывание с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палочек логических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цепочек с определенным ритмом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детям развивать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сенсорное восприятие, внимательность,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логическое мышление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понимание последовательностей. У этой игры может быть два </a:t>
            </a:r>
            <a:r>
              <a:rPr lang="ru-RU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варианта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либо вы выкладываете свою цепочку из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палочек(показ на доске или по картинке)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дети  должны сами выложить такую же цепочку, как ваша, либо вы начинаете выкладывать цепочку с определенным ритмом и просите  продолжить её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(второй вариант, конечно, сложнее)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«Ритмом»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может быть меняющаяся последовательность цветов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палочек или их расположения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Начинайте с самых простых цепочек, например, чередование желтой и зеленой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палочек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Усложняйте постепенно задания. Можно менять расположение 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палочек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класть их горизонтально либо вертикально, при этом использовать различные цветовые сочетания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7327" y="3527855"/>
            <a:ext cx="3190102" cy="317156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0" y="3518587"/>
            <a:ext cx="3190103" cy="31901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469905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</TotalTime>
  <Words>292</Words>
  <Application>Microsoft Office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   Комитет образования города Курска МКУ «Научно – методический центр г. Курска» МБДОУ «Детский сад комбинированного вида №9»    Мастер - класс на тему «Конструирование из счетных палочек как средство развития логического мышления у детей дошкольного возраста»</vt:lpstr>
      <vt:lpstr>Презентация PowerPoint</vt:lpstr>
      <vt:lpstr>Презентация PowerPoint</vt:lpstr>
      <vt:lpstr>Таким образом,  цель работы – показать универсальные возможности счетных палочек для развития всех мыслительных операций ребенка, произвольности психических процессов, автоматизации вычислительных навыков и активности ума.  Задачи мастер – класса: - развитие пространственного воображения, - усидчивости, - вариативности мышления, - умственной работоспособности, - вычислительных навыков, - произвольности внимания, - сосредоточенности.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из счетных палочек, как средство развития логического мышления у детей дошкольного возраста</dc:title>
  <dc:creator>Andre</dc:creator>
  <cp:lastModifiedBy>Неизвестный пользователь</cp:lastModifiedBy>
  <cp:revision>19</cp:revision>
  <cp:lastPrinted>2019-03-17T17:54:53Z</cp:lastPrinted>
  <dcterms:created xsi:type="dcterms:W3CDTF">2019-02-24T10:29:08Z</dcterms:created>
  <dcterms:modified xsi:type="dcterms:W3CDTF">2020-06-16T10:18:18Z</dcterms:modified>
</cp:coreProperties>
</file>