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7" r:id="rId3"/>
    <p:sldId id="260" r:id="rId4"/>
    <p:sldId id="269" r:id="rId5"/>
    <p:sldId id="271" r:id="rId6"/>
    <p:sldId id="270" r:id="rId7"/>
    <p:sldId id="272" r:id="rId8"/>
    <p:sldId id="273" r:id="rId9"/>
    <p:sldId id="276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2E720-B837-4448-84CF-905BD2247E7D}" type="datetimeFigureOut">
              <a:rPr lang="ru-RU" smtClean="0"/>
              <a:pPr/>
              <a:t>17.07.2024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474FA-4806-45EE-A28C-2FF3BB7F15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556"/>
            <a:ext cx="124585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71472" y="500042"/>
            <a:ext cx="3929090" cy="61436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0_87750_1e5d2933_M.png"/>
          <p:cNvPicPr>
            <a:picLocks noChangeAspect="1"/>
          </p:cNvPicPr>
          <p:nvPr userDrawn="1"/>
        </p:nvPicPr>
        <p:blipFill>
          <a:blip r:embed="rId14" cstate="email"/>
          <a:stretch>
            <a:fillRect/>
          </a:stretch>
        </p:blipFill>
        <p:spPr>
          <a:xfrm flipH="1">
            <a:off x="3929058" y="3845312"/>
            <a:ext cx="1643074" cy="2832886"/>
          </a:xfrm>
          <a:prstGeom prst="rect">
            <a:avLst/>
          </a:prstGeom>
        </p:spPr>
      </p:pic>
      <p:sp>
        <p:nvSpPr>
          <p:cNvPr id="11" name="Овал 10"/>
          <p:cNvSpPr/>
          <p:nvPr userDrawn="1"/>
        </p:nvSpPr>
        <p:spPr>
          <a:xfrm>
            <a:off x="4786314" y="571480"/>
            <a:ext cx="4071966" cy="42862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9167/16969765.1b3/0_87750_1e5d2933_M.png" TargetMode="External"/><Relationship Id="rId2" Type="http://schemas.openxmlformats.org/officeDocument/2006/relationships/hyperlink" Target="http://img-fotki.yandex.ru/get/6609/16969765.47/0_68db1_10b49906_XL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57752" y="2071678"/>
            <a:ext cx="392909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Играем с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Незнайке»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Занимательный материал для проверки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ровня развития речи у ребёнка.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(тестовые задания для 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проверки знаний детей)</a:t>
            </a: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Учитель – логопед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Панченко Ирина Павловна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436096" y="1184702"/>
            <a:ext cx="921600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12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 МАОУ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Образовательный центр №3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12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Созвездие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Детский сад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Росинка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812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г. Вольск, Саратовская область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600400" cy="40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096344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74708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194764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96952"/>
            <a:ext cx="1656184" cy="16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97152"/>
            <a:ext cx="160733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869160"/>
            <a:ext cx="1656184" cy="142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484784"/>
            <a:ext cx="23057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71721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180534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9" y="2924944"/>
            <a:ext cx="170283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797152"/>
            <a:ext cx="1728192" cy="17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797152"/>
            <a:ext cx="15406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556791"/>
            <a:ext cx="1584176" cy="231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67362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2924944"/>
            <a:ext cx="1791265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24944"/>
            <a:ext cx="1584176" cy="184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15876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869160"/>
            <a:ext cx="1512168" cy="167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1556792"/>
            <a:ext cx="219365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284984"/>
            <a:ext cx="1630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284984"/>
            <a:ext cx="1440160" cy="1493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153543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85184"/>
            <a:ext cx="155537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556792"/>
            <a:ext cx="24261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692696"/>
            <a:ext cx="33432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1656184" cy="1732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7" y="3068960"/>
            <a:ext cx="1440160" cy="158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8"/>
            <a:ext cx="17389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59" y="4869160"/>
            <a:ext cx="1584177" cy="151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772816"/>
            <a:ext cx="166260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20688"/>
            <a:ext cx="33432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356992"/>
            <a:ext cx="1728193" cy="163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1" y="3356992"/>
            <a:ext cx="172358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013176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013176"/>
            <a:ext cx="165901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700808"/>
            <a:ext cx="210839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20688"/>
            <a:ext cx="3552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212976"/>
            <a:ext cx="174893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1" y="3212976"/>
            <a:ext cx="1728192" cy="16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869160"/>
            <a:ext cx="183592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4869160"/>
            <a:ext cx="148854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484784"/>
            <a:ext cx="24161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620688"/>
            <a:ext cx="3581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179713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169545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25144"/>
            <a:ext cx="17515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97152"/>
            <a:ext cx="154389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1556792"/>
            <a:ext cx="22480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692696"/>
            <a:ext cx="36957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571480"/>
            <a:ext cx="371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Фон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http://img-fotki.yandex.ru/get/6609/16969765.47/0_68db1_10b49906_XL.png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Незнайка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img-fotki.yandex.ru/get/9167/16969765.1b3/0_87750_1e5d2933_M.png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4965" y="2428868"/>
            <a:ext cx="3879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возврат 3">
            <a:hlinkClick r:id="" action="ppaction://hlinkshowjump?jump=lastslideviewed" highlightClick="1"/>
          </p:cNvPr>
          <p:cNvSpPr/>
          <p:nvPr/>
        </p:nvSpPr>
        <p:spPr>
          <a:xfrm>
            <a:off x="7786710" y="5715016"/>
            <a:ext cx="571504" cy="571504"/>
          </a:xfrm>
          <a:prstGeom prst="actionButtonReturn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000108"/>
            <a:ext cx="378621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Ребята!</a:t>
            </a:r>
          </a:p>
          <a:p>
            <a:pPr algn="ctr"/>
            <a:endParaRPr lang="ru-RU" sz="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знакомы с вами, я, Незнайка . Очень хочу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сё знать.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Помогите мне узнать больше, давайте поиграем.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мой вопрос надо выбрать правильный ответ из четырёх картинок.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8501090" y="571480"/>
            <a:ext cx="500066" cy="714380"/>
          </a:xfrm>
          <a:prstGeom prst="actionButtonDocumen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5786446" y="5715016"/>
            <a:ext cx="2428892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084168" y="864876"/>
            <a:ext cx="8639944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52681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780928"/>
            <a:ext cx="13620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97152"/>
            <a:ext cx="14097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988840"/>
            <a:ext cx="2295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725144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86578" y="5715016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836712"/>
            <a:ext cx="369641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068960"/>
            <a:ext cx="1584176" cy="153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068960"/>
            <a:ext cx="1656184" cy="156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97152"/>
            <a:ext cx="15887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941168"/>
            <a:ext cx="14130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484784"/>
            <a:ext cx="221200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20413"/>
            <a:ext cx="1512168" cy="173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725144"/>
            <a:ext cx="159829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140968"/>
            <a:ext cx="1209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620688"/>
            <a:ext cx="3240360" cy="199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068960"/>
            <a:ext cx="1600200" cy="151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196752"/>
            <a:ext cx="2088232" cy="29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87656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2924944"/>
            <a:ext cx="17305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15049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16764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4941168"/>
            <a:ext cx="1638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3" y="1700808"/>
            <a:ext cx="214722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7444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24943"/>
            <a:ext cx="1584176" cy="166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5" y="2996952"/>
            <a:ext cx="171409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1512168" cy="161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5013175"/>
            <a:ext cx="1440160" cy="1547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340768"/>
            <a:ext cx="1872208" cy="25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7444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1728192" cy="164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996952"/>
            <a:ext cx="1728192" cy="175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4797152"/>
            <a:ext cx="1584176" cy="16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97152"/>
            <a:ext cx="17335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1484784"/>
            <a:ext cx="239288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732240" y="5661248"/>
            <a:ext cx="1428760" cy="571504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Дальше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571480"/>
            <a:ext cx="392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7606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852936"/>
            <a:ext cx="178366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725144"/>
            <a:ext cx="17665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484784"/>
            <a:ext cx="207852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4725144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135</Words>
  <Application>Microsoft Office PowerPoint</Application>
  <PresentationFormat>Экран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62</cp:revision>
  <dcterms:created xsi:type="dcterms:W3CDTF">2014-08-28T16:09:30Z</dcterms:created>
  <dcterms:modified xsi:type="dcterms:W3CDTF">2024-07-17T20:28:34Z</dcterms:modified>
</cp:coreProperties>
</file>