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8E2B-D2E1-4D3C-A624-E14F1ABAB4C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0F11-CDE1-4AC5-8295-40D4561403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Никита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00.infourok.ru/images/doc/312/311278/64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0.infourok.ru/images/doc/312/311278/640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312/311278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312/311278/64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312/311278/6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s00.infourok.ru/images/doc/312/311278/64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s00.infourok.ru/images/doc/312/311278/64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312/311278/64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00.infourok.ru/images/doc/312/311278/640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0.infourok.ru/images/doc/312/311278/640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643314"/>
            <a:ext cx="3714744" cy="32146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Дорогие ребята!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Изучите презентацию и запомните все необходимые правила оказания первой помощи 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00.infourok.ru/images/doc/312/311278/640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312/311278/640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0.infourok.ru/images/doc/312/311278/640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312/311278/640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312/311278/64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312/311278/64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312/311278/640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312/311278/640/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00.infourok.ru/images/doc/312/311278/64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00.infourok.ru/images/doc/312/311278/64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echenie-simptomy.ru/wp-content/uploads/2017/07/apr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0.infourok.ru/images/doc/312/311278/64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0.infourok.ru/images/doc/312/311278/64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s00.infourok.ru/images/doc/312/311278/64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s00.infourok.ru/images/doc/312/311278/64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</Words>
  <Application>Microsoft Office PowerPoint</Application>
  <PresentationFormat>Экран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ЧАЙНИК</dc:creator>
  <cp:lastModifiedBy>ЧАЙНИК</cp:lastModifiedBy>
  <cp:revision>4</cp:revision>
  <dcterms:created xsi:type="dcterms:W3CDTF">2020-05-19T17:46:52Z</dcterms:created>
  <dcterms:modified xsi:type="dcterms:W3CDTF">2020-05-19T18:23:38Z</dcterms:modified>
</cp:coreProperties>
</file>