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6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52966_original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517232"/>
            <a:ext cx="66247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24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Воспитательная Практика </a:t>
            </a:r>
          </a:p>
          <a:p>
            <a:pPr marL="0" marR="0" lvl="0" indent="4524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«Всему начало здесь, в краю моём родном»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924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90872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МАДОУ «Ныробский детский сад»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50912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Куимова Оксана Владимировна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4408" y="580526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6+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52966_original.jpg"/>
          <p:cNvPicPr>
            <a:picLocks noChangeAspect="1"/>
          </p:cNvPicPr>
          <p:nvPr/>
        </p:nvPicPr>
        <p:blipFill>
          <a:blip r:embed="rId2" cstate="print">
            <a:lum bright="86000" contrast="-8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2924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40466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Социальные партнеры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27584" y="1124744"/>
            <a:ext cx="748883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«Ныробский центр культуры, структурное подразделение МАУ «ЧРЦК»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Музейный центр памяти М.Н.Романова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Чердынский краеведческий музей им. А.С. Пушкина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Ныробская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 им. А.В.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Флоренко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Ныробская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библиотека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Никольский Храм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N4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725144"/>
            <a:ext cx="252028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49333-2d0eb4f93e8951a1.jpg"/>
          <p:cNvPicPr>
            <a:picLocks noChangeAspect="1"/>
          </p:cNvPicPr>
          <p:nvPr/>
        </p:nvPicPr>
        <p:blipFill>
          <a:blip r:embed="rId4" cstate="print"/>
          <a:srcRect t="14452" r="35825" b="14452"/>
          <a:stretch>
            <a:fillRect/>
          </a:stretch>
        </p:blipFill>
        <p:spPr>
          <a:xfrm>
            <a:off x="3491880" y="4725144"/>
            <a:ext cx="2592288" cy="176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Ныроб_Богадельн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852936"/>
            <a:ext cx="2448272" cy="163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6" cstate="print"/>
          <a:srcRect b="19905"/>
          <a:stretch>
            <a:fillRect/>
          </a:stretch>
        </p:blipFill>
        <p:spPr bwMode="auto">
          <a:xfrm rot="10800000" flipV="1">
            <a:off x="395536" y="4725144"/>
            <a:ext cx="287691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52966_original.jpg"/>
          <p:cNvPicPr>
            <a:picLocks noChangeAspect="1"/>
          </p:cNvPicPr>
          <p:nvPr/>
        </p:nvPicPr>
        <p:blipFill>
          <a:blip r:embed="rId2" cstate="print">
            <a:lum bright="86000" contrast="-8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2924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40466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Эффективность Практики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27584" y="1470994"/>
            <a:ext cx="7488832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количества семей, участвующих в реализации Практики.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сетевого взаимодействия родителей и педагогов через социальные сети и сайт ДОО.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Разработанные методические материалы – кейс воспитательных практик по теме Практики.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Конструирование компонентов развивающей среды по теме Практики.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Положительные отзывы родителей.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52966_original.jpg"/>
          <p:cNvPicPr>
            <a:picLocks noChangeAspect="1"/>
          </p:cNvPicPr>
          <p:nvPr/>
        </p:nvPicPr>
        <p:blipFill>
          <a:blip r:embed="rId2" cstate="print">
            <a:lum bright="88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2924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476672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и задачи практики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1520" y="914237"/>
            <a:ext cx="864096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основ гражданской идентичности и гражданского самосознания дошкольников на основе исторических и культурных традиций посредством консолидации возможностей ДОО, семьи и социума для создания условий по развитию духовного и социального потенциала дошкольников через использование социально активных технологий.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575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5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5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механизмов вовлечения родителей (законных представителей) в активную социальную практику гражданско-патриотического воспитания, освоение социально активных технологий патриотического воспитания.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5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условий для развития социальной активности родительского сообщества, инициации новых форм развивающего взаимодействия ДОО с родителями и социумом, расширение сферы участия родителей в жизни детского сада.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5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воспитывающей среды духовно-нравственного становления дошкольников на основе взаимодействия ДОО, семьи и социума.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5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гражданственности, патриотизма, любви к историческому наследию своей малой родины – поселка Ныроб.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52966_original.jpg"/>
          <p:cNvPicPr>
            <a:picLocks noChangeAspect="1"/>
          </p:cNvPicPr>
          <p:nvPr/>
        </p:nvPicPr>
        <p:blipFill>
          <a:blip r:embed="rId2" cstate="print">
            <a:lum bright="86000" contrast="-8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2924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40466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Этапы Практики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755576" y="1124744"/>
            <a:ext cx="1440160" cy="72008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5576" y="119675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этап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сентябрь 2023 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779912" y="1124744"/>
            <a:ext cx="1440160" cy="72008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октябрь 2023 г.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660232" y="1124744"/>
            <a:ext cx="1440160" cy="72008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ноябрь 2023 г.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395536" y="2132856"/>
            <a:ext cx="2304256" cy="2016224"/>
          </a:xfrm>
          <a:prstGeom prst="flowChartMultidocumen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3347864" y="2132856"/>
            <a:ext cx="2232248" cy="1944216"/>
          </a:xfrm>
          <a:prstGeom prst="flowChartMultidocumen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несколько документов 15"/>
          <p:cNvSpPr/>
          <p:nvPr/>
        </p:nvSpPr>
        <p:spPr>
          <a:xfrm>
            <a:off x="6372200" y="2132856"/>
            <a:ext cx="2160240" cy="1944216"/>
          </a:xfrm>
          <a:prstGeom prst="flowChartMultidocumen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3419872" y="4437112"/>
            <a:ext cx="2304256" cy="1872208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Ландшафтные памятники природы Ныроба и его окрестностей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6444208" y="4437112"/>
            <a:ext cx="2232248" cy="1872208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Улицы и социально-значимые объекты малой родины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395536" y="4437112"/>
            <a:ext cx="2304256" cy="1872208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Историческое прошлое поселка Ныроб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52966_original.jpg"/>
          <p:cNvPicPr>
            <a:picLocks noChangeAspect="1"/>
          </p:cNvPicPr>
          <p:nvPr/>
        </p:nvPicPr>
        <p:blipFill>
          <a:blip r:embed="rId2" cstate="print">
            <a:lum bright="86000" contrast="-8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2924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47667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этап Практики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(сентябрь 2023 г.)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539552" y="260648"/>
            <a:ext cx="2304256" cy="1872208"/>
          </a:xfrm>
          <a:prstGeom prst="flowChartMultidocumen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6444208" y="260648"/>
            <a:ext cx="2160240" cy="1728192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Историческое прошлое поселка Ныроб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2276872"/>
            <a:ext cx="81369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Видеозал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Просмотр видеофильма «Ныробский узник»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Экскурсия в музейный центр памяти М.Н. Романова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Театр на ландшафте «Ныробский узник»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Экскурсия с родителями в Чердынский краеведческий музей им. А.С. Пушкина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Творческая выставка семейных работ «Ныроб. Романов. Память…»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Онлайн-марафон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#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ЖиваяисторияНыроба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Итоговое мероприятие: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Мудбординг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«Ныробский узник»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52966_original.jpg"/>
          <p:cNvPicPr>
            <a:picLocks noChangeAspect="1"/>
          </p:cNvPicPr>
          <p:nvPr/>
        </p:nvPicPr>
        <p:blipFill>
          <a:blip r:embed="rId2" cstate="print">
            <a:lum bright="86000" contrast="-8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2924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47667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этап Практики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(сентябрь 2023 г.)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539552" y="260648"/>
            <a:ext cx="2304256" cy="1872208"/>
          </a:xfrm>
          <a:prstGeom prst="flowChartMultidocumen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6444208" y="260648"/>
            <a:ext cx="2160240" cy="1728192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Историческое прошлое поселка Ныроб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19872" y="3789040"/>
            <a:ext cx="2520280" cy="1903090"/>
          </a:xfrm>
          <a:prstGeom prst="rect">
            <a:avLst/>
          </a:prstGeom>
        </p:spPr>
      </p:pic>
      <p:pic>
        <p:nvPicPr>
          <p:cNvPr id="10" name="Рисунок 9" descr="C:\Users\Пользователь\Pictures\ПОДГОТОВИТ. 18-19 Г.Г\конкурс чтецов 27.11.2018\DSCN2840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214554"/>
            <a:ext cx="2520280" cy="1709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Bzi9s02nr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4293096"/>
            <a:ext cx="1861195" cy="2328420"/>
          </a:xfrm>
          <a:prstGeom prst="rect">
            <a:avLst/>
          </a:prstGeom>
        </p:spPr>
      </p:pic>
      <p:pic>
        <p:nvPicPr>
          <p:cNvPr id="12" name="Рисунок 11" descr="_fmmghZojW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484784"/>
            <a:ext cx="2585393" cy="1944216"/>
          </a:xfrm>
          <a:prstGeom prst="rect">
            <a:avLst/>
          </a:prstGeom>
        </p:spPr>
      </p:pic>
      <p:pic>
        <p:nvPicPr>
          <p:cNvPr id="1026" name="Picture 2" descr="C:\Users\Заведующая\Desktop\Романов\DSCN88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286256"/>
            <a:ext cx="2500330" cy="1875459"/>
          </a:xfrm>
          <a:prstGeom prst="rect">
            <a:avLst/>
          </a:prstGeom>
          <a:noFill/>
        </p:spPr>
      </p:pic>
      <p:pic>
        <p:nvPicPr>
          <p:cNvPr id="7170" name="Picture 2" descr="https://sun9-56.userapi.com/impg/Y-Bzjvl1Fupzcv1ww_Isuzxo9EC85Vi4rzn2Lw/p42nUuaenAw.jpg?size=1280x960&amp;quality=95&amp;sign=9f9df4313f1bcffc442b22f011803b1b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2357431"/>
            <a:ext cx="2304463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52966_original.jpg"/>
          <p:cNvPicPr>
            <a:picLocks noChangeAspect="1"/>
          </p:cNvPicPr>
          <p:nvPr/>
        </p:nvPicPr>
        <p:blipFill>
          <a:blip r:embed="rId2" cstate="print">
            <a:lum bright="86000" contrast="-8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2924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47667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этап Практики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(октябрь 2023 г.)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2553870"/>
            <a:ext cx="81369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Сказание о Святом источнике Николая Чудотворца (Никольский родник)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Литературная гостиная «Сказания земли Чердынской» (по творчеству чердынской поэтессы Светланы Володиной)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Прогулка выходного дня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Искорское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городище и Узкая улочка»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Виртуальная экскурсия «Ландшафтные памятники» (скалы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Ветлан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Светик,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Ципий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Дивьей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пещерой, пещера Водопадная, Боец)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Итоговое мероприятие: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видеоролик «Природные чудеса вокруг нас»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611560" y="332656"/>
            <a:ext cx="2232248" cy="1944216"/>
          </a:xfrm>
          <a:prstGeom prst="flowChartMultidocumen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6444208" y="332656"/>
            <a:ext cx="2304256" cy="1872208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Ландшафтные памятники природы Ныроба и его окрестностей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52966_original.jpg"/>
          <p:cNvPicPr>
            <a:picLocks noChangeAspect="1"/>
          </p:cNvPicPr>
          <p:nvPr/>
        </p:nvPicPr>
        <p:blipFill>
          <a:blip r:embed="rId2" cstate="print">
            <a:lum bright="86000" contrast="-8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2924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47667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этап Практики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(октябрь 2023 г.)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611560" y="332656"/>
            <a:ext cx="2232248" cy="1944216"/>
          </a:xfrm>
          <a:prstGeom prst="flowChartMultidocumen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6444208" y="332656"/>
            <a:ext cx="2304256" cy="1872208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Ландшафтные памятники природы Ныроба и его окрестностей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3528" y="2852936"/>
            <a:ext cx="2952328" cy="1800200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700808"/>
            <a:ext cx="2808312" cy="1872208"/>
          </a:xfrm>
          <a:prstGeom prst="rect">
            <a:avLst/>
          </a:prstGeom>
        </p:spPr>
      </p:pic>
      <p:pic>
        <p:nvPicPr>
          <p:cNvPr id="12" name="Рисунок 11" descr="IMG_55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077072"/>
            <a:ext cx="2880320" cy="1920213"/>
          </a:xfrm>
          <a:prstGeom prst="rect">
            <a:avLst/>
          </a:prstGeom>
        </p:spPr>
      </p:pic>
      <p:pic>
        <p:nvPicPr>
          <p:cNvPr id="13" name="Рисунок 12" descr="IMG_78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2384660"/>
            <a:ext cx="2088232" cy="3138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52966_original.jpg"/>
          <p:cNvPicPr>
            <a:picLocks noChangeAspect="1"/>
          </p:cNvPicPr>
          <p:nvPr/>
        </p:nvPicPr>
        <p:blipFill>
          <a:blip r:embed="rId2" cstate="print">
            <a:lum bright="86000" contrast="-8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2924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47667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этап Практики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(ноябрь 2023 г.)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539552" y="332656"/>
            <a:ext cx="2160240" cy="1944216"/>
          </a:xfrm>
          <a:prstGeom prst="flowChartMultidocumen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6516216" y="404664"/>
            <a:ext cx="2232248" cy="1872208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Улицы и социально-значимые объекты малой родины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2348880"/>
            <a:ext cx="835292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Питч-сессия для родителей «Улицы родного посёлка»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Путешествие по улицам родного посёлка «Социально-значимые объекты Ныроба»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Участие детей в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Володинских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чтениях» с военно-спортивным клубом «Патриот»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Квиз-игра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«Знатоки родного края»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Виртуальная экскурсия «Часовня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Параскевы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Пятницы»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Экскурсия «Никольская церковь» с посещением Богоявленской церкви и колокольни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Итоговое мероприятие: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интерактивная книга «Улицы родного посёлка»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52966_original.jpg"/>
          <p:cNvPicPr>
            <a:picLocks noChangeAspect="1"/>
          </p:cNvPicPr>
          <p:nvPr/>
        </p:nvPicPr>
        <p:blipFill>
          <a:blip r:embed="rId2" cstate="print">
            <a:lum bright="86000" contrast="-8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2924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47667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 Практики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(ноябрь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 г.)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6444208" y="332656"/>
            <a:ext cx="2304256" cy="1872208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Улицы и социально-значимые объекты малой родины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500034" y="428604"/>
            <a:ext cx="2160240" cy="1944216"/>
          </a:xfrm>
          <a:prstGeom prst="flowChartMultidocumen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sun9-16.userapi.com/impg/P4xbD9nPb77pWfUnaufuUpVVxqaKBJEuoZZ0Xw/k6AUEER0hj8.jpg?size=813x1080&amp;quality=95&amp;sign=afab1b0be2fc47410542afa716c649f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786058"/>
            <a:ext cx="1995678" cy="2651085"/>
          </a:xfrm>
          <a:prstGeom prst="rect">
            <a:avLst/>
          </a:prstGeom>
          <a:noFill/>
        </p:spPr>
      </p:pic>
      <p:pic>
        <p:nvPicPr>
          <p:cNvPr id="1030" name="Picture 6" descr="https://sun9-78.userapi.com/impg/Idj4QtwlJLCgdJ5aXXSxihKEx0dH247B5aEnxg/hn8NTiYIZ_w.jpg?size=1280x1280&amp;quality=95&amp;sign=4a409a905c6225b84ee9af492e4b786c&amp;type=album"/>
          <p:cNvPicPr>
            <a:picLocks noChangeAspect="1" noChangeArrowheads="1"/>
          </p:cNvPicPr>
          <p:nvPr/>
        </p:nvPicPr>
        <p:blipFill>
          <a:blip r:embed="rId5" cstate="print"/>
          <a:srcRect t="31579"/>
          <a:stretch>
            <a:fillRect/>
          </a:stretch>
        </p:blipFill>
        <p:spPr bwMode="auto">
          <a:xfrm>
            <a:off x="3500430" y="1428736"/>
            <a:ext cx="2643206" cy="1808509"/>
          </a:xfrm>
          <a:prstGeom prst="rect">
            <a:avLst/>
          </a:prstGeom>
          <a:noFill/>
        </p:spPr>
      </p:pic>
      <p:pic>
        <p:nvPicPr>
          <p:cNvPr id="1032" name="Picture 8" descr="https://sun9-42.userapi.com/impg/pkh_7Ar4o4WgDR7kgi07TmsH0xBmzT_YeHG_Sg/tlL5LasB28o.jpg?size=1280x1280&amp;quality=95&amp;sign=362ef79f8ca7fc78770d969352144ce5&amp;type=album"/>
          <p:cNvPicPr>
            <a:picLocks noChangeAspect="1" noChangeArrowheads="1"/>
          </p:cNvPicPr>
          <p:nvPr/>
        </p:nvPicPr>
        <p:blipFill>
          <a:blip r:embed="rId6" cstate="print"/>
          <a:srcRect l="3030"/>
          <a:stretch>
            <a:fillRect/>
          </a:stretch>
        </p:blipFill>
        <p:spPr bwMode="auto">
          <a:xfrm>
            <a:off x="3857620" y="3714752"/>
            <a:ext cx="2071702" cy="2357454"/>
          </a:xfrm>
          <a:prstGeom prst="rect">
            <a:avLst/>
          </a:prstGeom>
          <a:noFill/>
        </p:spPr>
      </p:pic>
      <p:pic>
        <p:nvPicPr>
          <p:cNvPr id="1033" name="Picture 9" descr="C:\Users\Заведующая\Desktop\Разное\Школьники Светлана Володина\DSCN9854.JPG"/>
          <p:cNvPicPr>
            <a:picLocks noChangeAspect="1" noChangeArrowheads="1"/>
          </p:cNvPicPr>
          <p:nvPr/>
        </p:nvPicPr>
        <p:blipFill>
          <a:blip r:embed="rId7" cstate="print"/>
          <a:srcRect l="2632" t="18016" r="10526"/>
          <a:stretch>
            <a:fillRect/>
          </a:stretch>
        </p:blipFill>
        <p:spPr bwMode="auto">
          <a:xfrm>
            <a:off x="500034" y="3071810"/>
            <a:ext cx="2571768" cy="1821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538</Words>
  <Application>Microsoft Office PowerPoint</Application>
  <PresentationFormat>Экран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Заведующая</cp:lastModifiedBy>
  <cp:revision>21</cp:revision>
  <dcterms:created xsi:type="dcterms:W3CDTF">2023-10-07T10:04:34Z</dcterms:created>
  <dcterms:modified xsi:type="dcterms:W3CDTF">2024-08-20T10:53:16Z</dcterms:modified>
</cp:coreProperties>
</file>