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slides/slide31.xml" ContentType="application/vnd.openxmlformats-officedocument.presentationml.slide+xml"/>
  <Override PartName="/ppt/presentation.xml" ContentType="application/vnd.openxmlformats-officedocument.presentationml.presentation.main+xml"/>
  <Override PartName="/ppt/slides/slide53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54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52.xml" ContentType="application/vnd.openxmlformats-officedocument.presentationml.slide+xml"/>
  <Override PartName="/ppt/slides/slide4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26.xml" ContentType="application/vnd.openxmlformats-officedocument.presentationml.slide+xml"/>
  <Override PartName="/ppt/slides/slide7.xml" ContentType="application/vnd.openxmlformats-officedocument.presentationml.slide+xml"/>
  <Override PartName="/ppt/slides/slide27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9.xml" ContentType="application/vnd.openxmlformats-officedocument.presentationml.slide+xml"/>
  <Override PartName="/ppt/slides/slide29.xml" ContentType="application/vnd.openxmlformats-officedocument.presentationml.slide+xml"/>
  <Override PartName="/ppt/slides/slide10.xml" ContentType="application/vnd.openxmlformats-officedocument.presentationml.slide+xml"/>
  <Override PartName="/ppt/slides/slide43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12.xml" ContentType="application/vnd.openxmlformats-officedocument.presentationml.slide+xml"/>
  <Override PartName="/ppt/slides/slide41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14.xml" ContentType="application/vnd.openxmlformats-officedocument.presentationml.slide+xml"/>
  <Override PartName="/ppt/slides/slide47.xml" ContentType="application/vnd.openxmlformats-officedocument.presentationml.slide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16.xml" ContentType="application/vnd.openxmlformats-officedocument.presentationml.slide+xml"/>
  <Override PartName="/ppt/slides/slide45.xml" ContentType="application/vnd.openxmlformats-officedocument.presentationml.slide+xml"/>
  <Override PartName="/ppt/slides/slide17.xml" ContentType="application/vnd.openxmlformats-officedocument.presentationml.slide+xml"/>
  <Override PartName="/ppt/slides/slide4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51.xml" ContentType="application/vnd.openxmlformats-officedocument.presentationml.slide+xml"/>
  <Override PartName="/ppt/slides/slide30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Slides/notesSlide14.xml" ContentType="application/vnd.openxmlformats-officedocument.presentationml.notesSlide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heme/theme3.xml" ContentType="application/vnd.openxmlformats-officedocument.them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3"/>
  </p:notesMasterIdLst>
  <p:sldIdLst>
    <p:sldId id="256" r:id="rId4"/>
    <p:sldId id="258" r:id="rId5"/>
    <p:sldId id="259" r:id="rId6"/>
    <p:sldId id="260" r:id="rId7"/>
    <p:sldId id="287" r:id="rId8"/>
    <p:sldId id="261" r:id="rId9"/>
    <p:sldId id="288" r:id="rId10"/>
    <p:sldId id="262" r:id="rId11"/>
    <p:sldId id="289" r:id="rId12"/>
    <p:sldId id="263" r:id="rId13"/>
    <p:sldId id="290" r:id="rId14"/>
    <p:sldId id="264" r:id="rId15"/>
    <p:sldId id="291" r:id="rId16"/>
    <p:sldId id="265" r:id="rId17"/>
    <p:sldId id="292" r:id="rId18"/>
    <p:sldId id="270" r:id="rId19"/>
    <p:sldId id="293" r:id="rId20"/>
    <p:sldId id="266" r:id="rId21"/>
    <p:sldId id="294" r:id="rId22"/>
    <p:sldId id="267" r:id="rId23"/>
    <p:sldId id="295" r:id="rId24"/>
    <p:sldId id="269" r:id="rId25"/>
    <p:sldId id="296" r:id="rId26"/>
    <p:sldId id="273" r:id="rId27"/>
    <p:sldId id="297" r:id="rId28"/>
    <p:sldId id="271" r:id="rId29"/>
    <p:sldId id="298" r:id="rId30"/>
    <p:sldId id="274" r:id="rId31"/>
    <p:sldId id="299" r:id="rId32"/>
    <p:sldId id="272" r:id="rId33"/>
    <p:sldId id="300" r:id="rId34"/>
    <p:sldId id="275" r:id="rId35"/>
    <p:sldId id="301" r:id="rId36"/>
    <p:sldId id="276" r:id="rId37"/>
    <p:sldId id="302" r:id="rId38"/>
    <p:sldId id="277" r:id="rId39"/>
    <p:sldId id="303" r:id="rId40"/>
    <p:sldId id="278" r:id="rId41"/>
    <p:sldId id="304" r:id="rId42"/>
    <p:sldId id="279" r:id="rId43"/>
    <p:sldId id="305" r:id="rId44"/>
    <p:sldId id="280" r:id="rId45"/>
    <p:sldId id="306" r:id="rId46"/>
    <p:sldId id="281" r:id="rId47"/>
    <p:sldId id="307" r:id="rId48"/>
    <p:sldId id="282" r:id="rId49"/>
    <p:sldId id="308" r:id="rId50"/>
    <p:sldId id="284" r:id="rId51"/>
    <p:sldId id="309" r:id="rId52"/>
    <p:sldId id="283" r:id="rId53"/>
    <p:sldId id="310" r:id="rId54"/>
    <p:sldId id="285" r:id="rId55"/>
    <p:sldId id="311" r:id="rId56"/>
    <p:sldId id="286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160" userDrawn="1">
          <p15:clr>
            <a:srgbClr val="A4A3A4"/>
          </p15:clr>
        </p15:guide>
        <p15:guide id="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" Type="http://schemas.openxmlformats.org/officeDocument/2006/relationships/notesMaster" Target="notesMasters/notesMaster1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" Type="http://schemas.openxmlformats.org/officeDocument/2006/relationships/slide" Target="slides/slide1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" Type="http://schemas.openxmlformats.org/officeDocument/2006/relationships/slide" Target="slides/slide2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tableStyles" Target="tableStyles.xml"/><Relationship Id="rId59" Type="http://schemas.openxmlformats.org/officeDocument/2006/relationships/presProps" Target="presProps.xml"/><Relationship Id="rId6" Type="http://schemas.openxmlformats.org/officeDocument/2006/relationships/slide" Target="slides/slide3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  <a:p>
            <a:pPr lvl="1"/>
            <a:r>
              <a:rPr lang="ru-RU" altLang="en-US"/>
              <a:t>Второй уровень</a:t>
            </a:r>
            <a:endParaRPr lang="en-US"/>
          </a:p>
          <a:p>
            <a:pPr lvl="2"/>
            <a:r>
              <a:rPr lang="ru-RU" altLang="en-US"/>
              <a:t>Третий уровень</a:t>
            </a:r>
            <a:endParaRPr lang="en-US"/>
          </a:p>
          <a:p>
            <a:pPr lvl="3"/>
            <a:r>
              <a:rPr lang="ru-RU" altLang="en-US"/>
              <a:t>Четвертый уровень</a:t>
            </a:r>
            <a:endParaRPr lang="en-US"/>
          </a:p>
          <a:p>
            <a:pPr lvl="4"/>
            <a:r>
              <a:rPr lang="ru-RU" altLang="en-US"/>
              <a:t>Пятый уровень</a:t>
            </a:r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Relationship Id="rId2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Relationship Id="rId2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Relationship Id="rId2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Relationship Id="rId2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Relationship Id="rId2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Relationship Id="rId2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1C36259-4A15-4F1C-96D5-AFBD0A83F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7826711-3BAE-4AA6-AE22-5AFB63195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ED360E7-2793-42E7-BA3C-D8AD6FED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CCFF851-8216-47C7-9393-464EAB831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42A9655-C7CC-4E68-9D48-DC5F48F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4A50CF1-1A02-4264-B82C-296BFEC4C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E2BF249-6D83-465E-8552-583326430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113BCDE-EFE4-45A9-AD1B-9E9E87CCE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2D8FCFC-4731-4D50-8287-E1C84ACE2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B5F06BC-F093-4700-A2F5-F1462EEDE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096C55B-7CBF-4B06-BB55-F83CDEE72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14D93F8-026F-4A55-8DB8-77E4D5DC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F8F4E00-CE86-4CC4-8963-D5D30594AF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06580EC-21D6-40B1-A988-EADEEE97B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19BD2B1-E2BF-42C1-B6C0-2B09DC662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A837518-06B4-43FC-A9D9-F3189404B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97474C8-68B2-4C45-91C0-E3D41F1E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6A4E080-758B-4E75-8F94-BC534BB1B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B4E3654-C064-41ED-89D7-A89AE356D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4190D0A-B6DA-4742-B833-715BB4D53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8F39EEB-D21E-47EC-B906-BA26B080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94CE06D-D73B-493D-A4D5-BEFBF5B05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693105B-F6C4-452B-A721-13F31635E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7040B6D-1CA0-4A70-B63E-9B837E9B40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B1371E1-7E94-4D30-9B25-4F6E6D482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43C20EF-D5AB-4177-89CB-3A2577053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638CA57-7E65-469E-B72C-0DD37F943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CC9B926-60DF-4428-A330-D99F4B341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2805245-ECCA-4BE6-97F8-29907B35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6A18E4D-5C77-48CE-9372-57AE20389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08AC1C7-8C5E-4098-BCD9-E4F461292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CC6C2ED-C6B6-4CA7-BBB5-66FDAC807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9F5EA78-1D3E-4C27-A359-BB48810CD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92D8D26-28A3-4F73-85CE-251DD7FFC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E519496-0490-4991-93D8-2167CD0C9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AF74942-4A21-425A-AD6A-BEB8724D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9A3C72B-29D8-48CB-98C0-DDC9517FB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5279BFB-F760-4EB6-BC07-39A5698E1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05BD8DF-8587-416B-8B1F-CE642B478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24978AE-2CDD-4461-B477-113627A4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163BDB3-332F-4642-B67D-7EFE6292E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D785917-013F-405B-A8E4-95542B18C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D3EA154-0C22-4398-8602-9D4510F2C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DC1510B-185F-4DFB-9291-D3D065285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45BAC04-01E5-4171-9701-B9C591435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B3EB5C7-4214-4A5B-B7CE-DBCDD76D2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9725F0D-E6C0-4968-A9F2-DAE6FDEFF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92AC3F5-E20F-4A1D-961E-C2FFD0EA6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3FD3008-D424-46C6-ADB9-D3E8DD71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6F3E91B-92F9-4AEE-9B42-10432F430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04A729B-CA6E-41EF-8839-0933B3B20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A4B8E60-5062-4ACE-AC49-8AAC0DE83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C46085C-FA21-4005-9676-DEE99C7F4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E5EEAA6-414E-4CD5-9808-98FD10F0F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dt="0"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 noEditPoint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 noEditPoint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 noEditPoints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 noEditPoints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 noEditPoints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EditPoints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EditPoints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2987824" y="5157192"/>
            <a:ext cx="2664296" cy="104241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Узнать</a:t>
            </a:r>
            <a:r>
              <a:rPr lang="ru-RU" sz="2400" b="1" baseline="0" dirty="0" smtClean="0">
                <a:solidFill>
                  <a:schemeClr val="tx1"/>
                </a:solidFill>
              </a:rPr>
              <a:t> ответ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льный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2987824" y="4653136"/>
            <a:ext cx="3240360" cy="97040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</a:t>
            </a:r>
            <a:r>
              <a:rPr lang="ru-RU" baseline="0" dirty="0" smtClean="0"/>
              <a:t> к выбору тем</a:t>
            </a:r>
            <a:endParaRPr lang="ru-RU" dirty="0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 noEditPoints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 noEditPoints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C51FC-0BF6-4E59-BE80-876D436FF532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BE2B587-3B05-4641-9365-1CC39D14E9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2BD3-1C3A-4A70-AA31-3BA752D2C4C5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CB5E-AA64-464D-88B6-E47E052F54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dt="0"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" Target="slide4.xml"/><Relationship Id="rId10" Type="http://schemas.openxmlformats.org/officeDocument/2006/relationships/slide" Target="slide24.xml"/><Relationship Id="rId11" Type="http://schemas.openxmlformats.org/officeDocument/2006/relationships/slide" Target="slide26.xml"/><Relationship Id="rId12" Type="http://schemas.openxmlformats.org/officeDocument/2006/relationships/slide" Target="slide30.xml"/><Relationship Id="rId13" Type="http://schemas.openxmlformats.org/officeDocument/2006/relationships/slide" Target="slide28.xml"/><Relationship Id="rId14" Type="http://schemas.openxmlformats.org/officeDocument/2006/relationships/slide" Target="slide32.xml"/><Relationship Id="rId15" Type="http://schemas.openxmlformats.org/officeDocument/2006/relationships/slide" Target="slide34.xml"/><Relationship Id="rId16" Type="http://schemas.openxmlformats.org/officeDocument/2006/relationships/slide" Target="slide36.xml"/><Relationship Id="rId17" Type="http://schemas.openxmlformats.org/officeDocument/2006/relationships/slide" Target="slide38.xml"/><Relationship Id="rId18" Type="http://schemas.openxmlformats.org/officeDocument/2006/relationships/slide" Target="slide40.xml"/><Relationship Id="rId19" Type="http://schemas.openxmlformats.org/officeDocument/2006/relationships/slide" Target="slide42.xml"/><Relationship Id="rId2" Type="http://schemas.openxmlformats.org/officeDocument/2006/relationships/slide" Target="slide6.xml"/><Relationship Id="rId20" Type="http://schemas.openxmlformats.org/officeDocument/2006/relationships/slide" Target="slide44.xml"/><Relationship Id="rId21" Type="http://schemas.openxmlformats.org/officeDocument/2006/relationships/slide" Target="slide46.xml"/><Relationship Id="rId22" Type="http://schemas.openxmlformats.org/officeDocument/2006/relationships/slide" Target="slide48.xml"/><Relationship Id="rId23" Type="http://schemas.openxmlformats.org/officeDocument/2006/relationships/slide" Target="slide50.xml"/><Relationship Id="rId24" Type="http://schemas.openxmlformats.org/officeDocument/2006/relationships/slide" Target="slide52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3.xml"/><Relationship Id="rId3" Type="http://schemas.openxmlformats.org/officeDocument/2006/relationships/slide" Target="slide8.xml"/><Relationship Id="rId4" Type="http://schemas.openxmlformats.org/officeDocument/2006/relationships/slide" Target="slide10.xml"/><Relationship Id="rId5" Type="http://schemas.openxmlformats.org/officeDocument/2006/relationships/slide" Target="slide12.xml"/><Relationship Id="rId6" Type="http://schemas.openxmlformats.org/officeDocument/2006/relationships/slide" Target="slide14.xml"/><Relationship Id="rId7" Type="http://schemas.openxmlformats.org/officeDocument/2006/relationships/slide" Target="slide16.xml"/><Relationship Id="rId8" Type="http://schemas.openxmlformats.org/officeDocument/2006/relationships/slide" Target="slide20.xml"/><Relationship Id="rId9" Type="http://schemas.openxmlformats.org/officeDocument/2006/relationships/slide" Target="slide2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«Своя игра»</a:t>
            </a:r>
            <a:br>
              <a:rPr lang="ru-RU" dirty="0" smtClean="0"/>
            </a:br>
            <a:r>
              <a:rPr lang="ru-RU" dirty="0" smtClean="0"/>
              <a:t> по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4733365" y="4421080"/>
            <a:ext cx="3439035" cy="145619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dirty="0" smtClean="0"/>
              <a:t>Выполнила: Милосердова Р.В.</a:t>
            </a:r>
          </a:p>
          <a:p>
            <a:r>
              <a:rPr lang="ru-RU" sz="1600" dirty="0" smtClean="0"/>
              <a:t>  учитель начальных классов</a:t>
            </a:r>
          </a:p>
          <a:p>
            <a:r>
              <a:rPr lang="ru-RU" dirty="0"/>
              <a:t> </a:t>
            </a:r>
            <a:r>
              <a:rPr lang="ru-RU" dirty="0" smtClean="0"/>
              <a:t>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4294967295"/>
          </p:nvPr>
        </p:nvPicPr>
        <p:blipFill>
          <a:blip r:embed="rId1"/>
          <a:srcRect/>
          <a:stretch>
            <a:fillRect/>
          </a:stretch>
        </p:blipFill>
        <p:spPr>
          <a:xfrm>
            <a:off x="2195736" y="2492896"/>
            <a:ext cx="4248150" cy="14287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608" y="2708920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Берёза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1"/>
          <a:srcRect/>
          <a:stretch>
            <a:fillRect/>
          </a:stretch>
        </p:blipFill>
        <p:spPr>
          <a:xfrm>
            <a:off x="1835696" y="1916832"/>
            <a:ext cx="5238750" cy="26479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490" y="2636912"/>
            <a:ext cx="7024744" cy="13681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Машинист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331640" y="2276872"/>
            <a:ext cx="6778625" cy="1008063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Величина, измеряющая вес чего-либо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490" y="1772816"/>
            <a:ext cx="7024744" cy="11521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Масса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899592" y="2420888"/>
            <a:ext cx="6777038" cy="13208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Единица измерения жидкости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490" y="2060848"/>
            <a:ext cx="7024744" cy="20882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Литр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259632" y="2492896"/>
            <a:ext cx="6777038" cy="17272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Мера веса, равная 1000 граммов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608" y="2492896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Килограмм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Цель:</a:t>
            </a:r>
          </a:p>
          <a:p>
            <a:r>
              <a:rPr lang="ru-RU" dirty="0" smtClean="0"/>
              <a:t>Развитие познавательной активности у учащихся</a:t>
            </a:r>
          </a:p>
          <a:p>
            <a:pPr marL="68580" indent="0">
              <a:buNone/>
            </a:pPr>
            <a:r>
              <a:rPr lang="ru-RU" dirty="0" smtClean="0"/>
              <a:t>Задачи:</a:t>
            </a:r>
          </a:p>
          <a:p>
            <a:r>
              <a:rPr lang="ru-RU" dirty="0"/>
              <a:t>ф</a:t>
            </a:r>
            <a:r>
              <a:rPr lang="ru-RU" dirty="0" smtClean="0"/>
              <a:t>ормировать интерес к предмету;</a:t>
            </a:r>
          </a:p>
          <a:p>
            <a:r>
              <a:rPr lang="ru-RU" dirty="0"/>
              <a:t>с</a:t>
            </a:r>
            <a:r>
              <a:rPr lang="ru-RU" dirty="0" smtClean="0"/>
              <a:t>пособность усвоению новых знаний по математике;</a:t>
            </a:r>
          </a:p>
          <a:p>
            <a:r>
              <a:rPr lang="ru-RU" dirty="0" smtClean="0"/>
              <a:t>Развивать инициативу, самостоятельность учащихся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971600" y="2420888"/>
            <a:ext cx="6777038" cy="199707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600" b="1" dirty="0" smtClean="0"/>
              <a:t>Наименьшая единица времени</a:t>
            </a:r>
            <a:endParaRPr lang="ru-RU" sz="3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87624" y="2348880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Секунда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115616" y="2492896"/>
            <a:ext cx="6777038" cy="8636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Старинная мера длины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15616" y="1916832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Аршин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331640" y="2420888"/>
            <a:ext cx="6778625" cy="2073275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Оля сложила фигуру из 18 кубиков, а Лена из 12. На сколько кубиков больше использовала Оля, чем Лена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87624" y="2924944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На 6 кубиков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043608" y="2420888"/>
            <a:ext cx="6777038" cy="201612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Гусь весит 9 кг, а курица -на 7 кг меньше.</a:t>
            </a:r>
          </a:p>
          <a:p>
            <a:pPr marL="6858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	Сколько весят гусь и курица вместе?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15616" y="2852936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11 килограммов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331640" y="1916832"/>
            <a:ext cx="6778625" cy="1871662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Для приготовления 40 кг изюма нужно израсходовать 95 кг винограда. </a:t>
            </a: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Сколько воды испарилось во время приготовления изюма?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15616" y="2420888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55 литров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490" y="548680"/>
            <a:ext cx="7024744" cy="100811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0891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080"/>
                <a:gridCol w="980958"/>
                <a:gridCol w="1151468"/>
                <a:gridCol w="1151468"/>
                <a:gridCol w="1151468"/>
                <a:gridCol w="1151468"/>
              </a:tblGrid>
              <a:tr h="1159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Ребусы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hlinkClick r:id="rId1" action="ppaction://hlinksldjump"/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30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50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5951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Единицы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измерения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159516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2106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Геометрические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фигуры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hlinkClick r:id="rId15" action="ppaction://hlinksldjump"/>
                        </a:rPr>
                        <a:t>10</a:t>
                      </a:r>
                      <a:endParaRPr lang="ru-RU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19" action="ppaction://hlinksldjump"/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4650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r>
                        <a:rPr lang="ru-RU" b="1" dirty="0" smtClean="0"/>
                        <a:t>Математика</a:t>
                      </a:r>
                      <a:r>
                        <a:rPr lang="ru-RU" b="1" baseline="0" dirty="0" smtClean="0"/>
                        <a:t> в</a:t>
                      </a:r>
                    </a:p>
                    <a:p>
                      <a:pPr algn="ctr"/>
                      <a:r>
                        <a:rPr lang="ru-RU" b="1" baseline="0" dirty="0" smtClean="0"/>
                        <a:t>пословицах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20" action="ppaction://hlinksldjump"/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21" action="ppaction://hlinksldjump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22" action="ppaction://hlinksldjump"/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23" action="ppaction://hlinksldjump"/>
                        </a:rPr>
                        <a:t>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hlinkClick r:id="rId24" action="ppaction://hlinksldjump"/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899592" y="1988840"/>
            <a:ext cx="6777038" cy="2544762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Для приготовления крахмала требуется 6 кг картошки.</a:t>
            </a: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 Сколько крахмала получится из  36 кг картофеля?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15616" y="3068960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 кг картофеля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163782" y="2365664"/>
            <a:ext cx="6777038" cy="2544763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поход пошли 24 мальчика, а девочек в 3 раза меньше, чем мальчиков. </a:t>
            </a: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Сколько всего детей пошло в поход?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87624" y="2420888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32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259632" y="2564904"/>
            <a:ext cx="6777038" cy="201612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Фигура состоящая из трех углов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608" y="3140968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Треугольник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187624" y="2204864"/>
            <a:ext cx="6777038" cy="187285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Фигура состоящая из 4 равных линий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608" y="2564904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Квадрат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115616" y="2348880"/>
            <a:ext cx="6777038" cy="11049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Квадрат у которого прямые углы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15616" y="2276872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Прямоугольник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hlinkClick r:id="rId1" action="ppaction://hlinksldjump"/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07704" y="1556792"/>
            <a:ext cx="5524500" cy="2200275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403648" y="2564904"/>
            <a:ext cx="6777038" cy="1079500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Сумма длин сторон квадрата 40 см.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Чему равна длина каждой его стороны?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115616" y="2636912"/>
            <a:ext cx="7024744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40:4= 10 (см)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043608" y="2420888"/>
            <a:ext cx="6777038" cy="2160588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Во сколько раз увеличится площадь квадрата, если каждую сторону его увеличить в 2 раза?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608" y="2276872"/>
            <a:ext cx="7024744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4 раза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115616" y="2276872"/>
            <a:ext cx="6777038" cy="189706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Закончите пословицу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Без букв и грамматики не учат ….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608" y="2492896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математике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115616" y="2204864"/>
            <a:ext cx="6777038" cy="201612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Закончите пословицу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Семь раз отмерь, один раз ….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259632" y="2780928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отрежь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043608" y="2492896"/>
            <a:ext cx="6777038" cy="146526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Закончите пословицу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Математика – гимнастика ….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971600" y="2276872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490" y="2564904"/>
            <a:ext cx="7024744" cy="14401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Подвал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1187624" y="2492896"/>
            <a:ext cx="6777038" cy="1104900"/>
          </a:xfrm>
        </p:spPr>
        <p:txBody>
          <a:bodyPr>
            <a:normAutofit fontScale="77500" lnSpcReduction="20000"/>
          </a:bodyPr>
          <a:lstStyle/>
          <a:p>
            <a:pPr marL="6858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Закончите пословицу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Арифметика – царица математики, математика – царица ….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971600" y="2348880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Всех наук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4294967295"/>
          </p:nvPr>
        </p:nvSpPr>
        <p:spPr>
          <a:xfrm>
            <a:off x="971600" y="2276872"/>
            <a:ext cx="6777038" cy="24003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Закончите пословицу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Биссектриса – эта такая директриса, которая бегает по углам и ….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608" y="2276872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Делит их пополам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67544" y="332656"/>
            <a:ext cx="8208912" cy="619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Хомяк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4294967295"/>
          </p:nvPr>
        </p:nvPicPr>
        <p:blipFill>
          <a:blip r:embed="rId1"/>
          <a:srcRect/>
          <a:stretch>
            <a:fillRect/>
          </a:stretch>
        </p:blipFill>
        <p:spPr>
          <a:xfrm>
            <a:off x="467544" y="836712"/>
            <a:ext cx="8208912" cy="432117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490" y="2564904"/>
            <a:ext cx="7024744" cy="14401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Хомяк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4294967295"/>
          </p:nvPr>
        </p:nvPicPr>
        <p:blipFill>
          <a:blip r:embed="rId1"/>
          <a:srcRect/>
          <a:stretch>
            <a:fillRect/>
          </a:stretch>
        </p:blipFill>
        <p:spPr>
          <a:xfrm>
            <a:off x="1547664" y="2276872"/>
            <a:ext cx="5524500" cy="253841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043490" y="2132856"/>
            <a:ext cx="7024744" cy="15121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Клык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219</TotalTime>
  <Words>326</Words>
  <Application>Microsoft Office PowerPoint</Application>
  <PresentationFormat>Экран (4:3)</PresentationFormat>
  <Paragraphs>98</Paragraphs>
  <Slides>54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54</vt:i4>
      </vt:variant>
    </vt:vector>
  </HeadingPairs>
  <TitlesOfParts>
    <vt:vector size="56" baseType="lpstr">
      <vt:lpstr>Остин</vt:lpstr>
      <vt:lpstr>Специальное оформление</vt:lpstr>
      <vt:lpstr>«Своя игра»  по математике</vt:lpstr>
      <vt:lpstr>Презентация PowerPoint</vt:lpstr>
      <vt:lpstr>Презентация PowerPoint</vt:lpstr>
      <vt:lpstr>Презентация PowerPoint</vt:lpstr>
      <vt:lpstr>Подвал</vt:lpstr>
      <vt:lpstr>Хомяк</vt:lpstr>
      <vt:lpstr>Хомяк</vt:lpstr>
      <vt:lpstr>Презентация PowerPoint</vt:lpstr>
      <vt:lpstr>Клык</vt:lpstr>
      <vt:lpstr>Презентация PowerPoint</vt:lpstr>
      <vt:lpstr>Берёза</vt:lpstr>
      <vt:lpstr>Презентация PowerPoint</vt:lpstr>
      <vt:lpstr>Машинист</vt:lpstr>
      <vt:lpstr>Презентация PowerPoint</vt:lpstr>
      <vt:lpstr>Масса</vt:lpstr>
      <vt:lpstr>Презентация PowerPoint</vt:lpstr>
      <vt:lpstr>Литр</vt:lpstr>
      <vt:lpstr>Презентация PowerPoint</vt:lpstr>
      <vt:lpstr>Килограмм</vt:lpstr>
      <vt:lpstr>Презентация PowerPoint</vt:lpstr>
      <vt:lpstr>Секунда</vt:lpstr>
      <vt:lpstr>Презентация PowerPoint</vt:lpstr>
      <vt:lpstr>Аршин</vt:lpstr>
      <vt:lpstr>Презентация PowerPoint</vt:lpstr>
      <vt:lpstr> На 6 кубиков</vt:lpstr>
      <vt:lpstr>Презентация PowerPoint</vt:lpstr>
      <vt:lpstr>11 килограммов</vt:lpstr>
      <vt:lpstr>Презентация PowerPoint</vt:lpstr>
      <vt:lpstr>55 литров</vt:lpstr>
      <vt:lpstr>Презентация PowerPoint</vt:lpstr>
      <vt:lpstr>6 кг картофеля</vt:lpstr>
      <vt:lpstr>Презентация PowerPoint</vt:lpstr>
      <vt:lpstr>32</vt:lpstr>
      <vt:lpstr>Презентация PowerPoint</vt:lpstr>
      <vt:lpstr>Треугольник</vt:lpstr>
      <vt:lpstr>Презентация PowerPoint</vt:lpstr>
      <vt:lpstr>Квадрат</vt:lpstr>
      <vt:lpstr>Презентация PowerPoint</vt:lpstr>
      <vt:lpstr>Прямоугольник</vt:lpstr>
      <vt:lpstr>Презентация PowerPoint</vt:lpstr>
      <vt:lpstr>40:4= 10 (см)</vt:lpstr>
      <vt:lpstr>Презентация PowerPoint</vt:lpstr>
      <vt:lpstr>В 4 раза</vt:lpstr>
      <vt:lpstr>Презентация PowerPoint</vt:lpstr>
      <vt:lpstr>математике</vt:lpstr>
      <vt:lpstr>Презентация PowerPoint</vt:lpstr>
      <vt:lpstr>отрежь</vt:lpstr>
      <vt:lpstr>Презентация PowerPoint</vt:lpstr>
      <vt:lpstr>ума</vt:lpstr>
      <vt:lpstr>Презентация PowerPoint</vt:lpstr>
      <vt:lpstr>Всех наук</vt:lpstr>
      <vt:lpstr>Презентация PowerPoint</vt:lpstr>
      <vt:lpstr>Делит их пополам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miloserdova.regina@gmail.com</dc:creator>
  <cp:lastModifiedBy>miloserdova.regina@gmail.com</cp:lastModifiedBy>
  <cp:revision>22</cp:revision>
  <dcterms:created xsi:type="dcterms:W3CDTF">2020-06-07T14:12:45Z</dcterms:created>
  <dcterms:modified xsi:type="dcterms:W3CDTF">2024-09-08T05:18:42Z</dcterms:modified>
</cp:coreProperties>
</file>