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slides/slide31.xml" ContentType="application/vnd.openxmlformats-officedocument.presentationml.slide+xml"/>
  <Override PartName="/ppt/presentation.xml" ContentType="application/vnd.openxmlformats-officedocument.presentationml.presentation.main+xml"/>
  <Override PartName="/ppt/slides/slide53.xml" ContentType="application/vnd.openxmlformats-officedocument.presentationml.slide+xml"/>
  <Override PartName="/ppt/slides/slide2.xml" ContentType="application/vnd.openxmlformats-officedocument.presentationml.slide+xml"/>
  <Override PartName="/ppt/slides/slide22.xml" ContentType="application/vnd.openxmlformats-officedocument.presentationml.slide+xml"/>
  <Override PartName="/ppt/slides/slide54.xml" ContentType="application/vnd.openxmlformats-officedocument.presentationml.slide+xml"/>
  <Override PartName="/ppt/slides/slide5.xml" ContentType="application/vnd.openxmlformats-officedocument.presentationml.slide+xml"/>
  <Override PartName="/ppt/slides/slide25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21.xml" ContentType="application/vnd.openxmlformats-officedocument.presentationml.slide+xml"/>
  <Override PartName="/ppt/slides/slide1.xml" ContentType="application/vnd.openxmlformats-officedocument.presentationml.slide+xml"/>
  <Override PartName="/ppt/slides/slide50.xml" ContentType="application/vnd.openxmlformats-officedocument.presentationml.slide+xml"/>
  <Override PartName="/ppt/slides/slide23.xml" ContentType="application/vnd.openxmlformats-officedocument.presentationml.slide+xml"/>
  <Override PartName="/ppt/slides/slide3.xml" ContentType="application/vnd.openxmlformats-officedocument.presentationml.slide+xml"/>
  <Override PartName="/ppt/slides/slide52.xml" ContentType="application/vnd.openxmlformats-officedocument.presentationml.slide+xml"/>
  <Override PartName="/ppt/slides/slide4.xml" ContentType="application/vnd.openxmlformats-officedocument.presentationml.slide+xml"/>
  <Override PartName="/ppt/slides/slide24.xml" ContentType="application/vnd.openxmlformats-officedocument.presentationml.slide+xml"/>
  <Override PartName="/ppt/slides/slide6.xml" ContentType="application/vnd.openxmlformats-officedocument.presentationml.slide+xml"/>
  <Override PartName="/ppt/slides/slide26.xml" ContentType="application/vnd.openxmlformats-officedocument.presentationml.slide+xml"/>
  <Override PartName="/ppt/slides/slide7.xml" ContentType="application/vnd.openxmlformats-officedocument.presentationml.slide+xml"/>
  <Override PartName="/ppt/slides/slide27.xml" ContentType="application/vnd.openxmlformats-officedocument.presentationml.slide+xml"/>
  <Override PartName="/ppt/slides/slide8.xml" ContentType="application/vnd.openxmlformats-officedocument.presentationml.slide+xml"/>
  <Override PartName="/ppt/slides/slide28.xml" ContentType="application/vnd.openxmlformats-officedocument.presentationml.slide+xml"/>
  <Override PartName="/ppt/slides/slide9.xml" ContentType="application/vnd.openxmlformats-officedocument.presentationml.slide+xml"/>
  <Override PartName="/ppt/slides/slide29.xml" ContentType="application/vnd.openxmlformats-officedocument.presentationml.slide+xml"/>
  <Override PartName="/ppt/slides/slide10.xml" ContentType="application/vnd.openxmlformats-officedocument.presentationml.slide+xml"/>
  <Override PartName="/ppt/slides/slide43.xml" ContentType="application/vnd.openxmlformats-officedocument.presentationml.slide+xml"/>
  <Override PartName="/ppt/slides/slide11.xml" ContentType="application/vnd.openxmlformats-officedocument.presentationml.slide+xml"/>
  <Override PartName="/ppt/slides/slide42.xml" ContentType="application/vnd.openxmlformats-officedocument.presentationml.slide+xml"/>
  <Override PartName="/ppt/slides/slide12.xml" ContentType="application/vnd.openxmlformats-officedocument.presentationml.slide+xml"/>
  <Override PartName="/ppt/slides/slide41.xml" ContentType="application/vnd.openxmlformats-officedocument.presentationml.slide+xml"/>
  <Override PartName="/ppt/slides/slide13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s/slide14.xml" ContentType="application/vnd.openxmlformats-officedocument.presentationml.slide+xml"/>
  <Override PartName="/ppt/slides/slide47.xml" ContentType="application/vnd.openxmlformats-officedocument.presentationml.slide+xml"/>
  <Override PartName="/ppt/slides/slide15.xml" ContentType="application/vnd.openxmlformats-officedocument.presentationml.slide+xml"/>
  <Override PartName="/ppt/slides/slide46.xml" ContentType="application/vnd.openxmlformats-officedocument.presentationml.slide+xml"/>
  <Override PartName="/ppt/slides/slide16.xml" ContentType="application/vnd.openxmlformats-officedocument.presentationml.slide+xml"/>
  <Override PartName="/ppt/slides/slide45.xml" ContentType="application/vnd.openxmlformats-officedocument.presentationml.slide+xml"/>
  <Override PartName="/ppt/slides/slide17.xml" ContentType="application/vnd.openxmlformats-officedocument.presentationml.slide+xml"/>
  <Override PartName="/ppt/slides/slide44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51.xml" ContentType="application/vnd.openxmlformats-officedocument.presentationml.slide+xml"/>
  <Override PartName="/ppt/slides/slide30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Slides/notesSlide14.xml" ContentType="application/vnd.openxmlformats-officedocument.presentationml.notesSlide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theme/theme3.xml" ContentType="application/vnd.openxmlformats-officedocument.them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3" r:id="rId2"/>
  </p:sldMasterIdLst>
  <p:notesMasterIdLst>
    <p:notesMasterId r:id="rId3"/>
  </p:notesMasterIdLst>
  <p:sldIdLst>
    <p:sldId id="256" r:id="rId4"/>
    <p:sldId id="258" r:id="rId5"/>
    <p:sldId id="259" r:id="rId6"/>
    <p:sldId id="260" r:id="rId7"/>
    <p:sldId id="287" r:id="rId8"/>
    <p:sldId id="261" r:id="rId9"/>
    <p:sldId id="288" r:id="rId10"/>
    <p:sldId id="262" r:id="rId11"/>
    <p:sldId id="289" r:id="rId12"/>
    <p:sldId id="263" r:id="rId13"/>
    <p:sldId id="290" r:id="rId14"/>
    <p:sldId id="264" r:id="rId15"/>
    <p:sldId id="291" r:id="rId16"/>
    <p:sldId id="265" r:id="rId17"/>
    <p:sldId id="292" r:id="rId18"/>
    <p:sldId id="270" r:id="rId19"/>
    <p:sldId id="293" r:id="rId20"/>
    <p:sldId id="266" r:id="rId21"/>
    <p:sldId id="294" r:id="rId22"/>
    <p:sldId id="267" r:id="rId23"/>
    <p:sldId id="295" r:id="rId24"/>
    <p:sldId id="269" r:id="rId25"/>
    <p:sldId id="296" r:id="rId26"/>
    <p:sldId id="273" r:id="rId27"/>
    <p:sldId id="297" r:id="rId28"/>
    <p:sldId id="271" r:id="rId29"/>
    <p:sldId id="298" r:id="rId30"/>
    <p:sldId id="274" r:id="rId31"/>
    <p:sldId id="299" r:id="rId32"/>
    <p:sldId id="272" r:id="rId33"/>
    <p:sldId id="300" r:id="rId34"/>
    <p:sldId id="275" r:id="rId35"/>
    <p:sldId id="301" r:id="rId36"/>
    <p:sldId id="276" r:id="rId37"/>
    <p:sldId id="302" r:id="rId38"/>
    <p:sldId id="277" r:id="rId39"/>
    <p:sldId id="303" r:id="rId40"/>
    <p:sldId id="278" r:id="rId41"/>
    <p:sldId id="304" r:id="rId42"/>
    <p:sldId id="279" r:id="rId43"/>
    <p:sldId id="305" r:id="rId44"/>
    <p:sldId id="280" r:id="rId45"/>
    <p:sldId id="306" r:id="rId46"/>
    <p:sldId id="281" r:id="rId47"/>
    <p:sldId id="307" r:id="rId48"/>
    <p:sldId id="282" r:id="rId49"/>
    <p:sldId id="308" r:id="rId50"/>
    <p:sldId id="284" r:id="rId51"/>
    <p:sldId id="309" r:id="rId52"/>
    <p:sldId id="283" r:id="rId53"/>
    <p:sldId id="310" r:id="rId54"/>
    <p:sldId id="285" r:id="rId55"/>
    <p:sldId id="311" r:id="rId56"/>
    <p:sldId id="286" r:id="rId5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0" orient="horz" pos="2160" userDrawn="1">
          <p15:clr>
            <a:srgbClr val="A4A3A4"/>
          </p15:clr>
        </p15:guide>
        <p15:guide id="1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82" autoAdjust="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2" Type="http://schemas.openxmlformats.org/officeDocument/2006/relationships/slideMaster" Target="slideMasters/slideMaster2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<Relationship Id="rId24" Type="http://schemas.openxmlformats.org/officeDocument/2006/relationships/slide" Target="slides/slide21.xml"/><Relationship Id="rId25" Type="http://schemas.openxmlformats.org/officeDocument/2006/relationships/slide" Target="slides/slide22.xml"/><Relationship Id="rId26" Type="http://schemas.openxmlformats.org/officeDocument/2006/relationships/slide" Target="slides/slide23.xml"/><Relationship Id="rId27" Type="http://schemas.openxmlformats.org/officeDocument/2006/relationships/slide" Target="slides/slide24.xml"/><Relationship Id="rId28" Type="http://schemas.openxmlformats.org/officeDocument/2006/relationships/slide" Target="slides/slide25.xml"/><Relationship Id="rId29" Type="http://schemas.openxmlformats.org/officeDocument/2006/relationships/slide" Target="slides/slide26.xml"/><Relationship Id="rId3" Type="http://schemas.openxmlformats.org/officeDocument/2006/relationships/notesMaster" Target="notesMasters/notesMaster1.xml"/><Relationship Id="rId30" Type="http://schemas.openxmlformats.org/officeDocument/2006/relationships/slide" Target="slides/slide27.xml"/><Relationship Id="rId31" Type="http://schemas.openxmlformats.org/officeDocument/2006/relationships/slide" Target="slides/slide28.xml"/><Relationship Id="rId32" Type="http://schemas.openxmlformats.org/officeDocument/2006/relationships/slide" Target="slides/slide29.xml"/><Relationship Id="rId33" Type="http://schemas.openxmlformats.org/officeDocument/2006/relationships/slide" Target="slides/slide30.xml"/><Relationship Id="rId34" Type="http://schemas.openxmlformats.org/officeDocument/2006/relationships/slide" Target="slides/slide31.xml"/><Relationship Id="rId35" Type="http://schemas.openxmlformats.org/officeDocument/2006/relationships/slide" Target="slides/slide32.xml"/><Relationship Id="rId36" Type="http://schemas.openxmlformats.org/officeDocument/2006/relationships/slide" Target="slides/slide33.xml"/><Relationship Id="rId37" Type="http://schemas.openxmlformats.org/officeDocument/2006/relationships/slide" Target="slides/slide34.xml"/><Relationship Id="rId38" Type="http://schemas.openxmlformats.org/officeDocument/2006/relationships/slide" Target="slides/slide35.xml"/><Relationship Id="rId39" Type="http://schemas.openxmlformats.org/officeDocument/2006/relationships/slide" Target="slides/slide36.xml"/><Relationship Id="rId4" Type="http://schemas.openxmlformats.org/officeDocument/2006/relationships/slide" Target="slides/slide1.xml"/><Relationship Id="rId40" Type="http://schemas.openxmlformats.org/officeDocument/2006/relationships/slide" Target="slides/slide37.xml"/><Relationship Id="rId41" Type="http://schemas.openxmlformats.org/officeDocument/2006/relationships/slide" Target="slides/slide38.xml"/><Relationship Id="rId42" Type="http://schemas.openxmlformats.org/officeDocument/2006/relationships/slide" Target="slides/slide39.xml"/><Relationship Id="rId43" Type="http://schemas.openxmlformats.org/officeDocument/2006/relationships/slide" Target="slides/slide40.xml"/><Relationship Id="rId44" Type="http://schemas.openxmlformats.org/officeDocument/2006/relationships/slide" Target="slides/slide41.xml"/><Relationship Id="rId45" Type="http://schemas.openxmlformats.org/officeDocument/2006/relationships/slide" Target="slides/slide42.xml"/><Relationship Id="rId46" Type="http://schemas.openxmlformats.org/officeDocument/2006/relationships/slide" Target="slides/slide43.xml"/><Relationship Id="rId47" Type="http://schemas.openxmlformats.org/officeDocument/2006/relationships/slide" Target="slides/slide44.xml"/><Relationship Id="rId48" Type="http://schemas.openxmlformats.org/officeDocument/2006/relationships/slide" Target="slides/slide45.xml"/><Relationship Id="rId49" Type="http://schemas.openxmlformats.org/officeDocument/2006/relationships/slide" Target="slides/slide46.xml"/><Relationship Id="rId5" Type="http://schemas.openxmlformats.org/officeDocument/2006/relationships/slide" Target="slides/slide2.xml"/><Relationship Id="rId50" Type="http://schemas.openxmlformats.org/officeDocument/2006/relationships/slide" Target="slides/slide47.xml"/><Relationship Id="rId51" Type="http://schemas.openxmlformats.org/officeDocument/2006/relationships/slide" Target="slides/slide48.xml"/><Relationship Id="rId52" Type="http://schemas.openxmlformats.org/officeDocument/2006/relationships/slide" Target="slides/slide49.xml"/><Relationship Id="rId53" Type="http://schemas.openxmlformats.org/officeDocument/2006/relationships/slide" Target="slides/slide50.xml"/><Relationship Id="rId54" Type="http://schemas.openxmlformats.org/officeDocument/2006/relationships/slide" Target="slides/slide51.xml"/><Relationship Id="rId55" Type="http://schemas.openxmlformats.org/officeDocument/2006/relationships/slide" Target="slides/slide52.xml"/><Relationship Id="rId56" Type="http://schemas.openxmlformats.org/officeDocument/2006/relationships/slide" Target="slides/slide53.xml"/><Relationship Id="rId57" Type="http://schemas.openxmlformats.org/officeDocument/2006/relationships/slide" Target="slides/slide54.xml"/><Relationship Id="rId58" Type="http://schemas.openxmlformats.org/officeDocument/2006/relationships/tableStyles" Target="tableStyles.xml"/><Relationship Id="rId59" Type="http://schemas.openxmlformats.org/officeDocument/2006/relationships/presProps" Target="presProps.xml"/><Relationship Id="rId6" Type="http://schemas.openxmlformats.org/officeDocument/2006/relationships/slide" Target="slides/slide3.xml"/><Relationship Id="rId60" Type="http://schemas.openxmlformats.org/officeDocument/2006/relationships/viewProps" Target="viewProps.xml"/><Relationship Id="rId61" Type="http://schemas.openxmlformats.org/officeDocument/2006/relationships/theme" Target="theme/theme1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верхнего колонтитула 1"/>
          <p:cNvSpPr>
            <a:spLocks noGrp="1" noEditPoints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/>
          <a:p>
            <a:endParaRPr lang="en-US"/>
          </a:p>
        </p:txBody>
      </p:sp>
      <p:sp>
        <p:nvSpPr>
          <p:cNvPr id="3" name="Заполнитель даты 2"/>
          <p:cNvSpPr>
            <a:spLocks noGrp="1" noEditPoints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/>
          <a:p>
            <a:r>
              <a:rPr lang="en-US" smtClean="0"/>
              <a:t>*</a:t>
            </a:r>
            <a:endParaRPr lang="en-US"/>
          </a:p>
        </p:txBody>
      </p:sp>
      <p:sp>
        <p:nvSpPr>
          <p:cNvPr id="4" name="Заполнитель изображения слайда 3"/>
          <p:cNvSpPr>
            <a:spLocks noGrp="1" noRot="1" noChangeAspect="1" noEditPoints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/>
          <a:p>
            <a:endParaRPr lang="en-US"/>
          </a:p>
        </p:txBody>
      </p:sp>
      <p:sp>
        <p:nvSpPr>
          <p:cNvPr id="5" name="Заполнитель заметок 4"/>
          <p:cNvSpPr>
            <a:spLocks noGrp="1" noEditPoints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altLang="en-US"/>
              <a:t>Щелкните для изменения стиля основного текста</a:t>
            </a:r>
            <a:endParaRPr lang="en-US"/>
          </a:p>
          <a:p>
            <a:pPr lvl="1"/>
            <a:r>
              <a:rPr lang="ru-RU" altLang="en-US"/>
              <a:t>Второй уровень</a:t>
            </a:r>
            <a:endParaRPr lang="en-US"/>
          </a:p>
          <a:p>
            <a:pPr lvl="2"/>
            <a:r>
              <a:rPr lang="ru-RU" altLang="en-US"/>
              <a:t>Третий уровень</a:t>
            </a:r>
            <a:endParaRPr lang="en-US"/>
          </a:p>
          <a:p>
            <a:pPr lvl="3"/>
            <a:r>
              <a:rPr lang="ru-RU" altLang="en-US"/>
              <a:t>Четвертый уровень</a:t>
            </a:r>
            <a:endParaRPr lang="en-US"/>
          </a:p>
          <a:p>
            <a:pPr lvl="4"/>
            <a:r>
              <a:rPr lang="ru-RU" altLang="en-US"/>
              <a:t>Пятый уровень</a:t>
            </a:r>
            <a:endParaRPr lang="en-US"/>
          </a:p>
        </p:txBody>
      </p:sp>
      <p:sp>
        <p:nvSpPr>
          <p:cNvPr id="6" name="Заполнитель нижнего колонтитула 5"/>
          <p:cNvSpPr>
            <a:spLocks noGrp="1" noEditPoints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/>
          <a:p>
            <a:endParaRPr lang="en-US"/>
          </a:p>
        </p:txBody>
      </p:sp>
      <p:sp>
        <p:nvSpPr>
          <p:cNvPr id="7" name="Заполнитель номера слайда 6"/>
          <p:cNvSpPr>
            <a:spLocks noGrp="1" noEditPoint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/>
          <a:p>
            <a:r>
              <a:rPr lang="en-US" smtClean="0"/>
              <a:t>#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 sldNum="0"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.xml"/><Relationship Id="rId2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.xml"/><Relationship Id="rId2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2.xml"/><Relationship Id="rId2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3.xml"/><Relationship Id="rId2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4.xml"/><Relationship Id="rId2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5.xml"/><Relationship Id="rId2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6.xml"/><Relationship Id="rId2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7.xml"/><Relationship Id="rId2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8.xml"/><Relationship Id="rId2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9.xml"/><Relationship Id="rId2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0.xml"/><Relationship Id="rId2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1.xml"/><Relationship Id="rId2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2.xml"/><Relationship Id="rId2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3.xml"/><Relationship Id="rId2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4.xml"/><Relationship Id="rId2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5.xml"/><Relationship Id="rId2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6.xml"/><Relationship Id="rId2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7.xml"/><Relationship Id="rId2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8.xml"/><Relationship Id="rId2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9.xml"/><Relationship Id="rId2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0.xml"/><Relationship Id="rId2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1.xml"/><Relationship Id="rId2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2.xml"/><Relationship Id="rId2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3.xml"/><Relationship Id="rId2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4.xml"/><Relationship Id="rId2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5.xml"/><Relationship Id="rId2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6.xml"/><Relationship Id="rId2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7.xml"/><Relationship Id="rId2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8.xml"/><Relationship Id="rId2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9.xml"/><Relationship Id="rId2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0.xml"/><Relationship Id="rId2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1.xml"/><Relationship Id="rId2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2.xml"/><Relationship Id="rId2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3.xml"/><Relationship Id="rId2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4.xml"/><Relationship Id="rId2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5.xml"/><Relationship Id="rId2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6.xml"/><Relationship Id="rId2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7.xml"/><Relationship Id="rId2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8.xml"/><Relationship Id="rId2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9.xml"/><Relationship Id="rId2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0.xml"/><Relationship Id="rId2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1.xml"/><Relationship Id="rId2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2.xml"/><Relationship Id="rId2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3.xml"/><Relationship Id="rId2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4.xml"/><Relationship Id="rId2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.xml"/><Relationship Id="rId2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71C36259-4A15-4F1C-96D5-AFBD0A83FE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07826711-3BAE-4AA6-AE22-5AFB63195C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1ED360E7-2793-42E7-BA3C-D8AD6FEDF2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7CCFF851-8216-47C7-9393-464EAB831A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842A9655-C7CC-4E68-9D48-DC5F48F7C4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F4A50CF1-1A02-4264-B82C-296BFEC4C4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0E2BF249-6D83-465E-8552-5833264306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B113BCDE-EFE4-45A9-AD1B-9E9E87CCE9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D2D8FCFC-4731-4D50-8287-E1C84ACE2D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3B5F06BC-F093-4700-A2F5-F1462EEDEF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3096C55B-7CBF-4B06-BB55-F83CDEE721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E14D93F8-026F-4A55-8DB8-77E4D5DC83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7F8F4E00-CE86-4CC4-8963-D5D30594AF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606580EC-21D6-40B1-A988-EADEEE97B7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519BD2B1-E2BF-42C1-B6C0-2B09DC6629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2A837518-06B4-43FC-A9D9-F3189404B5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D97474C8-68B2-4C45-91C0-E3D41F1EC5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66A4E080-758B-4E75-8F94-BC534BB1BC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5B4E3654-C064-41ED-89D7-A89AE356D9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A4190D0A-B6DA-4742-B833-715BB4D533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58F39EEB-D21E-47EC-B906-BA26B08041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394CE06D-D73B-493D-A4D5-BEFBF5B056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A693105B-F6C4-452B-A721-13F31635E5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37040B6D-1CA0-4A70-B63E-9B837E9B40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6B1371E1-7E94-4D30-9B25-4F6E6D4821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343C20EF-D5AB-4177-89CB-3A2577053B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7638CA57-7E65-469E-B72C-0DD37F9430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8CC9B926-60DF-4428-A330-D99F4B341F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72805245-ECCA-4BE6-97F8-29907B354F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06A18E4D-5C77-48CE-9372-57AE20389F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F08AC1C7-8C5E-4098-BCD9-E4F461292F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ECC6C2ED-C6B6-4CA7-BBB5-66FDAC8071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A9F5EA78-1D3E-4C27-A359-BB48810CDA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892D8D26-28A3-4F73-85CE-251DD7FFC8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BE519496-0490-4991-93D8-2167CD0C9C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3AF74942-4A21-425A-AD6A-BEB8724D2B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19A3C72B-29D8-48CB-98C0-DDC9517FB5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D5279BFB-F760-4EB6-BC07-39A5698E11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905BD8DF-8587-416B-8B1F-CE642B478B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824978AE-2CDD-4461-B477-113627A463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8163BDB3-332F-4642-B67D-7EFE6292EE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4D785917-013F-405B-A8E4-95542B18C7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9D3EA154-0C22-4398-8602-9D4510F2C3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BDC1510B-185F-4DFB-9291-D3D0652851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E45BAC04-01E5-4171-9701-B9C591435E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AB3EB5C7-4214-4A5B-B7CE-DBCDD76D2A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F9725F0D-E6C0-4968-A9F2-DAE6FDEFF6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992AC3F5-E20F-4A1D-961E-C2FFD0EA61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23FD3008-D424-46C6-ADB9-D3E8DD7146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06F3E91B-92F9-4AEE-9B42-10432F430E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104A729B-CA6E-41EF-8839-0933B3B209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FA4B8E60-5062-4ACE-AC49-8AAC0DE830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5C46085C-FA21-4005-9676-DEE99C7F4B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EE5EEAA6-414E-4CD5-9808-98FD10F0FC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 noEditPoints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 noEditPoints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 noEditPoints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290C51FC-0BF6-4E59-BE80-876D436FF532}" type="datetimeFigureOut">
              <a:rPr lang="ru-RU" smtClean="0"/>
              <a:t>08.09.2024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 noEditPoints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 noEditPoints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3BE2B587-3B05-4641-9365-1CC39D14E9C5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hf dt="0"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290C51FC-0BF6-4E59-BE80-876D436FF532}" type="datetimeFigureOut">
              <a:rPr lang="ru-RU" smtClean="0"/>
              <a:t>08.09.2024</a:t>
            </a:fld>
            <a:endParaRPr lang="ru-RU"/>
          </a:p>
        </p:txBody>
      </p:sp>
      <p:sp>
        <p:nvSpPr>
          <p:cNvPr id="3" name="Footer Placeholder 2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3BE2B587-3B05-4641-9365-1CC39D14E9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hf dt="0" sldNum="0" hdr="0" ft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290C51FC-0BF6-4E59-BE80-876D436FF532}" type="datetimeFigureOut">
              <a:rPr lang="ru-RU" smtClean="0"/>
              <a:t>08.09.2024</a:t>
            </a:fld>
            <a:endParaRPr lang="ru-RU"/>
          </a:p>
        </p:txBody>
      </p:sp>
      <p:sp>
        <p:nvSpPr>
          <p:cNvPr id="7" name="Slide Number Placeholder 6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3BE2B587-3B05-4641-9365-1CC39D14E9C5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 noEditPoints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 noEditPoints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 noEditPoints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hf dt="0" sldNum="0" hdr="0" ft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 noEditPoints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 noEditPoints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290C51FC-0BF6-4E59-BE80-876D436FF532}" type="datetimeFigureOut">
              <a:rPr lang="ru-RU" smtClean="0"/>
              <a:t>08.09.2024</a:t>
            </a:fld>
            <a:endParaRPr lang="ru-RU"/>
          </a:p>
        </p:txBody>
      </p:sp>
      <p:sp>
        <p:nvSpPr>
          <p:cNvPr id="6" name="Footer Placeholder 5"/>
          <p:cNvSpPr>
            <a:spLocks noGrp="1" noEditPoints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3BE2B587-3B05-4641-9365-1CC39D14E9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hf dt="0" sldNum="0" hdr="0" ft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 noEditPoints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290C51FC-0BF6-4E59-BE80-876D436FF532}" type="datetimeFigureOut">
              <a:rPr lang="ru-RU" smtClean="0"/>
              <a:t>08.09.2024</a:t>
            </a:fld>
            <a:endParaRPr lang="ru-RU"/>
          </a:p>
        </p:txBody>
      </p:sp>
      <p:sp>
        <p:nvSpPr>
          <p:cNvPr id="5" name="Footer Placeholder 4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3BE2B587-3B05-4641-9365-1CC39D14E9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hf dt="0" sldNum="0" hdr="0" ft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 noEditPoints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 noEditPoints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290C51FC-0BF6-4E59-BE80-876D436FF532}" type="datetimeFigureOut">
              <a:rPr lang="ru-RU" smtClean="0"/>
              <a:t>08.09.2024</a:t>
            </a:fld>
            <a:endParaRPr lang="ru-RU"/>
          </a:p>
        </p:txBody>
      </p:sp>
      <p:sp>
        <p:nvSpPr>
          <p:cNvPr id="5" name="Footer Placeholder 4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3BE2B587-3B05-4641-9365-1CC39D14E9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hf dt="0" sldNum="0" hdr="0" ft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EditPoint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 noEditPoint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20C32BD3-1C3A-4A70-AA31-3BA752D2C4C5}" type="datetimeFigureOut">
              <a:rPr lang="ru-RU" smtClean="0"/>
              <a:t>08.09.2024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12DECB5E-AA64-464D-88B6-E47E052F54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hf dt="0" sldNum="0" hdr="0" ftr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EditPoints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 noEditPoints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20C32BD3-1C3A-4A70-AA31-3BA752D2C4C5}" type="datetimeFigureOut">
              <a:rPr lang="ru-RU" smtClean="0"/>
              <a:t>08.09.2024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12DECB5E-AA64-464D-88B6-E47E052F54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hf dt="0" sldNum="0" hdr="0" ftr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EditPoints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 noEditPoints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20C32BD3-1C3A-4A70-AA31-3BA752D2C4C5}" type="datetimeFigureOut">
              <a:rPr lang="ru-RU" smtClean="0"/>
              <a:t>08.09.2024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12DECB5E-AA64-464D-88B6-E47E052F54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hf dt="0" sldNum="0" hdr="0" ftr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EditPoints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 noEditPoints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 noEditPoints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20C32BD3-1C3A-4A70-AA31-3BA752D2C4C5}" type="datetimeFigureOut">
              <a:rPr lang="ru-RU" smtClean="0"/>
              <a:t>08.09.2024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12DECB5E-AA64-464D-88B6-E47E052F54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hf dt="0" sldNum="0" hdr="0" ftr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EditPoints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 noEditPoints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 noEditPoints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 noEditPoints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 noEditPoints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20C32BD3-1C3A-4A70-AA31-3BA752D2C4C5}" type="datetimeFigureOut">
              <a:rPr lang="ru-RU" smtClean="0"/>
              <a:t>08.09.2024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12DECB5E-AA64-464D-88B6-E47E052F54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hf dt="0" sldNum="0"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 noEditPoints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290C51FC-0BF6-4E59-BE80-876D436FF532}" type="datetimeFigureOut">
              <a:rPr lang="ru-RU" smtClean="0"/>
              <a:t>08.09.2024</a:t>
            </a:fld>
            <a:endParaRPr lang="ru-RU"/>
          </a:p>
        </p:txBody>
      </p:sp>
      <p:sp>
        <p:nvSpPr>
          <p:cNvPr id="5" name="Footer Placeholder 4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3BE2B587-3B05-4641-9365-1CC39D14E9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hf dt="0" sldNum="0" hdr="0" ftr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EditPoints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20C32BD3-1C3A-4A70-AA31-3BA752D2C4C5}" type="datetimeFigureOut">
              <a:rPr lang="ru-RU" smtClean="0"/>
              <a:t>08.09.2024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12DECB5E-AA64-464D-88B6-E47E052F54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hf dt="0" sldNum="0" hdr="0" ftr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20C32BD3-1C3A-4A70-AA31-3BA752D2C4C5}" type="datetimeFigureOut">
              <a:rPr lang="ru-RU" smtClean="0"/>
              <a:t>08.09.2024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12DECB5E-AA64-464D-88B6-E47E052F54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hf dt="0" sldNum="0" hdr="0" ftr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EditPoints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 noEditPoints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 noEditPoints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20C32BD3-1C3A-4A70-AA31-3BA752D2C4C5}" type="datetimeFigureOut">
              <a:rPr lang="ru-RU" smtClean="0"/>
              <a:t>08.09.2024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12DECB5E-AA64-464D-88B6-E47E052F54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hf dt="0" sldNum="0" hdr="0" ftr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EditPoints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 noEditPoints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/>
          </a:p>
        </p:txBody>
      </p:sp>
      <p:sp>
        <p:nvSpPr>
          <p:cNvPr id="4" name="Текст 3"/>
          <p:cNvSpPr>
            <a:spLocks noGrp="1" noEditPoints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20C32BD3-1C3A-4A70-AA31-3BA752D2C4C5}" type="datetimeFigureOut">
              <a:rPr lang="ru-RU" smtClean="0"/>
              <a:t>08.09.2024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12DECB5E-AA64-464D-88B6-E47E052F54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hf dt="0" sldNum="0" hdr="0" ftr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EditPoints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 noEditPoints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20C32BD3-1C3A-4A70-AA31-3BA752D2C4C5}" type="datetimeFigureOut">
              <a:rPr lang="ru-RU" smtClean="0"/>
              <a:t>08.09.2024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12DECB5E-AA64-464D-88B6-E47E052F54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hf dt="0" sldNum="0" hdr="0" ftr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 noEditPoints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 noEditPoints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20C32BD3-1C3A-4A70-AA31-3BA752D2C4C5}" type="datetimeFigureOut">
              <a:rPr lang="ru-RU" smtClean="0"/>
              <a:t>08.09.2024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12DECB5E-AA64-464D-88B6-E47E052F54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hf dt="0" sldNum="0"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 вопрос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EditPoints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290C51FC-0BF6-4E59-BE80-876D436FF532}" type="datetimeFigureOut">
              <a:rPr lang="ru-RU" smtClean="0"/>
              <a:t>08.09.2024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3BE2B587-3B05-4641-9365-1CC39D14E9C5}" type="slidenum">
              <a:rPr lang="ru-RU" smtClean="0"/>
              <a:t>‹#›</a:t>
            </a:fld>
            <a:endParaRPr lang="ru-RU"/>
          </a:p>
        </p:txBody>
      </p:sp>
      <p:sp>
        <p:nvSpPr>
          <p:cNvPr id="6" name="Управляющая кнопка: настраиваемая 5">
            <a:hlinkClick r:id="" action="ppaction://hlinkshowjump?jump=nextslide" highlightClick="1"/>
          </p:cNvPr>
          <p:cNvSpPr/>
          <p:nvPr userDrawn="1"/>
        </p:nvSpPr>
        <p:spPr>
          <a:xfrm>
            <a:off x="2987824" y="5157192"/>
            <a:ext cx="2664296" cy="1042416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Узнать</a:t>
            </a:r>
            <a:r>
              <a:rPr lang="ru-RU" sz="2400" b="1" baseline="0" dirty="0" smtClean="0">
                <a:solidFill>
                  <a:schemeClr val="tx1"/>
                </a:solidFill>
              </a:rPr>
              <a:t> ответ</a:t>
            </a:r>
            <a:endParaRPr lang="ru-RU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hf dt="0" sldNum="0" hdr="0" ft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EditPoints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290C51FC-0BF6-4E59-BE80-876D436FF532}" type="datetimeFigureOut">
              <a:rPr lang="ru-RU" smtClean="0"/>
              <a:t>08.09.2024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3BE2B587-3B05-4641-9365-1CC39D14E9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hf dt="0" sldNum="0"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равильный отв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EditPoints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290C51FC-0BF6-4E59-BE80-876D436FF532}" type="datetimeFigureOut">
              <a:rPr lang="ru-RU" smtClean="0"/>
              <a:t>08.09.2024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3BE2B587-3B05-4641-9365-1CC39D14E9C5}" type="slidenum">
              <a:rPr lang="ru-RU" smtClean="0"/>
              <a:t>‹#›</a:t>
            </a:fld>
            <a:endParaRPr lang="ru-RU"/>
          </a:p>
        </p:txBody>
      </p:sp>
      <p:sp>
        <p:nvSpPr>
          <p:cNvPr id="6" name="Управляющая кнопка: настраиваемая 5">
            <a:hlinkClick r:id="" action="ppaction://hlinkshowjump?jump=nextslide" highlightClick="1"/>
          </p:cNvPr>
          <p:cNvSpPr/>
          <p:nvPr userDrawn="1"/>
        </p:nvSpPr>
        <p:spPr>
          <a:xfrm>
            <a:off x="2987824" y="4653136"/>
            <a:ext cx="3240360" cy="970408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Вернуться</a:t>
            </a:r>
            <a:r>
              <a:rPr lang="ru-RU" baseline="0" dirty="0" smtClean="0"/>
              <a:t> к выбору тем</a:t>
            </a:r>
            <a:endParaRPr lang="ru-RU" dirty="0"/>
          </a:p>
        </p:txBody>
      </p:sp>
    </p:spTree>
  </p:cSld>
  <p:clrMapOvr>
    <a:masterClrMapping/>
  </p:clrMapOvr>
  <p:hf dt="0" sldNum="0"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 noEditPoints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290C51FC-0BF6-4E59-BE80-876D436FF532}" type="datetimeFigureOut">
              <a:rPr lang="ru-RU" smtClean="0"/>
              <a:t>08.09.2024</a:t>
            </a:fld>
            <a:endParaRPr lang="ru-RU"/>
          </a:p>
        </p:txBody>
      </p:sp>
      <p:sp>
        <p:nvSpPr>
          <p:cNvPr id="5" name="Footer Placeholder 4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3BE2B587-3B05-4641-9365-1CC39D14E9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hf dt="0" sldNum="0" hdr="0" ft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290C51FC-0BF6-4E59-BE80-876D436FF532}" type="datetimeFigureOut">
              <a:rPr lang="ru-RU" smtClean="0"/>
              <a:t>08.09.2024</a:t>
            </a:fld>
            <a:endParaRPr lang="ru-RU"/>
          </a:p>
        </p:txBody>
      </p:sp>
      <p:sp>
        <p:nvSpPr>
          <p:cNvPr id="6" name="Footer Placeholder 5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3BE2B587-3B05-4641-9365-1CC39D14E9C5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 noEditPoints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 noEditPoints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hf dt="0" sldNum="0" hdr="0" ft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 noEditPoints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 noEditPoints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 noEditPoints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 noEditPoints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290C51FC-0BF6-4E59-BE80-876D436FF532}" type="datetimeFigureOut">
              <a:rPr lang="ru-RU" smtClean="0"/>
              <a:t>08.09.2024</a:t>
            </a:fld>
            <a:endParaRPr lang="ru-RU"/>
          </a:p>
        </p:txBody>
      </p:sp>
      <p:sp>
        <p:nvSpPr>
          <p:cNvPr id="8" name="Footer Placeholder 7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3BE2B587-3B05-4641-9365-1CC39D14E9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hf dt="0" sldNum="0" hdr="0" ft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290C51FC-0BF6-4E59-BE80-876D436FF532}" type="datetimeFigureOut">
              <a:rPr lang="ru-RU" smtClean="0"/>
              <a:t>08.09.2024</a:t>
            </a:fld>
            <a:endParaRPr lang="ru-RU"/>
          </a:p>
        </p:txBody>
      </p:sp>
      <p:sp>
        <p:nvSpPr>
          <p:cNvPr id="4" name="Footer Placeholder 3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3BE2B587-3B05-4641-9365-1CC39D14E9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hf dt="0" sldNum="0" hdr="0" ftr="0"/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1.xml"/><Relationship Id="rId8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 noEditPoints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 noEditPoints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 noEditPoints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290C51FC-0BF6-4E59-BE80-876D436FF532}" type="datetimeFigureOut">
              <a:rPr lang="ru-RU" smtClean="0"/>
              <a:t>08.09.2024</a:t>
            </a:fld>
            <a:endParaRPr lang="ru-RU"/>
          </a:p>
        </p:txBody>
      </p:sp>
      <p:sp>
        <p:nvSpPr>
          <p:cNvPr id="5" name="Footer Placeholder 4"/>
          <p:cNvSpPr>
            <a:spLocks noGrp="1" noEditPoints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 noEditPoints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3BE2B587-3B05-4641-9365-1CC39D14E9C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dt="0" sldNum="0" hdr="0" ftr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EditPoint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 noEditPoints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 noEditPoints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C32BD3-1C3A-4A70-AA31-3BA752D2C4C5}" type="datetimeFigureOut">
              <a:rPr lang="ru-RU" smtClean="0"/>
              <a:t>08.09.2024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 noEditPoints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 noEditPoints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DECB5E-AA64-464D-88B6-E47E052F541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hf dt="0"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 panose="020B0604020202020204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 panose="020B0604020202020204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 panose="020B0604020202020204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 panose="020B0604020202020204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 panose="020B0604020202020204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g"/><Relationship Id="rId2" Type="http://schemas.openxmlformats.org/officeDocument/2006/relationships/slideLayout" Target="../slideLayouts/slideLayout3.xml"/><Relationship Id="rId3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3.xml"/><Relationship Id="rId3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" Target="slide4.xml"/><Relationship Id="rId10" Type="http://schemas.openxmlformats.org/officeDocument/2006/relationships/slide" Target="slide24.xml"/><Relationship Id="rId11" Type="http://schemas.openxmlformats.org/officeDocument/2006/relationships/slide" Target="slide26.xml"/><Relationship Id="rId12" Type="http://schemas.openxmlformats.org/officeDocument/2006/relationships/slide" Target="slide30.xml"/><Relationship Id="rId13" Type="http://schemas.openxmlformats.org/officeDocument/2006/relationships/slide" Target="slide28.xml"/><Relationship Id="rId14" Type="http://schemas.openxmlformats.org/officeDocument/2006/relationships/slide" Target="slide32.xml"/><Relationship Id="rId15" Type="http://schemas.openxmlformats.org/officeDocument/2006/relationships/slide" Target="slide34.xml"/><Relationship Id="rId16" Type="http://schemas.openxmlformats.org/officeDocument/2006/relationships/slide" Target="slide36.xml"/><Relationship Id="rId17" Type="http://schemas.openxmlformats.org/officeDocument/2006/relationships/slide" Target="slide38.xml"/><Relationship Id="rId18" Type="http://schemas.openxmlformats.org/officeDocument/2006/relationships/slide" Target="slide40.xml"/><Relationship Id="rId19" Type="http://schemas.openxmlformats.org/officeDocument/2006/relationships/slide" Target="slide42.xml"/><Relationship Id="rId2" Type="http://schemas.openxmlformats.org/officeDocument/2006/relationships/slide" Target="slide6.xml"/><Relationship Id="rId20" Type="http://schemas.openxmlformats.org/officeDocument/2006/relationships/slide" Target="slide44.xml"/><Relationship Id="rId21" Type="http://schemas.openxmlformats.org/officeDocument/2006/relationships/slide" Target="slide46.xml"/><Relationship Id="rId22" Type="http://schemas.openxmlformats.org/officeDocument/2006/relationships/slide" Target="slide48.xml"/><Relationship Id="rId23" Type="http://schemas.openxmlformats.org/officeDocument/2006/relationships/slide" Target="slide50.xml"/><Relationship Id="rId24" Type="http://schemas.openxmlformats.org/officeDocument/2006/relationships/slide" Target="slide52.xml"/><Relationship Id="rId25" Type="http://schemas.openxmlformats.org/officeDocument/2006/relationships/slideLayout" Target="../slideLayouts/slideLayout2.xml"/><Relationship Id="rId26" Type="http://schemas.openxmlformats.org/officeDocument/2006/relationships/notesSlide" Target="../notesSlides/notesSlide3.xml"/><Relationship Id="rId3" Type="http://schemas.openxmlformats.org/officeDocument/2006/relationships/slide" Target="slide8.xml"/><Relationship Id="rId4" Type="http://schemas.openxmlformats.org/officeDocument/2006/relationships/slide" Target="slide10.xml"/><Relationship Id="rId5" Type="http://schemas.openxmlformats.org/officeDocument/2006/relationships/slide" Target="slide12.xml"/><Relationship Id="rId6" Type="http://schemas.openxmlformats.org/officeDocument/2006/relationships/slide" Target="slide14.xml"/><Relationship Id="rId7" Type="http://schemas.openxmlformats.org/officeDocument/2006/relationships/slide" Target="slide16.xml"/><Relationship Id="rId8" Type="http://schemas.openxmlformats.org/officeDocument/2006/relationships/slide" Target="slide20.xml"/><Relationship Id="rId9" Type="http://schemas.openxmlformats.org/officeDocument/2006/relationships/slide" Target="slide2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" Target="slide3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4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5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8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0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3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g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5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g"/><Relationship Id="rId2" Type="http://schemas.openxmlformats.org/officeDocument/2006/relationships/slideLayout" Target="../slideLayouts/slideLayout3.xml"/><Relationship Id="rId3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3.xml"/><Relationship Id="rId3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EditPoint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«Своя игра»</a:t>
            </a:r>
            <a:br>
              <a:rPr lang="ru-RU" dirty="0" smtClean="0"/>
            </a:br>
            <a:r>
              <a:rPr lang="ru-RU" dirty="0" smtClean="0"/>
              <a:t> по математике</a:t>
            </a:r>
            <a:endParaRPr lang="ru-RU" dirty="0"/>
          </a:p>
        </p:txBody>
      </p:sp>
      <p:sp>
        <p:nvSpPr>
          <p:cNvPr id="3" name="Подзаголовок 2"/>
          <p:cNvSpPr>
            <a:spLocks noGrp="1" noEditPoints="1"/>
          </p:cNvSpPr>
          <p:nvPr>
            <p:ph type="subTitle" idx="1"/>
          </p:nvPr>
        </p:nvSpPr>
        <p:spPr>
          <a:xfrm>
            <a:off x="4733365" y="4421080"/>
            <a:ext cx="3439035" cy="1456192"/>
          </a:xfrm>
        </p:spPr>
        <p:txBody>
          <a:bodyPr/>
          <a:lstStyle/>
          <a:p>
            <a:r>
              <a:rPr lang="ru-RU" dirty="0" smtClean="0"/>
              <a:t> </a:t>
            </a:r>
            <a:r>
              <a:rPr lang="ru-RU" sz="1600" dirty="0" smtClean="0"/>
              <a:t>Выполнила: Милосердова Р.В.</a:t>
            </a:r>
          </a:p>
          <a:p>
            <a:r>
              <a:rPr lang="ru-RU" sz="1600" dirty="0" smtClean="0"/>
              <a:t>  учитель начальных классов</a:t>
            </a:r>
          </a:p>
          <a:p>
            <a:r>
              <a:rPr lang="ru-RU" dirty="0"/>
              <a:t> </a:t>
            </a:r>
            <a:r>
              <a:rPr lang="ru-RU" dirty="0" smtClean="0"/>
              <a:t>        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Объект 7"/>
          <p:cNvPicPr>
            <a:picLocks noGrp="1" noChangeAspect="1"/>
          </p:cNvPicPr>
          <p:nvPr>
            <p:ph idx="4294967295"/>
          </p:nvPr>
        </p:nvPicPr>
        <p:blipFill>
          <a:blip r:embed="rId1"/>
          <a:srcRect/>
          <a:stretch>
            <a:fillRect/>
          </a:stretch>
        </p:blipFill>
        <p:spPr>
          <a:xfrm>
            <a:off x="2195736" y="2492896"/>
            <a:ext cx="4248150" cy="1428750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EditPoints="1"/>
          </p:cNvSpPr>
          <p:nvPr>
            <p:ph type="title"/>
          </p:nvPr>
        </p:nvSpPr>
        <p:spPr>
          <a:xfrm>
            <a:off x="1043608" y="2708920"/>
            <a:ext cx="7024744" cy="114300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Берёза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4294967295"/>
          </p:nvPr>
        </p:nvPicPr>
        <p:blipFill>
          <a:blip r:embed="rId1"/>
          <a:srcRect/>
          <a:stretch>
            <a:fillRect/>
          </a:stretch>
        </p:blipFill>
        <p:spPr>
          <a:xfrm>
            <a:off x="1835696" y="1916832"/>
            <a:ext cx="5238750" cy="2647950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EditPoints="1"/>
          </p:cNvSpPr>
          <p:nvPr>
            <p:ph type="title"/>
          </p:nvPr>
        </p:nvSpPr>
        <p:spPr>
          <a:xfrm>
            <a:off x="1043490" y="2636912"/>
            <a:ext cx="7024744" cy="1368152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Машинист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 noEditPoints="1"/>
          </p:cNvSpPr>
          <p:nvPr>
            <p:ph idx="4294967295"/>
          </p:nvPr>
        </p:nvSpPr>
        <p:spPr>
          <a:xfrm>
            <a:off x="1331640" y="2276872"/>
            <a:ext cx="6778625" cy="1008063"/>
          </a:xfrm>
        </p:spPr>
        <p:txBody>
          <a:bodyPr>
            <a:noAutofit/>
          </a:bodyPr>
          <a:lstStyle/>
          <a:p>
            <a:pPr marL="68580" indent="0" algn="ctr">
              <a:buNone/>
            </a:pPr>
            <a:r>
              <a:rPr lang="ru-RU" sz="3600" b="1" dirty="0" smtClean="0">
                <a:solidFill>
                  <a:schemeClr val="tx1"/>
                </a:solidFill>
              </a:rPr>
              <a:t>Величина, измеряющая вес чего-либо</a:t>
            </a:r>
            <a:endParaRPr lang="ru-RU" sz="3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EditPoints="1"/>
          </p:cNvSpPr>
          <p:nvPr>
            <p:ph type="title"/>
          </p:nvPr>
        </p:nvSpPr>
        <p:spPr>
          <a:xfrm>
            <a:off x="1043490" y="1772816"/>
            <a:ext cx="7024744" cy="1152128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Масса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 noEditPoints="1"/>
          </p:cNvSpPr>
          <p:nvPr>
            <p:ph idx="4294967295"/>
          </p:nvPr>
        </p:nvSpPr>
        <p:spPr>
          <a:xfrm>
            <a:off x="899592" y="2420888"/>
            <a:ext cx="6777038" cy="1320800"/>
          </a:xfrm>
        </p:spPr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ru-RU" sz="3600" b="1" dirty="0" smtClean="0">
                <a:solidFill>
                  <a:schemeClr val="tx1"/>
                </a:solidFill>
              </a:rPr>
              <a:t>Единица измерения жидкости</a:t>
            </a:r>
            <a:endParaRPr lang="ru-RU" sz="3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EditPoints="1"/>
          </p:cNvSpPr>
          <p:nvPr>
            <p:ph type="title"/>
          </p:nvPr>
        </p:nvSpPr>
        <p:spPr>
          <a:xfrm>
            <a:off x="1043490" y="2060848"/>
            <a:ext cx="7024744" cy="2088232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Литр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 noEditPoints="1"/>
          </p:cNvSpPr>
          <p:nvPr>
            <p:ph idx="4294967295"/>
          </p:nvPr>
        </p:nvSpPr>
        <p:spPr>
          <a:xfrm>
            <a:off x="1259632" y="2492896"/>
            <a:ext cx="6777038" cy="1727200"/>
          </a:xfrm>
        </p:spPr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ru-RU" sz="3600" b="1" dirty="0" smtClean="0">
                <a:solidFill>
                  <a:schemeClr val="tx1"/>
                </a:solidFill>
              </a:rPr>
              <a:t>Мера веса, равная 1000 граммов</a:t>
            </a:r>
            <a:endParaRPr lang="ru-RU" sz="3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EditPoints="1"/>
          </p:cNvSpPr>
          <p:nvPr>
            <p:ph type="title"/>
          </p:nvPr>
        </p:nvSpPr>
        <p:spPr>
          <a:xfrm>
            <a:off x="1043608" y="2492896"/>
            <a:ext cx="7024744" cy="114300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Килограмм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 noEditPoints="1"/>
          </p:cNvSpPr>
          <p:nvPr>
            <p:ph idx="1"/>
          </p:nvPr>
        </p:nvSpPr>
        <p:spPr>
          <a:xfrm>
            <a:off x="1043492" y="836712"/>
            <a:ext cx="6777317" cy="4995917"/>
          </a:xfrm>
        </p:spPr>
        <p:txBody>
          <a:bodyPr/>
          <a:lstStyle/>
          <a:p>
            <a:pPr marL="68580" indent="0">
              <a:buNone/>
            </a:pPr>
            <a:r>
              <a:rPr lang="ru-RU" dirty="0" smtClean="0"/>
              <a:t>Цель:</a:t>
            </a:r>
          </a:p>
          <a:p>
            <a:r>
              <a:rPr lang="ru-RU" dirty="0" smtClean="0"/>
              <a:t>Развитие познавательной активности у учащихся</a:t>
            </a:r>
          </a:p>
          <a:p>
            <a:pPr marL="68580" indent="0">
              <a:buNone/>
            </a:pPr>
            <a:r>
              <a:rPr lang="ru-RU" dirty="0" smtClean="0"/>
              <a:t>Задачи:</a:t>
            </a:r>
          </a:p>
          <a:p>
            <a:r>
              <a:rPr lang="ru-RU" dirty="0"/>
              <a:t>ф</a:t>
            </a:r>
            <a:r>
              <a:rPr lang="ru-RU" dirty="0" smtClean="0"/>
              <a:t>ормировать интерес к предмету;</a:t>
            </a:r>
          </a:p>
          <a:p>
            <a:r>
              <a:rPr lang="ru-RU" dirty="0"/>
              <a:t>с</a:t>
            </a:r>
            <a:r>
              <a:rPr lang="ru-RU" dirty="0" smtClean="0"/>
              <a:t>пособность усвоению новых знаний по математике;</a:t>
            </a:r>
          </a:p>
          <a:p>
            <a:r>
              <a:rPr lang="ru-RU" dirty="0" smtClean="0"/>
              <a:t>Развивать инициативу, самостоятельность учащихся</a:t>
            </a:r>
          </a:p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 noEditPoints="1"/>
          </p:cNvSpPr>
          <p:nvPr>
            <p:ph idx="4294967295"/>
          </p:nvPr>
        </p:nvSpPr>
        <p:spPr>
          <a:xfrm>
            <a:off x="971600" y="2420888"/>
            <a:ext cx="6777038" cy="1997075"/>
          </a:xfrm>
        </p:spPr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ru-RU" sz="3600" b="1" dirty="0" smtClean="0"/>
              <a:t>Наименьшая единица времени</a:t>
            </a:r>
            <a:endParaRPr lang="ru-RU" sz="3600" b="1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EditPoints="1"/>
          </p:cNvSpPr>
          <p:nvPr>
            <p:ph type="title"/>
          </p:nvPr>
        </p:nvSpPr>
        <p:spPr>
          <a:xfrm>
            <a:off x="1187624" y="2348880"/>
            <a:ext cx="7024744" cy="114300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Секунда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 noEditPoints="1"/>
          </p:cNvSpPr>
          <p:nvPr>
            <p:ph idx="4294967295"/>
          </p:nvPr>
        </p:nvSpPr>
        <p:spPr>
          <a:xfrm>
            <a:off x="1115616" y="2492896"/>
            <a:ext cx="6777038" cy="863600"/>
          </a:xfrm>
        </p:spPr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ru-RU" sz="3600" b="1" dirty="0" smtClean="0">
                <a:solidFill>
                  <a:schemeClr val="tx1"/>
                </a:solidFill>
              </a:rPr>
              <a:t>Старинная мера длины</a:t>
            </a:r>
            <a:endParaRPr lang="ru-RU" sz="3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EditPoints="1"/>
          </p:cNvSpPr>
          <p:nvPr>
            <p:ph type="title"/>
          </p:nvPr>
        </p:nvSpPr>
        <p:spPr>
          <a:xfrm>
            <a:off x="1115616" y="1916832"/>
            <a:ext cx="7024744" cy="114300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Аршин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 noEditPoints="1"/>
          </p:cNvSpPr>
          <p:nvPr>
            <p:ph idx="4294967295"/>
          </p:nvPr>
        </p:nvSpPr>
        <p:spPr>
          <a:xfrm>
            <a:off x="1331640" y="2420888"/>
            <a:ext cx="6778625" cy="2073275"/>
          </a:xfrm>
        </p:spPr>
        <p:txBody>
          <a:bodyPr/>
          <a:lstStyle/>
          <a:p>
            <a:pPr marL="68580" indent="0" algn="ctr">
              <a:buNone/>
            </a:pPr>
            <a:r>
              <a:rPr lang="ru-RU" b="1" dirty="0" smtClean="0">
                <a:solidFill>
                  <a:schemeClr val="tx1"/>
                </a:solidFill>
              </a:rPr>
              <a:t>Оля сложила фигуру из 18 кубиков, а Лена из 12. На сколько кубиков больше использовала Оля, чем Лена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EditPoints="1"/>
          </p:cNvSpPr>
          <p:nvPr>
            <p:ph type="title"/>
          </p:nvPr>
        </p:nvSpPr>
        <p:spPr>
          <a:xfrm>
            <a:off x="1187624" y="2924944"/>
            <a:ext cx="7024744" cy="114300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 На 6 кубиков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 noEditPoints="1"/>
          </p:cNvSpPr>
          <p:nvPr>
            <p:ph idx="4294967295"/>
          </p:nvPr>
        </p:nvSpPr>
        <p:spPr>
          <a:xfrm>
            <a:off x="1043608" y="2420888"/>
            <a:ext cx="6777038" cy="2016125"/>
          </a:xfrm>
        </p:spPr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ru-RU" sz="2800" b="1" dirty="0" smtClean="0">
                <a:solidFill>
                  <a:schemeClr val="tx1"/>
                </a:solidFill>
              </a:rPr>
              <a:t>Гусь весит 9 кг, а курица -на 7 кг меньше.</a:t>
            </a:r>
          </a:p>
          <a:p>
            <a:pPr marL="68580" indent="0" algn="ctr">
              <a:buNone/>
            </a:pPr>
            <a:r>
              <a:rPr lang="ru-RU" sz="2800" b="1" dirty="0" smtClean="0">
                <a:solidFill>
                  <a:schemeClr val="tx1"/>
                </a:solidFill>
              </a:rPr>
              <a:t>	Сколько весят гусь и курица вместе?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EditPoints="1"/>
          </p:cNvSpPr>
          <p:nvPr>
            <p:ph type="title"/>
          </p:nvPr>
        </p:nvSpPr>
        <p:spPr>
          <a:xfrm>
            <a:off x="1115616" y="2852936"/>
            <a:ext cx="7024744" cy="114300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11 килограммов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 noEditPoints="1"/>
          </p:cNvSpPr>
          <p:nvPr>
            <p:ph idx="4294967295"/>
          </p:nvPr>
        </p:nvSpPr>
        <p:spPr>
          <a:xfrm>
            <a:off x="1331640" y="1916832"/>
            <a:ext cx="6778625" cy="1871662"/>
          </a:xfrm>
        </p:spPr>
        <p:txBody>
          <a:bodyPr/>
          <a:lstStyle/>
          <a:p>
            <a:pPr marL="68580" indent="0" algn="ctr">
              <a:buNone/>
            </a:pPr>
            <a:r>
              <a:rPr lang="ru-RU" b="1" dirty="0" smtClean="0">
                <a:solidFill>
                  <a:schemeClr val="tx1"/>
                </a:solidFill>
              </a:rPr>
              <a:t>Для приготовления 40 кг изюма нужно израсходовать 95 кг винограда. </a:t>
            </a:r>
          </a:p>
          <a:p>
            <a:pPr marL="68580" indent="0" algn="ctr">
              <a:buNone/>
            </a:pPr>
            <a:r>
              <a:rPr lang="ru-RU" b="1" dirty="0" smtClean="0">
                <a:solidFill>
                  <a:schemeClr val="tx1"/>
                </a:solidFill>
              </a:rPr>
              <a:t>Сколько воды испарилось во время приготовления изюма?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EditPoints="1"/>
          </p:cNvSpPr>
          <p:nvPr>
            <p:ph type="title"/>
          </p:nvPr>
        </p:nvSpPr>
        <p:spPr>
          <a:xfrm>
            <a:off x="1115616" y="2420888"/>
            <a:ext cx="7024744" cy="114300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55 литров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EditPoints="1"/>
          </p:cNvSpPr>
          <p:nvPr>
            <p:ph type="title"/>
          </p:nvPr>
        </p:nvSpPr>
        <p:spPr>
          <a:xfrm>
            <a:off x="1043490" y="548680"/>
            <a:ext cx="7024744" cy="1008112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395536" y="260648"/>
          <a:ext cx="8208910" cy="62646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2080"/>
                <a:gridCol w="980958"/>
                <a:gridCol w="1151468"/>
                <a:gridCol w="1151468"/>
                <a:gridCol w="1151468"/>
                <a:gridCol w="1151468"/>
              </a:tblGrid>
              <a:tr h="115951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Ребусы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hlinkClick r:id="rId1" action="ppaction://hlinksldjump"/>
                        </a:rPr>
                        <a:t>10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hlinkClick r:id="rId2" action="ppaction://hlinksldjump"/>
                        </a:rPr>
                        <a:t>20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hlinkClick r:id="rId3" action="ppaction://hlinksldjump"/>
                        </a:rPr>
                        <a:t>30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hlinkClick r:id="rId4" action="ppaction://hlinksldjump"/>
                        </a:rPr>
                        <a:t>40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hlinkClick r:id="rId5" action="ppaction://hlinksldjump"/>
                        </a:rPr>
                        <a:t>50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159516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Единицы</a:t>
                      </a:r>
                      <a:r>
                        <a:rPr lang="ru-RU" b="1" baseline="0" dirty="0" smtClean="0">
                          <a:solidFill>
                            <a:schemeClr val="tx1"/>
                          </a:solidFill>
                        </a:rPr>
                        <a:t> измерения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  <a:hlinkClick r:id="rId6" action="ppaction://hlinksldjump"/>
                        </a:rPr>
                        <a:t>10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  <a:hlinkClick r:id="rId7" action="ppaction://hlinksldjump"/>
                        </a:rPr>
                        <a:t>20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  <a:hlinkClick r:id="rId8" action="ppaction://hlinksldjump"/>
                        </a:rPr>
                        <a:t>30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  <a:hlinkClick r:id="rId8" action="ppaction://hlinksldjump"/>
                        </a:rPr>
                        <a:t>40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  <a:hlinkClick r:id="rId9" action="ppaction://hlinksldjump"/>
                        </a:rPr>
                        <a:t>50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</a:tr>
              <a:tr h="1159516">
                <a:tc>
                  <a:txBody>
                    <a:bodyPr/>
                    <a:lstStyle/>
                    <a:p>
                      <a:pPr algn="ctr"/>
                      <a:r>
                        <a:rPr lang="ru-RU" b="1" i="0" dirty="0" smtClean="0">
                          <a:solidFill>
                            <a:schemeClr val="tx1"/>
                          </a:solidFill>
                        </a:rPr>
                        <a:t>Задачи</a:t>
                      </a:r>
                      <a:endParaRPr lang="ru-RU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  <a:hlinkClick r:id="rId10" action="ppaction://hlinksldjump"/>
                        </a:rPr>
                        <a:t>10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  <a:hlinkClick r:id="rId11" action="ppaction://hlinksldjump"/>
                        </a:rPr>
                        <a:t>20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  <a:hlinkClick r:id="rId12" action="ppaction://hlinksldjump"/>
                        </a:rPr>
                        <a:t>30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  <a:hlinkClick r:id="rId13" action="ppaction://hlinksldjump"/>
                        </a:rPr>
                        <a:t>40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  <a:hlinkClick r:id="rId14" action="ppaction://hlinksldjump"/>
                        </a:rPr>
                        <a:t>50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321066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Геометрические</a:t>
                      </a:r>
                      <a:r>
                        <a:rPr lang="ru-RU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ru-RU" b="1" baseline="0" dirty="0" smtClean="0">
                          <a:solidFill>
                            <a:schemeClr val="tx1"/>
                          </a:solidFill>
                        </a:rPr>
                        <a:t>фигуры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hlinkClick r:id="rId15" action="ppaction://hlinksldjump"/>
                        </a:rPr>
                        <a:t>10</a:t>
                      </a:r>
                      <a:endParaRPr lang="ru-RU" b="1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  <a:hlinkClick r:id="rId16" action="ppaction://hlinksldjump"/>
                        </a:rPr>
                        <a:t>20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  <a:hlinkClick r:id="rId17" action="ppaction://hlinksldjump"/>
                        </a:rPr>
                        <a:t>30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  <a:hlinkClick r:id="rId18" action="ppaction://hlinksldjump"/>
                        </a:rPr>
                        <a:t>40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  <a:hlinkClick r:id="rId19" action="ppaction://hlinksldjump"/>
                        </a:rPr>
                        <a:t>50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</a:tr>
              <a:tr h="146508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  </a:t>
                      </a:r>
                      <a:r>
                        <a:rPr lang="ru-RU" b="1" dirty="0" smtClean="0"/>
                        <a:t>Математика</a:t>
                      </a:r>
                      <a:r>
                        <a:rPr lang="ru-RU" b="1" baseline="0" dirty="0" smtClean="0"/>
                        <a:t> в</a:t>
                      </a:r>
                    </a:p>
                    <a:p>
                      <a:pPr algn="ctr"/>
                      <a:r>
                        <a:rPr lang="ru-RU" b="1" baseline="0" dirty="0" smtClean="0"/>
                        <a:t>пословицах</a:t>
                      </a:r>
                      <a:endParaRPr lang="ru-R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  <a:hlinkClick r:id="rId20" action="ppaction://hlinksldjump"/>
                        </a:rPr>
                        <a:t>10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  <a:hlinkClick r:id="rId21" action="ppaction://hlinksldjump"/>
                        </a:rPr>
                        <a:t>20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  <a:hlinkClick r:id="rId22" action="ppaction://hlinksldjump"/>
                        </a:rPr>
                        <a:t>30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  <a:hlinkClick r:id="rId23" action="ppaction://hlinksldjump"/>
                        </a:rPr>
                        <a:t>40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  <a:hlinkClick r:id="rId24" action="ppaction://hlinksldjump"/>
                        </a:rPr>
                        <a:t>50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 noEditPoints="1"/>
          </p:cNvSpPr>
          <p:nvPr>
            <p:ph idx="4294967295"/>
          </p:nvPr>
        </p:nvSpPr>
        <p:spPr>
          <a:xfrm>
            <a:off x="899592" y="1988840"/>
            <a:ext cx="6777038" cy="2544762"/>
          </a:xfrm>
        </p:spPr>
        <p:txBody>
          <a:bodyPr/>
          <a:lstStyle/>
          <a:p>
            <a:pPr marL="68580" indent="0" algn="ctr">
              <a:buNone/>
            </a:pPr>
            <a:r>
              <a:rPr lang="ru-RU" b="1" dirty="0" smtClean="0">
                <a:solidFill>
                  <a:schemeClr val="tx1"/>
                </a:solidFill>
              </a:rPr>
              <a:t>Для приготовления крахмала требуется 6 кг картошки.</a:t>
            </a:r>
          </a:p>
          <a:p>
            <a:pPr marL="68580" indent="0" algn="ctr">
              <a:buNone/>
            </a:pPr>
            <a:r>
              <a:rPr lang="ru-RU" b="1" dirty="0" smtClean="0">
                <a:solidFill>
                  <a:schemeClr val="tx1"/>
                </a:solidFill>
              </a:rPr>
              <a:t> Сколько крахмала получится из  36 кг картофеля?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EditPoints="1"/>
          </p:cNvSpPr>
          <p:nvPr>
            <p:ph type="title"/>
          </p:nvPr>
        </p:nvSpPr>
        <p:spPr>
          <a:xfrm>
            <a:off x="1115616" y="3068960"/>
            <a:ext cx="7024744" cy="114300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6 кг картофеля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 noEditPoints="1"/>
          </p:cNvSpPr>
          <p:nvPr>
            <p:ph idx="4294967295"/>
          </p:nvPr>
        </p:nvSpPr>
        <p:spPr>
          <a:xfrm>
            <a:off x="1163782" y="2365664"/>
            <a:ext cx="6777038" cy="2544763"/>
          </a:xfrm>
        </p:spPr>
        <p:txBody>
          <a:bodyPr/>
          <a:lstStyle/>
          <a:p>
            <a:pPr marL="68580" indent="0" algn="ctr">
              <a:buNone/>
            </a:pPr>
            <a:r>
              <a:rPr lang="ru-RU" b="1" dirty="0" smtClean="0">
                <a:solidFill>
                  <a:schemeClr val="tx1"/>
                </a:solidFill>
              </a:rPr>
              <a:t>В поход пошли 24 мальчика, а девочек в 3 раза меньше, чем мальчиков. </a:t>
            </a:r>
          </a:p>
          <a:p>
            <a:pPr marL="68580" indent="0" algn="ctr">
              <a:buNone/>
            </a:pPr>
            <a:r>
              <a:rPr lang="ru-RU" b="1" dirty="0" smtClean="0">
                <a:solidFill>
                  <a:schemeClr val="tx1"/>
                </a:solidFill>
              </a:rPr>
              <a:t>Сколько всего детей пошло в поход?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EditPoints="1"/>
          </p:cNvSpPr>
          <p:nvPr>
            <p:ph type="title"/>
          </p:nvPr>
        </p:nvSpPr>
        <p:spPr>
          <a:xfrm>
            <a:off x="1187624" y="2420888"/>
            <a:ext cx="7024744" cy="114300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32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 noEditPoints="1"/>
          </p:cNvSpPr>
          <p:nvPr>
            <p:ph idx="4294967295"/>
          </p:nvPr>
        </p:nvSpPr>
        <p:spPr>
          <a:xfrm>
            <a:off x="1259632" y="2564904"/>
            <a:ext cx="6777038" cy="2016125"/>
          </a:xfrm>
        </p:spPr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ru-RU" sz="2800" b="1" dirty="0" smtClean="0">
                <a:solidFill>
                  <a:schemeClr val="tx1"/>
                </a:solidFill>
              </a:rPr>
              <a:t>Фигура состоящая из трех углов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EditPoints="1"/>
          </p:cNvSpPr>
          <p:nvPr>
            <p:ph type="title"/>
          </p:nvPr>
        </p:nvSpPr>
        <p:spPr>
          <a:xfrm>
            <a:off x="1043608" y="3140968"/>
            <a:ext cx="7024744" cy="114300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Треугольник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 noEditPoints="1"/>
          </p:cNvSpPr>
          <p:nvPr>
            <p:ph idx="4294967295"/>
          </p:nvPr>
        </p:nvSpPr>
        <p:spPr>
          <a:xfrm>
            <a:off x="1187624" y="2204864"/>
            <a:ext cx="6777038" cy="1872853"/>
          </a:xfrm>
        </p:spPr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ru-RU" sz="3200" b="1" dirty="0" smtClean="0">
                <a:solidFill>
                  <a:schemeClr val="tx1"/>
                </a:solidFill>
              </a:rPr>
              <a:t>Фигура состоящая из 4 равных линий</a:t>
            </a:r>
            <a:endParaRPr lang="ru-RU" sz="3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EditPoints="1"/>
          </p:cNvSpPr>
          <p:nvPr>
            <p:ph type="title"/>
          </p:nvPr>
        </p:nvSpPr>
        <p:spPr>
          <a:xfrm>
            <a:off x="1043608" y="2564904"/>
            <a:ext cx="7024744" cy="114300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Квадрат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 noEditPoints="1"/>
          </p:cNvSpPr>
          <p:nvPr>
            <p:ph idx="4294967295"/>
          </p:nvPr>
        </p:nvSpPr>
        <p:spPr>
          <a:xfrm>
            <a:off x="1115616" y="2348880"/>
            <a:ext cx="6777038" cy="1104900"/>
          </a:xfrm>
        </p:spPr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ru-RU" sz="3200" b="1" dirty="0" smtClean="0">
                <a:solidFill>
                  <a:schemeClr val="tx1"/>
                </a:solidFill>
              </a:rPr>
              <a:t>Квадрат у которого прямые углы</a:t>
            </a:r>
            <a:endParaRPr lang="ru-RU" sz="3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EditPoints="1"/>
          </p:cNvSpPr>
          <p:nvPr>
            <p:ph type="title"/>
          </p:nvPr>
        </p:nvSpPr>
        <p:spPr>
          <a:xfrm>
            <a:off x="1115616" y="2276872"/>
            <a:ext cx="7024744" cy="114300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Прямоугольник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hlinkClick r:id="rId1" action="ppaction://hlinksldjump"/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1907704" y="1556792"/>
            <a:ext cx="5524500" cy="2200275"/>
          </a:xfrm>
          <a:prstGeom prst="rect">
            <a:avLst/>
          </a:prstGeom>
        </p:spPr>
      </p:pic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 noEditPoints="1"/>
          </p:cNvSpPr>
          <p:nvPr>
            <p:ph idx="4294967295"/>
          </p:nvPr>
        </p:nvSpPr>
        <p:spPr>
          <a:xfrm>
            <a:off x="1403648" y="2564904"/>
            <a:ext cx="6777038" cy="1079500"/>
          </a:xfrm>
        </p:spPr>
        <p:txBody>
          <a:bodyPr>
            <a:normAutofit fontScale="70000" lnSpcReduction="20000"/>
          </a:bodyPr>
          <a:lstStyle/>
          <a:p>
            <a:pPr marL="68580" indent="0" algn="ctr">
              <a:buNone/>
            </a:pPr>
            <a:r>
              <a:rPr lang="ru-RU" sz="3200" b="1" dirty="0" smtClean="0">
                <a:solidFill>
                  <a:schemeClr val="tx1"/>
                </a:solidFill>
              </a:rPr>
              <a:t>Сумма длин сторон квадрата 40 см.</a:t>
            </a:r>
          </a:p>
          <a:p>
            <a:pPr marL="68580" indent="0" algn="ctr">
              <a:buNone/>
            </a:pPr>
            <a:r>
              <a:rPr lang="ru-RU" sz="3200" b="1" dirty="0" smtClean="0">
                <a:solidFill>
                  <a:schemeClr val="tx1"/>
                </a:solidFill>
              </a:rPr>
              <a:t>Чему равна длина каждой его стороны?</a:t>
            </a:r>
            <a:endParaRPr lang="ru-RU" sz="3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EditPoints="1"/>
          </p:cNvSpPr>
          <p:nvPr>
            <p:ph type="title"/>
          </p:nvPr>
        </p:nvSpPr>
        <p:spPr>
          <a:xfrm>
            <a:off x="1115616" y="2636912"/>
            <a:ext cx="7024744" cy="1143000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40:4= 10 (см)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 noEditPoints="1"/>
          </p:cNvSpPr>
          <p:nvPr>
            <p:ph idx="4294967295"/>
          </p:nvPr>
        </p:nvSpPr>
        <p:spPr>
          <a:xfrm>
            <a:off x="1043608" y="2420888"/>
            <a:ext cx="6777038" cy="2160588"/>
          </a:xfrm>
        </p:spPr>
        <p:txBody>
          <a:bodyPr/>
          <a:lstStyle/>
          <a:p>
            <a:pPr marL="68580" indent="0" algn="ctr">
              <a:buNone/>
            </a:pPr>
            <a:r>
              <a:rPr lang="ru-RU" b="1" dirty="0" smtClean="0">
                <a:solidFill>
                  <a:schemeClr val="tx1"/>
                </a:solidFill>
              </a:rPr>
              <a:t>Во сколько раз увеличится площадь квадрата, если каждую сторону его увеличить в 2 раза?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EditPoints="1"/>
          </p:cNvSpPr>
          <p:nvPr>
            <p:ph type="title"/>
          </p:nvPr>
        </p:nvSpPr>
        <p:spPr>
          <a:xfrm>
            <a:off x="1043608" y="2276872"/>
            <a:ext cx="7024744" cy="1143000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В 4 раза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 noEditPoints="1"/>
          </p:cNvSpPr>
          <p:nvPr>
            <p:ph idx="4294967295"/>
          </p:nvPr>
        </p:nvSpPr>
        <p:spPr>
          <a:xfrm>
            <a:off x="1115616" y="2276872"/>
            <a:ext cx="6777038" cy="1897063"/>
          </a:xfrm>
        </p:spPr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ru-RU" sz="3200" b="1" dirty="0" smtClean="0">
                <a:solidFill>
                  <a:srgbClr val="FF0000"/>
                </a:solidFill>
              </a:rPr>
              <a:t>Закончите пословицу</a:t>
            </a:r>
          </a:p>
          <a:p>
            <a:pPr marL="68580" indent="0" algn="ctr">
              <a:buNone/>
            </a:pPr>
            <a:r>
              <a:rPr lang="ru-RU" sz="3200" b="1" dirty="0" smtClean="0">
                <a:solidFill>
                  <a:schemeClr val="tx1"/>
                </a:solidFill>
              </a:rPr>
              <a:t>Без букв и грамматики не учат ….</a:t>
            </a:r>
            <a:endParaRPr lang="ru-RU" sz="3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EditPoints="1"/>
          </p:cNvSpPr>
          <p:nvPr>
            <p:ph type="title"/>
          </p:nvPr>
        </p:nvSpPr>
        <p:spPr>
          <a:xfrm>
            <a:off x="1043608" y="2492896"/>
            <a:ext cx="7024744" cy="114300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математике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 noEditPoints="1"/>
          </p:cNvSpPr>
          <p:nvPr>
            <p:ph idx="4294967295"/>
          </p:nvPr>
        </p:nvSpPr>
        <p:spPr>
          <a:xfrm>
            <a:off x="1115616" y="2204864"/>
            <a:ext cx="6777038" cy="2016125"/>
          </a:xfrm>
        </p:spPr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ru-RU" sz="3200" b="1" dirty="0">
                <a:solidFill>
                  <a:srgbClr val="FF0000"/>
                </a:solidFill>
              </a:rPr>
              <a:t>Закончите пословицу</a:t>
            </a:r>
          </a:p>
          <a:p>
            <a:pPr marL="68580" indent="0" algn="ctr">
              <a:buNone/>
            </a:pPr>
            <a:r>
              <a:rPr lang="ru-RU" sz="3200" b="1" dirty="0" smtClean="0">
                <a:solidFill>
                  <a:schemeClr val="tx1"/>
                </a:solidFill>
              </a:rPr>
              <a:t>Семь раз отмерь, один раз ….</a:t>
            </a:r>
            <a:endParaRPr lang="ru-RU" sz="3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EditPoints="1"/>
          </p:cNvSpPr>
          <p:nvPr>
            <p:ph type="title"/>
          </p:nvPr>
        </p:nvSpPr>
        <p:spPr>
          <a:xfrm>
            <a:off x="1259632" y="2780928"/>
            <a:ext cx="7024744" cy="114300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отрежь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 noEditPoints="1"/>
          </p:cNvSpPr>
          <p:nvPr>
            <p:ph idx="4294967295"/>
          </p:nvPr>
        </p:nvSpPr>
        <p:spPr>
          <a:xfrm>
            <a:off x="1043608" y="2492896"/>
            <a:ext cx="6777038" cy="1465263"/>
          </a:xfrm>
        </p:spPr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ru-RU" sz="3200" b="1" dirty="0">
                <a:solidFill>
                  <a:srgbClr val="FF0000"/>
                </a:solidFill>
              </a:rPr>
              <a:t>Закончите пословицу</a:t>
            </a:r>
          </a:p>
          <a:p>
            <a:pPr marL="68580" indent="0" algn="ctr">
              <a:buNone/>
            </a:pPr>
            <a:r>
              <a:rPr lang="ru-RU" sz="3200" b="1" dirty="0" smtClean="0">
                <a:solidFill>
                  <a:schemeClr val="tx1"/>
                </a:solidFill>
              </a:rPr>
              <a:t>Математика – гимнастика ….</a:t>
            </a:r>
            <a:endParaRPr lang="ru-RU" sz="3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EditPoints="1"/>
          </p:cNvSpPr>
          <p:nvPr>
            <p:ph type="title"/>
          </p:nvPr>
        </p:nvSpPr>
        <p:spPr>
          <a:xfrm>
            <a:off x="971600" y="2276872"/>
            <a:ext cx="7024744" cy="114300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ума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EditPoints="1"/>
          </p:cNvSpPr>
          <p:nvPr>
            <p:ph type="title"/>
          </p:nvPr>
        </p:nvSpPr>
        <p:spPr>
          <a:xfrm>
            <a:off x="1043490" y="2564904"/>
            <a:ext cx="7024744" cy="144016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Подвал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 noEditPoints="1"/>
          </p:cNvSpPr>
          <p:nvPr>
            <p:ph idx="4294967295"/>
          </p:nvPr>
        </p:nvSpPr>
        <p:spPr>
          <a:xfrm>
            <a:off x="1187624" y="2492896"/>
            <a:ext cx="6777038" cy="1104900"/>
          </a:xfrm>
        </p:spPr>
        <p:txBody>
          <a:bodyPr>
            <a:normAutofit fontScale="77500" lnSpcReduction="20000"/>
          </a:bodyPr>
          <a:lstStyle/>
          <a:p>
            <a:pPr marL="68580" indent="0" algn="ctr">
              <a:buNone/>
            </a:pPr>
            <a:r>
              <a:rPr lang="ru-RU" sz="3200" b="1" dirty="0">
                <a:solidFill>
                  <a:srgbClr val="FF0000"/>
                </a:solidFill>
              </a:rPr>
              <a:t>Закончите пословицу</a:t>
            </a:r>
          </a:p>
          <a:p>
            <a:pPr marL="68580" indent="0" algn="ctr">
              <a:buNone/>
            </a:pPr>
            <a:r>
              <a:rPr lang="ru-RU" sz="3200" b="1" dirty="0" smtClean="0">
                <a:solidFill>
                  <a:schemeClr val="tx1"/>
                </a:solidFill>
              </a:rPr>
              <a:t>Арифметика – царица математики, математика – царица ….</a:t>
            </a:r>
            <a:endParaRPr lang="ru-RU" sz="3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EditPoints="1"/>
          </p:cNvSpPr>
          <p:nvPr>
            <p:ph type="title"/>
          </p:nvPr>
        </p:nvSpPr>
        <p:spPr>
          <a:xfrm>
            <a:off x="971600" y="2348880"/>
            <a:ext cx="7024744" cy="114300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Всех наук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 noEditPoints="1"/>
          </p:cNvSpPr>
          <p:nvPr>
            <p:ph idx="4294967295"/>
          </p:nvPr>
        </p:nvSpPr>
        <p:spPr>
          <a:xfrm>
            <a:off x="971600" y="2276872"/>
            <a:ext cx="6777038" cy="2400300"/>
          </a:xfrm>
        </p:spPr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ru-RU" sz="3200" b="1" dirty="0">
                <a:solidFill>
                  <a:srgbClr val="FF0000"/>
                </a:solidFill>
              </a:rPr>
              <a:t>Закончите пословицу</a:t>
            </a:r>
          </a:p>
          <a:p>
            <a:pPr marL="68580" indent="0" algn="ctr">
              <a:buNone/>
            </a:pPr>
            <a:r>
              <a:rPr lang="ru-RU" sz="3200" b="1" dirty="0" smtClean="0">
                <a:solidFill>
                  <a:schemeClr val="tx1"/>
                </a:solidFill>
              </a:rPr>
              <a:t>Биссектриса – эта такая директриса, которая бегает по углам и ….</a:t>
            </a:r>
            <a:endParaRPr lang="ru-RU" sz="3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EditPoints="1"/>
          </p:cNvSpPr>
          <p:nvPr>
            <p:ph type="title"/>
          </p:nvPr>
        </p:nvSpPr>
        <p:spPr>
          <a:xfrm>
            <a:off x="1043608" y="2276872"/>
            <a:ext cx="7024744" cy="114300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Делит их пополам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EditPoint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1"/>
          <a:srcRect/>
          <a:stretch>
            <a:fillRect/>
          </a:stretch>
        </p:blipFill>
        <p:spPr>
          <a:xfrm>
            <a:off x="467544" y="332656"/>
            <a:ext cx="8208912" cy="61926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EditPoint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Хомяк</a:t>
            </a:r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4294967295"/>
          </p:nvPr>
        </p:nvPicPr>
        <p:blipFill>
          <a:blip r:embed="rId1"/>
          <a:srcRect/>
          <a:stretch>
            <a:fillRect/>
          </a:stretch>
        </p:blipFill>
        <p:spPr>
          <a:xfrm>
            <a:off x="467544" y="836712"/>
            <a:ext cx="8208912" cy="4321175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EditPoints="1"/>
          </p:cNvSpPr>
          <p:nvPr>
            <p:ph type="title"/>
          </p:nvPr>
        </p:nvSpPr>
        <p:spPr>
          <a:xfrm>
            <a:off x="1043490" y="2564904"/>
            <a:ext cx="7024744" cy="144016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Хомяк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/>
          <p:cNvPicPr>
            <a:picLocks noGrp="1" noChangeAspect="1"/>
          </p:cNvPicPr>
          <p:nvPr>
            <p:ph idx="4294967295"/>
          </p:nvPr>
        </p:nvPicPr>
        <p:blipFill>
          <a:blip r:embed="rId1"/>
          <a:srcRect/>
          <a:stretch>
            <a:fillRect/>
          </a:stretch>
        </p:blipFill>
        <p:spPr>
          <a:xfrm>
            <a:off x="1547664" y="2276872"/>
            <a:ext cx="5524500" cy="2538412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EditPoints="1"/>
          </p:cNvSpPr>
          <p:nvPr>
            <p:ph type="title"/>
          </p:nvPr>
        </p:nvSpPr>
        <p:spPr>
          <a:xfrm>
            <a:off x="1043490" y="2132856"/>
            <a:ext cx="7024744" cy="1512168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Клык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219</TotalTime>
  <Words>326</Words>
  <Application>Microsoft Office PowerPoint</Application>
  <PresentationFormat>Экран (4:3)</PresentationFormat>
  <Paragraphs>98</Paragraphs>
  <Slides>54</Slides>
  <Notes>0</Notes>
  <HiddenSlides>1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54</vt:i4>
      </vt:variant>
    </vt:vector>
  </HeadingPairs>
  <TitlesOfParts>
    <vt:vector size="56" baseType="lpstr">
      <vt:lpstr>Остин</vt:lpstr>
      <vt:lpstr>Специальное оформление</vt:lpstr>
      <vt:lpstr>«Своя игра»  по математике</vt:lpstr>
      <vt:lpstr>Презентация PowerPoint</vt:lpstr>
      <vt:lpstr>Презентация PowerPoint</vt:lpstr>
      <vt:lpstr>Презентация PowerPoint</vt:lpstr>
      <vt:lpstr>Подвал</vt:lpstr>
      <vt:lpstr>Хомяк</vt:lpstr>
      <vt:lpstr>Хомяк</vt:lpstr>
      <vt:lpstr>Презентация PowerPoint</vt:lpstr>
      <vt:lpstr>Клык</vt:lpstr>
      <vt:lpstr>Презентация PowerPoint</vt:lpstr>
      <vt:lpstr>Берёза</vt:lpstr>
      <vt:lpstr>Презентация PowerPoint</vt:lpstr>
      <vt:lpstr>Машинист</vt:lpstr>
      <vt:lpstr>Презентация PowerPoint</vt:lpstr>
      <vt:lpstr>Масса</vt:lpstr>
      <vt:lpstr>Презентация PowerPoint</vt:lpstr>
      <vt:lpstr>Литр</vt:lpstr>
      <vt:lpstr>Презентация PowerPoint</vt:lpstr>
      <vt:lpstr>Килограмм</vt:lpstr>
      <vt:lpstr>Презентация PowerPoint</vt:lpstr>
      <vt:lpstr>Секунда</vt:lpstr>
      <vt:lpstr>Презентация PowerPoint</vt:lpstr>
      <vt:lpstr>Аршин</vt:lpstr>
      <vt:lpstr>Презентация PowerPoint</vt:lpstr>
      <vt:lpstr> На 6 кубиков</vt:lpstr>
      <vt:lpstr>Презентация PowerPoint</vt:lpstr>
      <vt:lpstr>11 килограммов</vt:lpstr>
      <vt:lpstr>Презентация PowerPoint</vt:lpstr>
      <vt:lpstr>55 литров</vt:lpstr>
      <vt:lpstr>Презентация PowerPoint</vt:lpstr>
      <vt:lpstr>6 кг картофеля</vt:lpstr>
      <vt:lpstr>Презентация PowerPoint</vt:lpstr>
      <vt:lpstr>32</vt:lpstr>
      <vt:lpstr>Презентация PowerPoint</vt:lpstr>
      <vt:lpstr>Треугольник</vt:lpstr>
      <vt:lpstr>Презентация PowerPoint</vt:lpstr>
      <vt:lpstr>Квадрат</vt:lpstr>
      <vt:lpstr>Презентация PowerPoint</vt:lpstr>
      <vt:lpstr>Прямоугольник</vt:lpstr>
      <vt:lpstr>Презентация PowerPoint</vt:lpstr>
      <vt:lpstr>40:4= 10 (см)</vt:lpstr>
      <vt:lpstr>Презентация PowerPoint</vt:lpstr>
      <vt:lpstr>В 4 раза</vt:lpstr>
      <vt:lpstr>Презентация PowerPoint</vt:lpstr>
      <vt:lpstr>математике</vt:lpstr>
      <vt:lpstr>Презентация PowerPoint</vt:lpstr>
      <vt:lpstr>отрежь</vt:lpstr>
      <vt:lpstr>Презентация PowerPoint</vt:lpstr>
      <vt:lpstr>ума</vt:lpstr>
      <vt:lpstr>Презентация PowerPoint</vt:lpstr>
      <vt:lpstr>Всех наук</vt:lpstr>
      <vt:lpstr>Презентация PowerPoint</vt:lpstr>
      <vt:lpstr>Делит их пополам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miloserdova.regina@gmail.com</dc:creator>
  <cp:lastModifiedBy>miloserdova.regina@gmail.com</cp:lastModifiedBy>
  <cp:revision>22</cp:revision>
  <dcterms:created xsi:type="dcterms:W3CDTF">2020-06-07T14:12:45Z</dcterms:created>
  <dcterms:modified xsi:type="dcterms:W3CDTF">2024-09-08T05:18:42Z</dcterms:modified>
</cp:coreProperties>
</file>