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60" r:id="rId8"/>
    <p:sldId id="261" r:id="rId9"/>
    <p:sldId id="265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5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BDF8-7497-4886-BFA6-A732B13AA0B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2A9E-BB0C-44FD-9B05-F67674F7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BDF8-7497-4886-BFA6-A732B13AA0B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2A9E-BB0C-44FD-9B05-F67674F7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BDF8-7497-4886-BFA6-A732B13AA0B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2A9E-BB0C-44FD-9B05-F67674F7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BDF8-7497-4886-BFA6-A732B13AA0B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2A9E-BB0C-44FD-9B05-F67674F7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BDF8-7497-4886-BFA6-A732B13AA0B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2A9E-BB0C-44FD-9B05-F67674F7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BDF8-7497-4886-BFA6-A732B13AA0B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2A9E-BB0C-44FD-9B05-F67674F7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BDF8-7497-4886-BFA6-A732B13AA0B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2A9E-BB0C-44FD-9B05-F67674F7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BDF8-7497-4886-BFA6-A732B13AA0B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2A9E-BB0C-44FD-9B05-F67674F7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BDF8-7497-4886-BFA6-A732B13AA0B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2A9E-BB0C-44FD-9B05-F67674F7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BDF8-7497-4886-BFA6-A732B13AA0B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2A9E-BB0C-44FD-9B05-F67674F7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BDF8-7497-4886-BFA6-A732B13AA0B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2A9E-BB0C-44FD-9B05-F67674F7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DBDF8-7497-4886-BFA6-A732B13AA0B9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2A9E-BB0C-44FD-9B05-F67674F75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«Использование дидактической игры при развитии мелкой моторики у детей с ОВЗ»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417673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Выполнила:  воспитатель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Агрызской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школы-интернат</a:t>
            </a:r>
            <a:r>
              <a:rPr lang="ru-RU" sz="2400" dirty="0" smtClean="0">
                <a:solidFill>
                  <a:schemeClr val="bg1"/>
                </a:solidFill>
              </a:rPr>
              <a:t> для детей с ОВЗ Ермакова </a:t>
            </a:r>
            <a:r>
              <a:rPr lang="ru-RU" sz="2400" smtClean="0">
                <a:solidFill>
                  <a:schemeClr val="bg1"/>
                </a:solidFill>
              </a:rPr>
              <a:t>Надежда Михайловна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Нанизывание предметов</a:t>
            </a:r>
            <a:endParaRPr lang="ru-RU" dirty="0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4650116" cy="2696682"/>
          </a:xfrm>
        </p:spPr>
      </p:pic>
      <p:pic>
        <p:nvPicPr>
          <p:cNvPr id="5" name="Рисунок 4" descr="IMG_20240808_093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404" y="3143248"/>
            <a:ext cx="4857752" cy="364331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природным материалом</a:t>
            </a:r>
            <a:endParaRPr lang="ru-RU" dirty="0"/>
          </a:p>
        </p:txBody>
      </p:sp>
      <p:pic>
        <p:nvPicPr>
          <p:cNvPr id="4" name="Содержимое 3" descr="Рисунок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57298"/>
            <a:ext cx="4297680" cy="3584448"/>
          </a:xfrm>
        </p:spPr>
      </p:pic>
      <p:pic>
        <p:nvPicPr>
          <p:cNvPr id="5" name="Рисунок 4" descr="IMG_20240813_125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813" y="3357563"/>
            <a:ext cx="4476782" cy="335758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714488"/>
            <a:ext cx="8501122" cy="350046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«Чем больше мастерства в детской руке, тем ребенок умнее. Именно руки учат ребенка точности, аккуратности, ясности мышления. Движения рук возбуждают мозг, заставляя его развиваться».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В.А. Сухомлинский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80" y="111761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Развитие мелкой моторики у детей с ОВЗ – одна из главных задач педагогов, работающих с особенными детьми.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Движения рук – это основа для формирования навыков самообслуживания у детей.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Уровень развития мелкой моторики является одним из важных показателей готовности ребенка к обучению в школе.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Поэтому очень важно уже с самого раннего возраста развивать у ребенка мелкую моторику.  Но просто делать упражнения малышу будет скучно – надо обратить их в интересные и полезные игры.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40805_105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4310093" cy="3232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прищепками и скрепками</a:t>
            </a:r>
            <a:endParaRPr lang="ru-RU" dirty="0"/>
          </a:p>
        </p:txBody>
      </p:sp>
      <p:pic>
        <p:nvPicPr>
          <p:cNvPr id="5" name="Рисунок 4" descr="IMG_20240804_164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143116"/>
            <a:ext cx="4071966" cy="305397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12696"/>
            <a:ext cx="7519144" cy="491663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40808_094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3607619"/>
            <a:ext cx="4333873" cy="3250405"/>
          </a:xfrm>
          <a:prstGeom prst="rect">
            <a:avLst/>
          </a:prstGeom>
        </p:spPr>
      </p:pic>
      <p:pic>
        <p:nvPicPr>
          <p:cNvPr id="3" name="Рисунок 2" descr="IMG_20240731_181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56" y="1250165"/>
            <a:ext cx="4714876" cy="3536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285728"/>
            <a:ext cx="4605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Игры с крышками.</a:t>
            </a:r>
            <a:endParaRPr lang="ru-RU" sz="4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6" y="142852"/>
            <a:ext cx="4500594" cy="4096516"/>
          </a:xfrm>
        </p:spPr>
      </p:pic>
      <p:pic>
        <p:nvPicPr>
          <p:cNvPr id="5" name="Рисунок 4" descr="IMG_20240804_155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32" y="3357562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680" y="1777759"/>
            <a:ext cx="4175600" cy="38658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Шнуровка.</a:t>
            </a:r>
            <a:endParaRPr lang="ru-RU" dirty="0"/>
          </a:p>
        </p:txBody>
      </p:sp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77760"/>
            <a:ext cx="4246591" cy="386581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лентами.</a:t>
            </a:r>
            <a:endParaRPr lang="ru-RU" dirty="0"/>
          </a:p>
        </p:txBody>
      </p:sp>
      <p:pic>
        <p:nvPicPr>
          <p:cNvPr id="3" name="Рисунок 2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1" y="1428736"/>
            <a:ext cx="9130911" cy="518674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164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«Использование дидактической игры при развитии мелкой моторики у детей с ОВЗ»</vt:lpstr>
      <vt:lpstr>Слайд 2</vt:lpstr>
      <vt:lpstr>Слайд 3</vt:lpstr>
      <vt:lpstr>Игры с прищепками и скрепками</vt:lpstr>
      <vt:lpstr>Слайд 5</vt:lpstr>
      <vt:lpstr>Слайд 6</vt:lpstr>
      <vt:lpstr>Слайд 7</vt:lpstr>
      <vt:lpstr>Шнуровка.</vt:lpstr>
      <vt:lpstr>Игры с лентами.</vt:lpstr>
      <vt:lpstr>Нанизывание предметов</vt:lpstr>
      <vt:lpstr>Игры с природным материалом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дидактической игры при развитии мелкой моторики у детей с ОВЗ»</dc:title>
  <dc:creator>User</dc:creator>
  <cp:lastModifiedBy>User</cp:lastModifiedBy>
  <cp:revision>20</cp:revision>
  <dcterms:created xsi:type="dcterms:W3CDTF">2024-08-13T09:50:54Z</dcterms:created>
  <dcterms:modified xsi:type="dcterms:W3CDTF">2024-09-13T05:30:58Z</dcterms:modified>
</cp:coreProperties>
</file>