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8" r:id="rId3"/>
    <p:sldId id="272" r:id="rId4"/>
    <p:sldId id="273" r:id="rId5"/>
    <p:sldId id="274" r:id="rId6"/>
    <p:sldId id="275" r:id="rId7"/>
    <p:sldId id="257" r:id="rId8"/>
    <p:sldId id="259" r:id="rId9"/>
    <p:sldId id="262" r:id="rId10"/>
    <p:sldId id="264" r:id="rId11"/>
    <p:sldId id="266" r:id="rId12"/>
    <p:sldId id="267" r:id="rId13"/>
    <p:sldId id="268" r:id="rId14"/>
    <p:sldId id="269" r:id="rId15"/>
    <p:sldId id="276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30BE-B8BE-42AF-B3F9-04C6FD49ECBE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09E4F-02FD-4B8F-84DD-9ADC4C63C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8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2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295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9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3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9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7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1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7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7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6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7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3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7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BD50AD-3B55-49CC-89EA-505E7D26D6D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7A67-6470-463E-A656-7C9F12E3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8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766" y="1663960"/>
            <a:ext cx="11770467" cy="125621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 «Дом детского творчества» станицы  Атаманской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Павловский район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ПЕДАГОГИЧЕСКИЙ КОНКУРС «ВОСПИТАНИЕ ПАТРИОТА И ГРАЖДАНИНА РОССИИ 21 ВЕКА»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3170" y="3297677"/>
            <a:ext cx="8825658" cy="34224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на занятиях вокала»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ЧЕРКАНОВА ИРИНА СТАНИСЛАВОВНА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327278909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087" y="112890"/>
            <a:ext cx="11532035" cy="6858000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36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обьединенние</a:t>
            </a:r>
            <a: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«Капелька»</a:t>
            </a: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Островский «Солнечный круг»</a:t>
            </a:r>
            <a:br>
              <a:rPr lang="ru-RU" sz="3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Исполняет дуэт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Алыповой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Эвелины и Кузнецовой Надежды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32" y="158436"/>
            <a:ext cx="3669768" cy="4309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28" y="3262472"/>
            <a:ext cx="3214255" cy="1129419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7E3C8971-03A0-4281-B024-A6D47B70D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64" y="720549"/>
            <a:ext cx="4591283" cy="4867451"/>
          </a:xfrm>
        </p:spPr>
      </p:pic>
    </p:spTree>
    <p:extLst>
      <p:ext uri="{BB962C8B-B14F-4D97-AF65-F5344CB8AC3E}">
        <p14:creationId xmlns:p14="http://schemas.microsoft.com/office/powerpoint/2010/main" val="3613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7081" y="1986229"/>
            <a:ext cx="5260031" cy="1007177"/>
          </a:xfrm>
        </p:spPr>
        <p:txBody>
          <a:bodyPr/>
          <a:lstStyle/>
          <a:p>
            <a: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«Бравые солдаты»</a:t>
            </a:r>
            <a:b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Музыка А. Филиппенко. </a:t>
            </a:r>
            <a:b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Слова Т. Волгиной.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AB36AA-C0D7-4AC2-B52A-81D9F299E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6" y="370591"/>
            <a:ext cx="6994171" cy="52456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D30C0-F31D-4162-87A6-F9AD46462B8A}"/>
              </a:ext>
            </a:extLst>
          </p:cNvPr>
          <p:cNvSpPr txBox="1"/>
          <p:nvPr/>
        </p:nvSpPr>
        <p:spPr>
          <a:xfrm>
            <a:off x="496711" y="5915378"/>
            <a:ext cx="10160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Исполняет творческое объединение «Капелька»</a:t>
            </a:r>
          </a:p>
        </p:txBody>
      </p:sp>
    </p:spTree>
    <p:extLst>
      <p:ext uri="{BB962C8B-B14F-4D97-AF65-F5344CB8AC3E}">
        <p14:creationId xmlns:p14="http://schemas.microsoft.com/office/powerpoint/2010/main" val="29224983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9077" y="1537481"/>
            <a:ext cx="4081368" cy="1400530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«Вернусь сказал солдат»</a:t>
            </a:r>
            <a:b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музыка - Е.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Ботяров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слова -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Е.Агранович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аранжировка - Денис Аксёнов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ru-RU" altLang="ru-RU" sz="8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AD0765-AB6F-4EF6-83BF-A1F0C92D8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9" y="266497"/>
            <a:ext cx="6413597" cy="53430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859CC-E125-4B66-8CAF-7785A16D3645}"/>
              </a:ext>
            </a:extLst>
          </p:cNvPr>
          <p:cNvSpPr txBox="1"/>
          <p:nvPr/>
        </p:nvSpPr>
        <p:spPr>
          <a:xfrm>
            <a:off x="935469" y="5915378"/>
            <a:ext cx="96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Исполняет </a:t>
            </a:r>
            <a:r>
              <a:rPr lang="ru-RU" dirty="0" err="1"/>
              <a:t>Линская</a:t>
            </a:r>
            <a:r>
              <a:rPr lang="ru-RU" dirty="0"/>
              <a:t> Эвелина творческого объединения «Капелька» 1 год обучения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4EAFA68-32A6-4AFE-AAFB-1CD5EBBAA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0039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7723" y="949430"/>
            <a:ext cx="9404723" cy="1400530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«Мамочка, милая</a:t>
            </a:r>
            <a:b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мама моя»</a:t>
            </a:r>
            <a:b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Слова: А.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ru-RU" sz="2000" b="0" i="0" dirty="0" err="1">
                <a:solidFill>
                  <a:srgbClr val="040C28"/>
                </a:solidFill>
                <a:effectLst/>
                <a:latin typeface="Google Sans"/>
              </a:rPr>
              <a:t>Афлятунова</a:t>
            </a: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 Музыка: В.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Канищев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br>
              <a:rPr lang="ru-RU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832A4F-34DE-4704-8901-1F46A1719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8" y="342988"/>
            <a:ext cx="4164365" cy="62619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04636-7AAA-447D-974C-8DAE8AEFCC19}"/>
              </a:ext>
            </a:extLst>
          </p:cNvPr>
          <p:cNvSpPr txBox="1"/>
          <p:nvPr/>
        </p:nvSpPr>
        <p:spPr>
          <a:xfrm>
            <a:off x="5508978" y="4508041"/>
            <a:ext cx="5957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Исполняет Чернышова Анастасия</a:t>
            </a:r>
          </a:p>
          <a:p>
            <a:pPr algn="ctr"/>
            <a:r>
              <a:rPr lang="ru-RU" sz="2400" dirty="0"/>
              <a:t>Творческое объединение «Капелька»</a:t>
            </a:r>
          </a:p>
        </p:txBody>
      </p:sp>
    </p:spTree>
    <p:extLst>
      <p:ext uri="{BB962C8B-B14F-4D97-AF65-F5344CB8AC3E}">
        <p14:creationId xmlns:p14="http://schemas.microsoft.com/office/powerpoint/2010/main" val="23417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407" y="1424725"/>
            <a:ext cx="9404723" cy="140053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смеется»</a:t>
            </a:r>
            <a:b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текста (слов): Векшегонова И.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(музыка): Ханок Э</a:t>
            </a:r>
            <a:r>
              <a:rPr lang="ru-RU" sz="16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6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7762D8-7AA2-4E25-BB15-127A1C527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3" y="284834"/>
            <a:ext cx="5102010" cy="62638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73447-6AF5-4019-BA1B-2DB9836EFBA1}"/>
              </a:ext>
            </a:extLst>
          </p:cNvPr>
          <p:cNvSpPr txBox="1"/>
          <p:nvPr/>
        </p:nvSpPr>
        <p:spPr>
          <a:xfrm>
            <a:off x="5813778" y="3244334"/>
            <a:ext cx="530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Милана творческого объединения «Капелька»</a:t>
            </a:r>
          </a:p>
        </p:txBody>
      </p:sp>
    </p:spTree>
    <p:extLst>
      <p:ext uri="{BB962C8B-B14F-4D97-AF65-F5344CB8AC3E}">
        <p14:creationId xmlns:p14="http://schemas.microsoft.com/office/powerpoint/2010/main" val="685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3318" y="329703"/>
            <a:ext cx="9404723" cy="140053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страна»</a:t>
            </a:r>
            <a:b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 текста (слов):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О.Юдахина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Композитор (музыка): -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С.Лежнева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73447-6AF5-4019-BA1B-2DB9836EFBA1}"/>
              </a:ext>
            </a:extLst>
          </p:cNvPr>
          <p:cNvSpPr txBox="1"/>
          <p:nvPr/>
        </p:nvSpPr>
        <p:spPr>
          <a:xfrm>
            <a:off x="5983111" y="1982501"/>
            <a:ext cx="530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Исполняет творческого объединения «Капелька» 2 год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884B24F-40AA-4505-ACD3-22F177E3C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67394"/>
            <a:ext cx="4840287" cy="363021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A55183-2E89-4517-94FB-70541DFB1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2572" y="2785578"/>
            <a:ext cx="3167322" cy="464273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602CE64-3072-4E3D-BACA-BE757808DF46}"/>
              </a:ext>
            </a:extLst>
          </p:cNvPr>
          <p:cNvSpPr txBox="1">
            <a:spLocks/>
          </p:cNvSpPr>
          <p:nvPr/>
        </p:nvSpPr>
        <p:spPr>
          <a:xfrm>
            <a:off x="4247851" y="368559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рисуем »</a:t>
            </a:r>
            <a:b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 И. Филимоновой,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муз. А.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Петряшевой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2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3AE652-48C5-49AE-992D-B044FD5CC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73" y="370236"/>
            <a:ext cx="8946541" cy="4195481"/>
          </a:xfrm>
        </p:spPr>
        <p:txBody>
          <a:bodyPr/>
          <a:lstStyle/>
          <a:p>
            <a:r>
              <a:rPr lang="ru-RU" dirty="0"/>
              <a:t>Дипломы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876AB-4363-4D7D-BA91-151204C9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00" y="246059"/>
            <a:ext cx="3796114" cy="2693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B28E96-6988-4365-8F15-281BA8F2E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41" y="725487"/>
            <a:ext cx="3352800" cy="23735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9CD64A-436C-47EC-9817-E671900EC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47" y="1752562"/>
            <a:ext cx="3360180" cy="23735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D3689B-B013-4DAB-8AF7-1BB5D8486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7" y="1139560"/>
            <a:ext cx="3679119" cy="26063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183415-7C11-4FFF-89B3-189427229C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4" y="1944537"/>
            <a:ext cx="3461632" cy="24669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DFFA8F-BFFA-4A02-B8A2-B74A065C5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78" y="2939951"/>
            <a:ext cx="3465963" cy="24669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3AB113-E1EF-4601-8125-62BC13923C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" y="3769492"/>
            <a:ext cx="2110536" cy="29026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440A1C-580A-4B69-AA74-20891D8B05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8" y="3733481"/>
            <a:ext cx="2002687" cy="27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330" y="1"/>
            <a:ext cx="9404723" cy="1039092"/>
          </a:xfrm>
        </p:spPr>
        <p:txBody>
          <a:bodyPr/>
          <a:lstStyle/>
          <a:p>
            <a:r>
              <a:rPr lang="ru-RU" sz="6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074" name="Picture 2" descr="Вокальное исполнение лучших отечественных и зарубежных хитов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" y="991052"/>
            <a:ext cx="7123811" cy="58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3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10836"/>
            <a:ext cx="9404723" cy="1742412"/>
          </a:xfrm>
        </p:spPr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образовательной программы определяется, как </a:t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«Эстетическое воспитание детей средствами музыки, приобщение их к музыкальному искусству через пение».</a:t>
            </a:r>
            <a:br>
              <a:rPr lang="ru-RU" sz="5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26" y="4776280"/>
            <a:ext cx="2882669" cy="2185629"/>
          </a:xfrm>
          <a:prstGeom prst="rect">
            <a:avLst/>
          </a:prstGeom>
        </p:spPr>
      </p:pic>
      <p:pic>
        <p:nvPicPr>
          <p:cNvPr id="1032" name="Picture 8" descr="I Открытый вокальный конкурс военно-патриотической песни &amp;quot;Родину песне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13" y="4776281"/>
            <a:ext cx="2954288" cy="21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9BD1E3-D70F-44C2-AE9C-BC8261ECC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280"/>
            <a:ext cx="2775626" cy="2081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C1EB5F-99EF-49AA-BEEC-5380501A8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96" y="4753404"/>
            <a:ext cx="3579417" cy="21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votchkapatriot">
            <a:extLst>
              <a:ext uri="{FF2B5EF4-FFF2-40B4-BE49-F238E27FC236}">
                <a16:creationId xmlns:a16="http://schemas.microsoft.com/office/drawing/2014/main" id="{4E117D87-6D4A-4996-A75A-C6E1C3CF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90779" y="482812"/>
            <a:ext cx="3571106" cy="239877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CE5A79-7BD5-4CB1-B5E0-A3D827F9158E}"/>
              </a:ext>
            </a:extLst>
          </p:cNvPr>
          <p:cNvSpPr txBox="1">
            <a:spLocks noChangeArrowheads="1"/>
          </p:cNvSpPr>
          <p:nvPr/>
        </p:nvSpPr>
        <p:spPr>
          <a:xfrm>
            <a:off x="738477" y="482812"/>
            <a:ext cx="4032696" cy="5832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 из наиболее значимых, непреходящих ценностей, присущих всем сферам жизни общества и государства, является важнейшим духовным достоянием личности, характеризует высший уровень ее развития и проявляется в ее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активно-деятельностной самореализации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благо Отечества.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D6D4CC-CFE3-46C4-970B-D44E13C9FB9E}"/>
              </a:ext>
            </a:extLst>
          </p:cNvPr>
          <p:cNvSpPr txBox="1">
            <a:spLocks noChangeArrowheads="1"/>
          </p:cNvSpPr>
          <p:nvPr/>
        </p:nvSpPr>
        <p:spPr>
          <a:xfrm>
            <a:off x="5853453" y="3590114"/>
            <a:ext cx="5201853" cy="20891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это особое эмоциональное переживание своей принадлежности к своей стране и своему гражданству.</a:t>
            </a:r>
          </a:p>
        </p:txBody>
      </p:sp>
    </p:spTree>
    <p:extLst>
      <p:ext uri="{BB962C8B-B14F-4D97-AF65-F5344CB8AC3E}">
        <p14:creationId xmlns:p14="http://schemas.microsoft.com/office/powerpoint/2010/main" val="96973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43D49AF-EEA4-4AC0-9802-40D5680133E3}"/>
              </a:ext>
            </a:extLst>
          </p:cNvPr>
          <p:cNvSpPr txBox="1">
            <a:spLocks noChangeArrowheads="1"/>
          </p:cNvSpPr>
          <p:nvPr/>
        </p:nvSpPr>
        <p:spPr>
          <a:xfrm>
            <a:off x="451413" y="262346"/>
            <a:ext cx="10329897" cy="54721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творческое отражение действительности, воспроизведение ее в художественных образах.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Произведением искусства называют далеко не все творения, это должно быть нечто очень качественное, наиболее интересное и способное изменить сознание зрителя (слушателя). </a:t>
            </a:r>
          </a:p>
          <a:p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Искусство помогает воспитывать школьников добрыми, жизнерадостными, преданными Родине, высококультурными, то есть гражданами и патриотами своей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7998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63BB01-FE84-4252-B922-F954E75B6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CCB017-64FE-420C-9C52-25C4945A8A22}"/>
              </a:ext>
            </a:extLst>
          </p:cNvPr>
          <p:cNvSpPr txBox="1"/>
          <p:nvPr/>
        </p:nvSpPr>
        <p:spPr>
          <a:xfrm>
            <a:off x="766520" y="702999"/>
            <a:ext cx="73518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Патриотическое воспитание на уроках музыки осуществляется через: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AEB51-EF46-4DFA-8F0B-1A4B25E82B2C}"/>
              </a:ext>
            </a:extLst>
          </p:cNvPr>
          <p:cNvSpPr txBox="1"/>
          <p:nvPr/>
        </p:nvSpPr>
        <p:spPr>
          <a:xfrm>
            <a:off x="1171222" y="1616892"/>
            <a:ext cx="73518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Blip>
                <a:blip r:embed="rId3"/>
              </a:buBlip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постижение основных пластов мирового музыкального искусства: фольклора, и духовной музыки, произведений композиторов-классиков; </a:t>
            </a:r>
          </a:p>
          <a:p>
            <a:pPr marL="182563" indent="-182563">
              <a:buBlip>
                <a:blip r:embed="rId3"/>
              </a:buBlip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 ребенка в мир музыки посредством интонаций, образов русской музыкальной культуры “от родного порога”; </a:t>
            </a:r>
          </a:p>
          <a:p>
            <a:pPr marL="182563" indent="-182563">
              <a:buBlip>
                <a:blip r:embed="rId3"/>
              </a:buBlip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народной музыкой, историей народа, его традициями и обычаями; </a:t>
            </a:r>
          </a:p>
          <a:p>
            <a:pPr marL="182563" indent="-182563">
              <a:buBlip>
                <a:blip r:embed="rId3"/>
              </a:buBlip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историей Отечества, символикой, историческим наследием; </a:t>
            </a:r>
          </a:p>
          <a:p>
            <a:pPr marL="182563" indent="-182563">
              <a:buBlip>
                <a:blip r:embed="rId3"/>
              </a:buBlip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основных жанров фольклорных сочинений.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8D4639-907E-45ED-9A7A-7EA079AB6706}"/>
              </a:ext>
            </a:extLst>
          </p:cNvPr>
          <p:cNvSpPr txBox="1"/>
          <p:nvPr/>
        </p:nvSpPr>
        <p:spPr>
          <a:xfrm>
            <a:off x="9278054" y="1318552"/>
            <a:ext cx="26785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Большие потенциальные возможности патриотического воздействия заключаются в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музыке.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04466C-7FAB-4DDA-B9F7-58F762C980AF}"/>
              </a:ext>
            </a:extLst>
          </p:cNvPr>
          <p:cNvSpPr txBox="1"/>
          <p:nvPr/>
        </p:nvSpPr>
        <p:spPr>
          <a:xfrm>
            <a:off x="447375" y="394692"/>
            <a:ext cx="67538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82563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Большое значение в воспитании патриотизма имеет знакомство с историей Отечества, его историческим наследием. Великие события в истории, славные деяния предков всегда были в числе важных социализирующих факторов. Дети разучивают исторические, военные песни, слушают легенды, былины и предания о славных сынах и героях </a:t>
            </a:r>
          </a:p>
          <a:p>
            <a:pPr marL="0" indent="182563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Богатство и красота родной природы, запечатленные в произведениях искусства, - прекрасное средство воспитания детской души. Занятия музыкально-художественного творчества направлены на творческое саморазвитие детей, независимо от уровня их художественной подготовки и способностей. Это попытка установить живую связь между стихами, музыкой, иллюстрациями, картинами художников и душой ребенка без навязывания ему взрослых мыслей.</a:t>
            </a:r>
          </a:p>
          <a:p>
            <a:pPr>
              <a:buNone/>
            </a:pPr>
            <a:endParaRPr lang="ru-RU" dirty="0"/>
          </a:p>
          <a:p>
            <a:pPr marL="0" indent="182563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8E90C-F17F-4F42-981F-549927A9AF5D}"/>
              </a:ext>
            </a:extLst>
          </p:cNvPr>
          <p:cNvSpPr txBox="1"/>
          <p:nvPr/>
        </p:nvSpPr>
        <p:spPr>
          <a:xfrm>
            <a:off x="7621518" y="1322616"/>
            <a:ext cx="457048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Патриотическое </a:t>
            </a:r>
          </a:p>
          <a:p>
            <a:pPr algn="ctr"/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воспитание </a:t>
            </a:r>
          </a:p>
          <a:p>
            <a:pPr algn="ctr"/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учащихся </a:t>
            </a:r>
          </a:p>
          <a:p>
            <a:pPr algn="ctr"/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на занятиях </a:t>
            </a:r>
          </a:p>
          <a:p>
            <a:pPr algn="ctr"/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вокала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6AA545-4692-4436-B4AC-4852AE0FD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9" y="4852715"/>
            <a:ext cx="2274775" cy="17081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3C0E33-AF11-43B5-91A7-E3541D744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7563" y="4669213"/>
            <a:ext cx="2163422" cy="16225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4D864D-F035-4BB7-B67D-7D1D98A53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1819" y="4378848"/>
            <a:ext cx="2483041" cy="18622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130134-9BA6-4EF6-8FC2-2DB2D7CBE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9253" y="4149584"/>
            <a:ext cx="2058793" cy="27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1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822" y="156755"/>
            <a:ext cx="4349932" cy="6578929"/>
          </a:xfrm>
        </p:spPr>
        <p:txBody>
          <a:bodyPr/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 для человека – самое дорогое и священное, без нее человек перестает быть личностью». 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 Сухомлинский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АТАМАНСКАЯ – моя малая Родина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A688B7-67AB-4357-A21D-616D18FF1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" y="436156"/>
            <a:ext cx="4007368" cy="2992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B84722-9015-4062-9966-B71D0EE4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16" y="1129060"/>
            <a:ext cx="3175432" cy="2782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DEFD6A-8534-4B72-B8A6-5C4B9937D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3" y="4030709"/>
            <a:ext cx="4591049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0191" y="620889"/>
            <a:ext cx="6423660" cy="5384800"/>
          </a:xfrm>
        </p:spPr>
        <p:txBody>
          <a:bodyPr/>
          <a:lstStyle/>
          <a:p>
            <a:pPr algn="ctr"/>
            <a:br>
              <a:rPr lang="ru-RU" sz="5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Черканова</a:t>
            </a:r>
            <a:r>
              <a:rPr lang="ru-RU" sz="5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Станиславовна, педагог дополнительного образования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1F928-50B3-470B-9C13-E06F3DB84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426155"/>
            <a:ext cx="4003793" cy="60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9431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96982"/>
            <a:ext cx="9404723" cy="88669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820474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«Как на тоненький ледок»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«По малину в сад пойдём»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«Наши мамы»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«Мамочка милая, мама моя»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«Вернусь сказал солдат»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Солдатушки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браво ребятушки»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«Бравые солдаты»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«Птица тройка»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«Пусть всегда будет солнце»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«Солнышко смеётся»</a:t>
            </a:r>
          </a:p>
        </p:txBody>
      </p:sp>
    </p:spTree>
    <p:extLst>
      <p:ext uri="{BB962C8B-B14F-4D97-AF65-F5344CB8AC3E}">
        <p14:creationId xmlns:p14="http://schemas.microsoft.com/office/powerpoint/2010/main" val="7171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727</TotalTime>
  <Words>696</Words>
  <Application>Microsoft Office PowerPoint</Application>
  <PresentationFormat>Широкоэкранный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Google Sans</vt:lpstr>
      <vt:lpstr>Helvetica</vt:lpstr>
      <vt:lpstr>Times New Roman</vt:lpstr>
      <vt:lpstr>Wingdings 3</vt:lpstr>
      <vt:lpstr>Ион</vt:lpstr>
      <vt:lpstr>Муниципальное бюджетное образовательное учреждение дополнительного образования «Дом детского творчества» станицы  Атаманской  муниципального образования Павловский район  III ВСЕРОССИЙСКИЙ ПЕДАГОГИЧЕСКИЙ КОНКУРС «ВОСПИТАНИЕ ПАТРИОТА И ГРАЖДАНИНА РОССИИ 21 ВЕКА»</vt:lpstr>
      <vt:lpstr>Основная цель образовательной программы определяется, как  «Эстетическое воспитание детей средствами музыки, приобщение их к музыкальному искусству через пение». </vt:lpstr>
      <vt:lpstr>Презентация PowerPoint</vt:lpstr>
      <vt:lpstr>Презентация PowerPoint</vt:lpstr>
      <vt:lpstr>Презентация PowerPoint</vt:lpstr>
      <vt:lpstr>Презентация PowerPoint</vt:lpstr>
      <vt:lpstr>«Родина для человека – самое дорогое и священное, без нее человек перестает быть личностью».  В.Н. Сухомлинский   АТАМАНСКАЯ – моя малая Родина</vt:lpstr>
      <vt:lpstr> Черканова Ирина Станиславовна, педагог дополнительного образования</vt:lpstr>
      <vt:lpstr>1 год обучения</vt:lpstr>
      <vt:lpstr>Творческое обьединенние «Капелька»          А. Островский «Солнечный круг» Исполняет дуэт Алыповой Эвелины и Кузнецовой Надежды</vt:lpstr>
      <vt:lpstr>«Бравые солдаты» Музыка А. Филиппенко.  Слова Т. Волгиной.</vt:lpstr>
      <vt:lpstr>«Вернусь сказал солдат» музыка - Е. Ботяров слова - Е.Агранович аранжировка - Денис Аксёнов   </vt:lpstr>
      <vt:lpstr>  «Мамочка, милая  мама моя» Слова: А. Афлятунова Музыка: В. Канищев. </vt:lpstr>
      <vt:lpstr>«Солнышко смеется» Автор текста (слов): Векшегонова И.  Композитор (музыка): Ханок Э..</vt:lpstr>
      <vt:lpstr>«Волшебная страна» Автор текста (слов): О.Юдахина  Композитор (музыка): - С.Лежнева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«Центр дополнительного образования «Радуга»,  г. Тайшет</dc:title>
  <dc:creator>PC</dc:creator>
  <cp:lastModifiedBy>Ирина</cp:lastModifiedBy>
  <cp:revision>55</cp:revision>
  <dcterms:created xsi:type="dcterms:W3CDTF">2022-02-25T11:22:55Z</dcterms:created>
  <dcterms:modified xsi:type="dcterms:W3CDTF">2024-09-27T16:13:15Z</dcterms:modified>
</cp:coreProperties>
</file>