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440988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520" y="-66"/>
      </p:cViewPr>
      <p:guideLst>
        <p:guide orient="horz" pos="328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243475"/>
            <a:ext cx="6427074" cy="22380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5916560"/>
            <a:ext cx="5292884" cy="26682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1916" y="418126"/>
            <a:ext cx="1701284" cy="890867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064" y="418126"/>
            <a:ext cx="4977831" cy="8908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7" y="6709303"/>
            <a:ext cx="6427074" cy="2073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7" y="4425339"/>
            <a:ext cx="6427074" cy="228396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063" y="2436233"/>
            <a:ext cx="3339558" cy="68905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642" y="2436233"/>
            <a:ext cx="3339558" cy="68905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4" y="2337140"/>
            <a:ext cx="3340871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4" y="3311147"/>
            <a:ext cx="3340871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8" y="2337140"/>
            <a:ext cx="3342183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8" y="3311147"/>
            <a:ext cx="3342183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5" y="415707"/>
            <a:ext cx="2487603" cy="1769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15707"/>
            <a:ext cx="4226956" cy="89110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5" y="2184875"/>
            <a:ext cx="2487603" cy="71419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308692"/>
            <a:ext cx="4536758" cy="8628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32922"/>
            <a:ext cx="4536758" cy="62645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171524"/>
            <a:ext cx="4536758" cy="12253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4" y="418124"/>
            <a:ext cx="6805137" cy="1740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4" y="2436233"/>
            <a:ext cx="6805137" cy="6890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4" y="9677250"/>
            <a:ext cx="1764295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677250"/>
            <a:ext cx="23944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6" y="9677250"/>
            <a:ext cx="1764295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b8/fa/f0/b8faf0089da47d4b2834deaac119ebd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462" y="0"/>
            <a:ext cx="7578725" cy="10440988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37431" y="648494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Когда учиться интересно?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6431" y="1334294"/>
            <a:ext cx="2667000" cy="2895600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32631" y="1486694"/>
            <a:ext cx="2667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 smtClean="0">
                <a:latin typeface="Comic Sans MS" pitchFamily="66" charset="0"/>
              </a:rPr>
              <a:t>Можно ли так вести себя?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32631" y="4382294"/>
            <a:ext cx="6019800" cy="3276600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037431" y="4534694"/>
            <a:ext cx="5562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 smtClean="0">
                <a:latin typeface="Comic Sans MS" pitchFamily="66" charset="0"/>
              </a:rPr>
              <a:t>Почему Петя любит ходить в школу?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961231" y="7887494"/>
            <a:ext cx="5410200" cy="1905000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1113631" y="8039894"/>
            <a:ext cx="541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 smtClean="0">
                <a:latin typeface="Comic Sans MS" pitchFamily="66" charset="0"/>
              </a:rPr>
              <a:t>Кто помогает детям на уроках открывать новые знания?</a:t>
            </a:r>
            <a:endParaRPr lang="ru-RU" sz="1400" b="1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1231" y="1943894"/>
            <a:ext cx="1828800" cy="1794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Скругленный прямоугольник 21"/>
          <p:cNvSpPr/>
          <p:nvPr/>
        </p:nvSpPr>
        <p:spPr>
          <a:xfrm>
            <a:off x="1037431" y="3848894"/>
            <a:ext cx="838200" cy="3048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Да</a:t>
            </a:r>
            <a:endParaRPr lang="ru-R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28031" y="3848894"/>
            <a:ext cx="838200" cy="3048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Нет</a:t>
            </a:r>
            <a:endParaRPr lang="ru-R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52031" y="1334294"/>
            <a:ext cx="3276600" cy="2895600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3856831" y="1486694"/>
            <a:ext cx="312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 smtClean="0">
                <a:latin typeface="Comic Sans MS" pitchFamily="66" charset="0"/>
              </a:rPr>
              <a:t>Кто из с удовольствием идёт в школу?</a:t>
            </a:r>
            <a:endParaRPr lang="ru-RU" sz="1400" b="1" dirty="0"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04631" y="4839494"/>
            <a:ext cx="1413172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Скругленный прямоугольник 38"/>
          <p:cNvSpPr/>
          <p:nvPr/>
        </p:nvSpPr>
        <p:spPr>
          <a:xfrm>
            <a:off x="961231" y="4915694"/>
            <a:ext cx="4724400" cy="381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Comic Sans MS" pitchFamily="66" charset="0"/>
              </a:rPr>
              <a:t>В классе проводят много интересных мероприятий.</a:t>
            </a:r>
            <a:endParaRPr lang="ru-RU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 r="55154"/>
          <a:stretch>
            <a:fillRect/>
          </a:stretch>
        </p:blipFill>
        <p:spPr bwMode="auto">
          <a:xfrm>
            <a:off x="3704431" y="2020094"/>
            <a:ext cx="1524000" cy="146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 l="54415"/>
          <a:stretch>
            <a:fillRect/>
          </a:stretch>
        </p:blipFill>
        <p:spPr bwMode="auto">
          <a:xfrm>
            <a:off x="5152231" y="2629694"/>
            <a:ext cx="153347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3780631" y="30106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228431" y="3620294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61231" y="5449094"/>
            <a:ext cx="4267200" cy="381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Comic Sans MS" pitchFamily="66" charset="0"/>
              </a:rPr>
              <a:t>Одноклассники Пети часто ссорятся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61231" y="5982494"/>
            <a:ext cx="4267200" cy="381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Comic Sans MS" pitchFamily="66" charset="0"/>
              </a:rPr>
              <a:t>Классный кабинет светлый и чистый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961231" y="6515894"/>
            <a:ext cx="4267200" cy="381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Comic Sans MS" pitchFamily="66" charset="0"/>
              </a:rPr>
              <a:t>Одноклассники Пети дружные и весёлые.</a:t>
            </a:r>
            <a:endParaRPr lang="ru-RU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961231" y="7049294"/>
            <a:ext cx="4724400" cy="4572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Comic Sans MS" pitchFamily="66" charset="0"/>
              </a:rPr>
              <a:t>В классе стоит разнообразная техника - компьютер, принтер, телевизор, интерактивная доска.</a:t>
            </a:r>
            <a:endParaRPr lang="ru-RU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9431" y="8344694"/>
            <a:ext cx="3651261" cy="138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Прямоугольник 44"/>
          <p:cNvSpPr/>
          <p:nvPr/>
        </p:nvSpPr>
        <p:spPr>
          <a:xfrm>
            <a:off x="1647031" y="941149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2256631" y="941149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3323431" y="941149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780631" y="941149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228431" y="9411494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.pinimg.com/originals/b8/fa/f0/b8faf0089da47d4b2834deaac119ebd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462" y="0"/>
            <a:ext cx="7578725" cy="10440988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732631" y="953294"/>
            <a:ext cx="5943600" cy="2286000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37431" y="1029494"/>
            <a:ext cx="548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 smtClean="0">
                <a:latin typeface="Comic Sans MS" pitchFamily="66" charset="0"/>
              </a:rPr>
              <a:t>Выбери рисунок, на котором дети внимательно слушают учителя.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37431" y="6820694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Comic Sans MS" pitchFamily="66" charset="0"/>
              </a:rPr>
              <a:t>Как дети должны обращаться друг к другу? Выбери верный рисунок.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08831" y="6744494"/>
            <a:ext cx="5867400" cy="2819400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32631" y="3391694"/>
            <a:ext cx="6019800" cy="3048000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13631" y="3544094"/>
            <a:ext cx="5257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Comic Sans MS" pitchFamily="66" charset="0"/>
              </a:rPr>
              <a:t>Что такое "класс"?</a:t>
            </a:r>
            <a:endParaRPr lang="ru-RU" sz="1400" b="1" dirty="0">
              <a:latin typeface="Comic Sans MS" pitchFamily="66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61231" y="4458494"/>
            <a:ext cx="5334000" cy="6096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Помещение, в котором на полках стоят учебники и разные книги.</a:t>
            </a:r>
            <a:endParaRPr lang="ru-R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61231" y="3925094"/>
            <a:ext cx="5334000" cy="381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Помещение, в котором проходят уроки.</a:t>
            </a:r>
            <a:endParaRPr lang="ru-R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61231" y="5220494"/>
            <a:ext cx="5334000" cy="381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Группа детей, которые вместе учатся.</a:t>
            </a:r>
            <a:endParaRPr lang="ru-R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61231" y="5753894"/>
            <a:ext cx="5334000" cy="381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Дети, которые вместе занимаются спортом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1231" y="1562894"/>
            <a:ext cx="553202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Прямоугольник 32"/>
          <p:cNvSpPr/>
          <p:nvPr/>
        </p:nvSpPr>
        <p:spPr>
          <a:xfrm>
            <a:off x="961231" y="2705894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856831" y="2705894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1231" y="7582694"/>
            <a:ext cx="5562600" cy="147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Прямоугольник 35"/>
          <p:cNvSpPr/>
          <p:nvPr/>
        </p:nvSpPr>
        <p:spPr>
          <a:xfrm>
            <a:off x="2028031" y="9106694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076031" y="9106694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135</Words>
  <PresentationFormat>Произвольный</PresentationFormat>
  <Paragraphs>19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2023-01-12T15:42:15Z</dcterms:created>
  <dcterms:modified xsi:type="dcterms:W3CDTF">2023-01-27T01:20:27Z</dcterms:modified>
</cp:coreProperties>
</file>