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2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AD4507-E156-4D4A-A681-EE692160237E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CB82CA-81AA-42B3-8FA3-77B6F65AB3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373216"/>
            <a:ext cx="3168353" cy="8640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6863" cy="2736304"/>
          </a:xfrm>
        </p:spPr>
        <p:txBody>
          <a:bodyPr/>
          <a:lstStyle/>
          <a:p>
            <a:r>
              <a:rPr lang="ru-RU" sz="6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технологии </a:t>
            </a:r>
            <a:r>
              <a:rPr lang="ru-RU" sz="6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«умный пол», в пространстве ДОУ»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9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529813"/>
            <a:ext cx="3312368" cy="41635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19589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Полоса препятствий  позволяет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ренировать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и сосредоточенность.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физические качества: быстрота, сила, ловкость, гибкость, выносливость.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461324" cy="46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2479599" cy="4869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61407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6136" y="572809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Увлекательно, оригинально, необычно, неповторимо — именно так можно организовать образовательный процесс и проводить время, свободное от занятий, когда в детском саду есть интерактивные игры для детей. Дети целиком отдаются игре, не задумываясь о технической стороне. Использование оборудования интерактивный пол помогает детям раскрепоститься, снять мышечное напряжение и эмоционально разгрузиться. Детям безумно нравятся интерактивные развивающие игры.</a:t>
            </a:r>
          </a:p>
        </p:txBody>
      </p:sp>
    </p:spTree>
    <p:extLst>
      <p:ext uri="{BB962C8B-B14F-4D97-AF65-F5344CB8AC3E}">
        <p14:creationId xmlns:p14="http://schemas.microsoft.com/office/powerpoint/2010/main" val="412615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4042"/>
            <a:ext cx="2859782" cy="3813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44994"/>
            <a:ext cx="2574286" cy="3432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64" y="2708920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ПРОСТРАНСТВЕ «УМНОГО ПОЛА»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Разностороннее гармоничное развитие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Повышение познавательной, а следовательно речевой активности.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Развитие наглядно-образного мышления, тренировка памяти в игровых ситуациях, закрепление навыков самоконтроля, формирование критического мышления, укрепление социальных связей взаимопомощи и поддержки.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Развитие коммуникативных навыков: тактичность, вежливость, терпимость к собеседнику.</a:t>
            </a:r>
          </a:p>
        </p:txBody>
      </p:sp>
    </p:spTree>
    <p:extLst>
      <p:ext uri="{BB962C8B-B14F-4D97-AF65-F5344CB8AC3E}">
        <p14:creationId xmlns:p14="http://schemas.microsoft.com/office/powerpoint/2010/main" val="333588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217"/>
            <a:ext cx="9144000" cy="51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5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«умный пол»— это интерактивный пол, для проведения образовательных групповых индивидуальных занятий в детских садах.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Умный пол» позволяет создать условия для достижения детьми целевых ориентиров образования на разных возрастных этапах. С помощью данного инструмента решаются образовательные, развивающие и воспитательные задачи. Поддерживается инициатива и самостоятельность детей в различных видах деятельности, развиваются коммуникативные навыки, творческое и логическое мышление, двигательная активность.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92996"/>
            <a:ext cx="4156720" cy="3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7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4345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РАБОТЫ С «ИНТЕРАКТИВНЫМ ПОЛОМ»: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не перегрузить пространство (ситуация, когда меньше – это больше);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четко понимать, что каждый элемент должен работать, а не просто присутствовать (не работающие элементы удаляются);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представлять себе, кто, когда и зачем сможет обратиться к «умному полу» (целенаправленное, адресное использование компонентов; тематическая и функциональная доступность для целевой аудитории);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приглашать детей к созданию «умного пола»;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учитывать тип помещения (не размещать элементы на лестницах); • важно понимать, что «умный пол» мобилен, как и всё образовательное пространство в целом, а смена должна быть определена потребностями участников образовательного процесса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8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61046"/>
            <a:ext cx="2367592" cy="31567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35" y="2339792"/>
            <a:ext cx="3217922" cy="4290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39" y="3429000"/>
            <a:ext cx="2367592" cy="3156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расскажу о своем опыте работы с «умным полом» сделанный своими руками.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своей группе я создала игры «Занимательные фигуры», «Разноцветный лабиринт», «Крестики -нолики » и другие.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Умный пол можно задействовать во всех образовательных областях: речевое, познавательное, физическое, математическое и даже экологическое воспитание.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3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3" y="1700808"/>
            <a:ext cx="2866628" cy="38221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«Подбери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цвету»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Учить детей различать и называть основные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цвета. Действовать по сигналу.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50606"/>
            <a:ext cx="2508036" cy="3225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" y="2636912"/>
            <a:ext cx="2589752" cy="34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660778" cy="642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«Переложи шарики 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Учить детей различать и называть основные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цвета. Работа в парах, умение работать сообща.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85799"/>
            <a:ext cx="4669472" cy="54788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Крестики –нолики»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Стимулирует умственных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способностей в процессе ознакомления с различными математическими действиями;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-формировать  логические операции: анализ, синтез, сравнение,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внимания, логического мышления, памяти и речи детей;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2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«Прыгаем через число»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этой игры можно развить у ребёнка логику, образное мышление и научить его счёту, чётным и нечётным числам. Игра развивает внимание, логику, навыки устного счёта.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5" y="1892828"/>
            <a:ext cx="4286479" cy="47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92697"/>
            <a:ext cx="2551750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619995" cy="5834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4221088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Геометрический лабиринт»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поможет ребенку учиться отличать круг как геометрическую фигуру, развивать внимание, пространственное мышление, мелкую моторику, тренировать зрительную и мышечную память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92696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43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426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«Использование    технологии «умный пол», в пространстве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технологии «умный пол», в пространстве ДОУ»</dc:title>
  <dc:creator>нинель</dc:creator>
  <cp:lastModifiedBy>нинель</cp:lastModifiedBy>
  <cp:revision>24</cp:revision>
  <dcterms:created xsi:type="dcterms:W3CDTF">2024-09-29T05:57:44Z</dcterms:created>
  <dcterms:modified xsi:type="dcterms:W3CDTF">2024-10-02T17:03:13Z</dcterms:modified>
</cp:coreProperties>
</file>