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8" r:id="rId5"/>
    <p:sldId id="279" r:id="rId6"/>
    <p:sldId id="280" r:id="rId7"/>
    <p:sldId id="281" r:id="rId8"/>
    <p:sldId id="282" r:id="rId9"/>
    <p:sldId id="275" r:id="rId10"/>
    <p:sldId id="283" r:id="rId11"/>
    <p:sldId id="277" r:id="rId12"/>
  </p:sldIdLst>
  <p:sldSz cx="9144000" cy="6858000" type="screen4x3"/>
  <p:notesSz cx="6888163" cy="10020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4660"/>
  </p:normalViewPr>
  <p:slideViewPr>
    <p:cSldViewPr>
      <p:cViewPr>
        <p:scale>
          <a:sx n="70" d="100"/>
          <a:sy n="70" d="100"/>
        </p:scale>
        <p:origin x="-183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BBF7-A240-4837-95B3-A50445A0D6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6A499-4BD3-4987-9546-A7C85B0D8E1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5597F-7EDD-4CD0-8125-3646D0B398C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92B46-52BC-46F7-A736-83AF8593DC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381E8-811E-4889-8FAB-C6C81813613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F46DE-F199-4FD8-A362-42EA70AFCEF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F9B40-6A56-4325-AAD9-D2E7AB3309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C8FF1-C6B7-43D8-86E4-BF25C74748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3BD2-6487-4421-8908-26916D8A3A7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716A-EBE5-4C16-BB99-C0572B0730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74585-0BF8-4EEB-A515-10365492BA3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931E1C-9D55-44DE-9142-924DC50A623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896" y="1009407"/>
            <a:ext cx="7186634" cy="172819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Лэпбук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в  работе  учителя-логопеда»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1" y="4937084"/>
            <a:ext cx="2448272" cy="1085249"/>
          </a:xfrm>
        </p:spPr>
        <p:txBody>
          <a:bodyPr/>
          <a:lstStyle/>
          <a:p>
            <a:pPr algn="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Comic Sans MS" pitchFamily="66" charset="0"/>
              </a:rPr>
              <a:t>Подготовила:  </a:t>
            </a:r>
          </a:p>
          <a:p>
            <a:pPr algn="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Comic Sans MS" pitchFamily="66" charset="0"/>
              </a:rPr>
              <a:t>учитель-логопед </a:t>
            </a:r>
          </a:p>
          <a:p>
            <a:pPr algn="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Comic Sans MS" pitchFamily="66" charset="0"/>
              </a:rPr>
              <a:t>МБДОУ «Д/с № </a:t>
            </a:r>
            <a:r>
              <a:rPr lang="ru-RU" sz="1600" b="1" dirty="0" smtClean="0">
                <a:solidFill>
                  <a:srgbClr val="0070C0"/>
                </a:solidFill>
                <a:latin typeface="Comic Sans MS" pitchFamily="66" charset="0"/>
              </a:rPr>
              <a:t>41» </a:t>
            </a:r>
            <a:endParaRPr lang="ru-RU" sz="1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Comic Sans MS" pitchFamily="66" charset="0"/>
              </a:rPr>
              <a:t>Беляева Т.В</a:t>
            </a:r>
            <a:r>
              <a:rPr lang="ru-RU" sz="16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ru-RU" sz="1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7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Муниципальное бюджетное  дошкольное  образовательное  учреждение 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«Детский  </a:t>
            </a:r>
            <a:r>
              <a:rPr lang="ru-RU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сад комбинированного вида </a:t>
            </a:r>
            <a:r>
              <a:rPr lang="ru-RU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№ </a:t>
            </a:r>
            <a:r>
              <a:rPr lang="ru-RU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41 «Золотая рыбка»</a:t>
            </a:r>
            <a:endParaRPr lang="ru-RU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5141" y="6013122"/>
            <a:ext cx="3508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Г.Рубцовск</a:t>
            </a:r>
            <a:endParaRPr lang="ru-RU" sz="1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2024г</a:t>
            </a:r>
            <a:r>
              <a:rPr lang="ru-RU" sz="1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ru-RU" sz="1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F:\Для МО\занятие 2\лэпбук-презентация\презентация\IMG_20180124_1517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9" b="23313"/>
          <a:stretch/>
        </p:blipFill>
        <p:spPr bwMode="auto">
          <a:xfrm>
            <a:off x="1942439" y="2754025"/>
            <a:ext cx="6051211" cy="22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Лэпбук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привлекает интерес детей своим ярким внешним видом и является прекрасным способом подачи всей имеющейся информации в компактной форме. </a:t>
            </a:r>
          </a:p>
        </p:txBody>
      </p:sp>
      <p:pic>
        <p:nvPicPr>
          <p:cNvPr id="6" name="Рисунок 5" descr="G:\Для МО\занятие 2\лэпбук-презентация\презентация\IMG_20180216_16235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9"/>
          <a:stretch/>
        </p:blipFill>
        <p:spPr bwMode="auto">
          <a:xfrm>
            <a:off x="1331640" y="1556792"/>
            <a:ext cx="3752850" cy="2053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G:\Для МО\занятие 2\лэпбук-презентация\презентация\IMG_20180216_1623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/>
        </p:blipFill>
        <p:spPr bwMode="auto">
          <a:xfrm>
            <a:off x="5220072" y="1700808"/>
            <a:ext cx="3752850" cy="239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F:\Для МО\занятие 2\лэпбук-презентация\презентация\IMG_20180124_1517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9" b="23313"/>
          <a:stretch/>
        </p:blipFill>
        <p:spPr bwMode="auto">
          <a:xfrm>
            <a:off x="2194466" y="4509120"/>
            <a:ext cx="6051211" cy="22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5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67189" y="270892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72386" cy="3672408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Лэпбук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lapbook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, или как его еще называют 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тематическая или интерактивная папка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, - это самодельная бумажная книжка с кармашками, дверками, окошками, подвижными деталями, которые ребенок может доставать, перекладывать, складывать по своему усмотрению.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user\Desktop\презентация\IMG_20180216_1623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9"/>
          <a:stretch/>
        </p:blipFill>
        <p:spPr bwMode="auto">
          <a:xfrm>
            <a:off x="2771800" y="3933056"/>
            <a:ext cx="4176463" cy="268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43866" cy="2952328"/>
          </a:xfrm>
        </p:spPr>
        <p:txBody>
          <a:bodyPr/>
          <a:lstStyle/>
          <a:p>
            <a:pPr algn="l"/>
            <a:r>
              <a:rPr lang="ru-RU" sz="3200" b="1" dirty="0" err="1" smtClean="0">
                <a:solidFill>
                  <a:srgbClr val="C00000"/>
                </a:solidFill>
                <a:latin typeface="Comic Sans MS" pitchFamily="66" charset="0"/>
              </a:rPr>
              <a:t>Лэпбук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- информативен;</a:t>
            </a:r>
            <a:b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- </a:t>
            </a:r>
            <a:r>
              <a:rPr lang="ru-RU" sz="2000" dirty="0" err="1" smtClean="0">
                <a:solidFill>
                  <a:srgbClr val="C00000"/>
                </a:solidFill>
                <a:latin typeface="Comic Sans MS" pitchFamily="66" charset="0"/>
              </a:rPr>
              <a:t>полифункционален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: способствует развитию творчества, воображения;</a:t>
            </a:r>
            <a:b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- пригоден к использованию одновременно группой детей (в том числе с участием взрослого как играющего партнера);</a:t>
            </a:r>
            <a:b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5" r="20862"/>
          <a:stretch/>
        </p:blipFill>
        <p:spPr bwMode="auto">
          <a:xfrm>
            <a:off x="1043608" y="3861048"/>
            <a:ext cx="3848924" cy="246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:\Для МО\занятие 2\лэпбук-презентация\презентация\IMG_20180126_112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r="15970"/>
          <a:stretch/>
        </p:blipFill>
        <p:spPr bwMode="auto">
          <a:xfrm>
            <a:off x="5004048" y="2762453"/>
            <a:ext cx="3879064" cy="30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4915" y="62068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- обладает дидактическими свойствами, несет в себе способы ознакомления с речевым  материалом;</a:t>
            </a:r>
            <a:br>
              <a:rPr lang="ru-RU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-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вариативен (есть несколько вариантов использования каждой его части);</a:t>
            </a:r>
            <a:br>
              <a:rPr lang="ru-RU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24" y="2301408"/>
            <a:ext cx="3167952" cy="422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Для МО\занятие 2\лэпбук-презентация\презентация\IMG_20180216_1623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5" b="18343"/>
          <a:stretch/>
        </p:blipFill>
        <p:spPr bwMode="auto">
          <a:xfrm>
            <a:off x="4588695" y="2132856"/>
            <a:ext cx="4163585" cy="34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- его структура и содержание доступно детям дошкольного возраста;</a:t>
            </a:r>
            <a:br>
              <a:rPr lang="ru-RU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- обеспечивает игровую, познавательную, исследовательскую и творческую активность всех воспитанников.</a:t>
            </a:r>
            <a:br>
              <a:rPr lang="ru-RU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4" name="Picture 2" descr="C:\Users\user\Desktop\презентация\IMG_20180216_0819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t="30460"/>
          <a:stretch/>
        </p:blipFill>
        <p:spPr bwMode="auto">
          <a:xfrm>
            <a:off x="5436096" y="1776332"/>
            <a:ext cx="3343684" cy="41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презентация\20180214_1619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3"/>
          <a:stretch/>
        </p:blipFill>
        <p:spPr bwMode="auto">
          <a:xfrm>
            <a:off x="1115616" y="2564904"/>
            <a:ext cx="4032448" cy="331236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728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28179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Задачи: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- пробудить в ребенке желание самому активно участвовать в процессе исправления звукопроизношения;</a:t>
            </a:r>
          </a:p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- повысить познавательную активность и работоспособность детей;</a:t>
            </a:r>
          </a:p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-активизировать процессы восприятия, внимания, памяти;</a:t>
            </a:r>
          </a:p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- увеличить объем коррекционного воздействия. </a:t>
            </a:r>
          </a:p>
          <a:p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2"/>
          <a:stretch/>
        </p:blipFill>
        <p:spPr bwMode="auto">
          <a:xfrm>
            <a:off x="2692088" y="2953829"/>
            <a:ext cx="4263880" cy="34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Цель создания: </a:t>
            </a: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- обеспечить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удобство в работе по автоматизации поставленных звуков, не только в коррекционной работе учителя-логопеда, но и в ходе индивидуальной работы воспитателя с детьми по заданию логопеда. </a:t>
            </a:r>
          </a:p>
        </p:txBody>
      </p:sp>
      <p:pic>
        <p:nvPicPr>
          <p:cNvPr id="1026" name="Picture 2" descr="F:\Для МО\занятие 2\лэпбук-презентация\презентация\8UXk-5llIHg.jpg"/>
          <p:cNvPicPr>
            <a:picLocks noChangeAspect="1" noChangeArrowheads="1"/>
          </p:cNvPicPr>
          <p:nvPr/>
        </p:nvPicPr>
        <p:blipFill rotWithShape="1">
          <a:blip r:embed="rId2"/>
          <a:srcRect t="50000"/>
          <a:stretch/>
        </p:blipFill>
        <p:spPr bwMode="auto">
          <a:xfrm>
            <a:off x="1907704" y="2132856"/>
            <a:ext cx="5760640" cy="3840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СОДЕРЖАНИЕ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855876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* Карточки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для проведения артикуляционной гимнастики (для каждого звука(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ов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) свой комплекс упражнений);</a:t>
            </a:r>
          </a:p>
        </p:txBody>
      </p:sp>
      <p:pic>
        <p:nvPicPr>
          <p:cNvPr id="5" name="Picture 2" descr="G:\Для МО\занятие 2\лэпбук-презентация\презентация\IMG_20180216_1619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37331"/>
            <a:ext cx="2160240" cy="2520280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/>
          <p:nvPr/>
        </p:nvSpPr>
        <p:spPr>
          <a:xfrm>
            <a:off x="4355976" y="968134"/>
            <a:ext cx="4482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* Пособия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на автоматизацию звука в слогах, словах и предложениях (слоговые цепочки, цветок «составь слоги», улитка,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чистоговорки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); </a:t>
            </a:r>
          </a:p>
        </p:txBody>
      </p:sp>
      <p:pic>
        <p:nvPicPr>
          <p:cNvPr id="7" name="Рисунок 6" descr="G:\Для МО\занятие 2\лэпбук-презентация\презентация\IMG_20180216_1622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16" y="3077923"/>
            <a:ext cx="2736304" cy="205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Для МО\занятие 2\лэпбук-презентация\презентация\IMG_20180216_1620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21694" y="1935089"/>
            <a:ext cx="1944217" cy="262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Для МО\занятие 2\лэпбук-презентация\презентация\IMG_20180216_1623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5" b="13623"/>
          <a:stretch/>
        </p:blipFill>
        <p:spPr bwMode="auto">
          <a:xfrm>
            <a:off x="3861816" y="4437112"/>
            <a:ext cx="2078335" cy="2073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764704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* Карточки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для развития фонематических процессов (карточки на разные позиции звука в словах);</a:t>
            </a:r>
          </a:p>
        </p:txBody>
      </p:sp>
      <p:pic>
        <p:nvPicPr>
          <p:cNvPr id="7" name="Рисунок 6" descr="G:\Для МО\занятие 2\лэпбук-презентация\презентация\IMG_20180216_1621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2647950" cy="35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148064" y="764703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* Развитие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зрительного восприятия и мелкой моторики (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пазлы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«Собери букву»)</a:t>
            </a:r>
          </a:p>
        </p:txBody>
      </p:sp>
      <p:pic>
        <p:nvPicPr>
          <p:cNvPr id="9" name="Рисунок 8" descr="G:\Для МО\занятие 2\лэпбук-презентация\презентация\IMG_20180216_1621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393311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vetnye-karandashi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Cvetnye-karandashi</Template>
  <TotalTime>637</TotalTime>
  <Words>235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Cvetnye-karandashi</vt:lpstr>
      <vt:lpstr>«Лэпбук  в  работе  учителя-логопеда»</vt:lpstr>
      <vt:lpstr>Лэпбук (lapbook), или как его еще называют тематическая или интерактивная папка, - это самодельная бумажная книжка с кармашками, дверками, окошками, подвижными деталями, которые ребенок может доставать, перекладывать, складывать по своему усмотрению.</vt:lpstr>
      <vt:lpstr>Лэпбук: - информативен; - полифункционален: способствует развитию творчества, воображения; - пригоден к использованию одновременно группой детей (в том числе с участием взрослого как играющего партнера);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«Непокорные  звуки» Как  родители  могут  помочь  закреплять  навыки  правильного  звукопроизношения</dc:title>
  <dc:creator>Юлия</dc:creator>
  <cp:lastModifiedBy>Алекс</cp:lastModifiedBy>
  <cp:revision>70</cp:revision>
  <dcterms:created xsi:type="dcterms:W3CDTF">2015-10-25T13:54:35Z</dcterms:created>
  <dcterms:modified xsi:type="dcterms:W3CDTF">2024-03-26T06:39:27Z</dcterms:modified>
</cp:coreProperties>
</file>