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1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4E9DB-F19C-7567-0854-422E5CC48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FF458C-917F-96B0-713F-EE3876581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586C14-1BC5-60DF-3277-B2971AAB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E2EC87-08F1-8571-0694-3F9B4E31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7D7F4-5ED4-F365-CE39-10A9AD2F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D89365-DC66-0917-9C93-6221703E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3FA6880-815E-0AE9-D5ED-733ABFDE5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725D88-6051-FC56-2AF5-93AF4694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B73626-E8B7-D53B-FD5F-379517C5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AADB1-C45D-D237-B95F-540B4082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7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CA6CC1E-A487-875F-23AF-E7CA12142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A7FC32-6EA0-9F4F-1BC8-334F7728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1D5C1D-33A6-9658-C628-BE350178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654667-0FC5-F627-59E2-34184F3B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5B3680-DF0D-D81A-5DF1-753D9238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CEC487-86F8-5057-A1AE-F82A89AA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E22F2E-BC8C-E869-9DB6-B6CBF90D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F3A75F-A43B-F414-30F8-558519AD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3C791D-7A96-2CAD-FD05-E2C1EAFB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7D96E5-0399-14D2-22CC-171E6464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A4334-BC9A-835D-1393-9478AC50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748C17-6DDB-2391-D3B2-6E6B0CCEB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D7112E-E7EF-5ACB-AB7B-F45553AF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495C6-DDE3-53B3-2CAA-E6158F2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1621FF-BAB5-25D9-C819-3E5293C8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8D752-BD64-12B8-27D0-A7929B16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27F9E1-732F-D1B5-4DFF-6EB6D03D0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6A52CB-DD41-1103-4E85-A93A3624C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A4A36E-D01F-18E8-5E95-34FDD39A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849AE0-7BE4-6BA0-8A35-029E9CF9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73EBCD-345A-6A37-D1DB-6E36E33C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6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BA15A-9EC6-66E3-B318-A2871335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A76CA-E7BC-BEAB-B119-967FB8D89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87BFF6-9108-BAC4-0FEF-EFC72EC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541F50-AFBF-D75A-8758-0BFE49FD5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F1400A9-0B50-24E8-89C1-46B7D14BE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DD0FCE8-441A-DB07-2904-13DE8EEC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8910DDC-3E6D-5589-178B-3FCA28C10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46A4C63-B444-F94E-604A-C07C7847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7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4458A-A636-3D20-8355-49EDFD32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FB068C-22DB-E50F-B01F-BB5C64E1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21EFC09-4AB4-80DD-169A-FBC020EC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4FF9DC-661D-C926-6FE9-13018838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6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A8D2415-D3D9-56E4-D4C1-11EA8719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5218996-5F36-515D-54C5-6DDBCCF7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ECAB80-EE4F-FFBE-A5BB-FCBDC84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F2C19-9EEA-FEC7-6392-1FDE64D8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E6DFCA-1B7F-F6EB-E84F-F62EE43B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8CD2CFA-9442-E495-AFCA-5FAB4E00D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FAEBE3-470B-C840-E68D-E050B341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D44B22-2943-ABE2-51EC-CAF6A4F4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48ADBA-BB0C-022C-E1E5-7594E4DC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9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D83EE-B1B6-16D8-2D74-86E70B06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8DE0E08-1771-3FFD-78CE-4CF86CBB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34F8C8-7232-F884-A55D-A8843C08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D975CA-39EF-9DCA-F4EB-39AA9AFB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22D6EF-E70D-3227-D5E4-1F17DA63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C0C2D9-7A56-FC97-F110-A9F3E9DA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0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30218E-4D16-3F00-5E30-F6DCA230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4FB01-56CF-5BA0-F444-81DB016B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4D0522-37BC-B1BA-2B79-12C418BC9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16C6-E799-4B16-B979-C924126EE9E7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9E06D2-67A4-F305-0FF9-5FC19B48D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154DFF-17C4-4E08-AB67-ACDD4972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10FDF-FC7C-4AE4-904E-C66EE784B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7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xmlns="" id="{CC181552-7531-ACDE-C5AF-1DA321F1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992A3F-0514-37F8-6299-3E5D2D563278}"/>
              </a:ext>
            </a:extLst>
          </p:cNvPr>
          <p:cNvSpPr txBox="1"/>
          <p:nvPr/>
        </p:nvSpPr>
        <p:spPr>
          <a:xfrm>
            <a:off x="180109" y="1410813"/>
            <a:ext cx="11831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ubrey Pro" pitchFamily="2" charset="0"/>
              </a:rPr>
              <a:t>«Традиционное оборудование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Aubrey Pro" pitchFamily="2" charset="0"/>
              </a:rPr>
              <a:t>в центре физического развития»</a:t>
            </a:r>
            <a:endParaRPr lang="ru-RU" sz="3600" b="1" dirty="0">
              <a:solidFill>
                <a:srgbClr val="002060"/>
              </a:solidFill>
              <a:latin typeface="Aubrey Pro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2B517D-3A96-666A-D966-AA1CE6A41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088" y="90045"/>
            <a:ext cx="1646912" cy="1544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C73022-9981-2172-FC31-9D15FB8AB1F9}"/>
              </a:ext>
            </a:extLst>
          </p:cNvPr>
          <p:cNvSpPr txBox="1"/>
          <p:nvPr/>
        </p:nvSpPr>
        <p:spPr>
          <a:xfrm>
            <a:off x="-554182" y="77382"/>
            <a:ext cx="1193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ubrey Pro" pitchFamily="2" charset="0"/>
              </a:rPr>
              <a:t>Муниципальное автономное дошкольное образовательное учреждение "Радость» </a:t>
            </a:r>
            <a:r>
              <a:rPr lang="ru-RU" b="1" dirty="0">
                <a:solidFill>
                  <a:srgbClr val="002060"/>
                </a:solidFill>
                <a:latin typeface="Aubrey Pro" pitchFamily="2" charset="0"/>
              </a:rPr>
              <a:t>СП-д/с №172</a:t>
            </a:r>
            <a:endParaRPr lang="ru-RU" b="1" i="0" dirty="0">
              <a:solidFill>
                <a:srgbClr val="002060"/>
              </a:solidFill>
              <a:effectLst/>
              <a:latin typeface="Aubrey Pr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76AE0C-0457-7043-226C-E2819F354207}"/>
              </a:ext>
            </a:extLst>
          </p:cNvPr>
          <p:cNvSpPr txBox="1"/>
          <p:nvPr/>
        </p:nvSpPr>
        <p:spPr>
          <a:xfrm>
            <a:off x="8206507" y="4682836"/>
            <a:ext cx="380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ubrey Pro" pitchFamily="2" charset="0"/>
              </a:rPr>
              <a:t>Разработала: Коноплева Д.А., инструктор по физ. культуре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F868A28E-5320-D771-6FB3-F725B693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28" y="3298176"/>
            <a:ext cx="4523943" cy="35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6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8CB3F6-93EA-9147-647D-853964A45E0F}"/>
              </a:ext>
            </a:extLst>
          </p:cNvPr>
          <p:cNvSpPr txBox="1"/>
          <p:nvPr/>
        </p:nvSpPr>
        <p:spPr>
          <a:xfrm>
            <a:off x="2313554" y="104484"/>
            <a:ext cx="7564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ubrey Pro" pitchFamily="2" charset="0"/>
              </a:rPr>
              <a:t>Игровое пособие «Веселый парашют»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13BCBE-60DB-C078-0D39-A9214A9C1F69}"/>
              </a:ext>
            </a:extLst>
          </p:cNvPr>
          <p:cNvSpPr txBox="1"/>
          <p:nvPr/>
        </p:nvSpPr>
        <p:spPr>
          <a:xfrm>
            <a:off x="-253999" y="689259"/>
            <a:ext cx="123697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Игры с «Парашютом» способствуют: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развитию внимания, памяти;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выработки согласованности движений с музыкой;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укреплению мышц спины и рук;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активизируют двигательные навыки;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развивают координацию движений;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позволяют тихим и застенчивым детям быстрее адаптироваться в коллективе сверстников;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гиперактивным детям научиться соблюдать правила игры дожидаться своей очереди, взаимодействовать друг с другом;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развивают </a:t>
            </a:r>
            <a:r>
              <a:rPr lang="ru-RU" sz="1800" i="0" dirty="0" err="1">
                <a:solidFill>
                  <a:srgbClr val="002060"/>
                </a:solidFill>
                <a:effectLst/>
                <a:latin typeface="Aubrey Pro" pitchFamily="2" charset="0"/>
              </a:rPr>
              <a:t>звуковысотный</a:t>
            </a: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, тембровый слух, чувство ритма, </a:t>
            </a:r>
            <a:r>
              <a:rPr lang="ru-RU" sz="1800" i="0" dirty="0" err="1">
                <a:solidFill>
                  <a:srgbClr val="002060"/>
                </a:solidFill>
                <a:effectLst/>
                <a:latin typeface="Aubrey Pro" pitchFamily="2" charset="0"/>
              </a:rPr>
              <a:t>темподинамическое</a:t>
            </a: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 представление;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  <a:p>
            <a:pPr marL="455930" algn="l">
              <a:buFont typeface="Arial" panose="020B0604020202020204" pitchFamily="34" charset="0"/>
              <a:buChar char="•"/>
            </a:pPr>
            <a:r>
              <a:rPr lang="ru-RU" sz="1800" i="0" dirty="0">
                <a:solidFill>
                  <a:srgbClr val="002060"/>
                </a:solidFill>
                <a:effectLst/>
                <a:latin typeface="Aubrey Pro" pitchFamily="2" charset="0"/>
              </a:rPr>
              <a:t>развивают творческие способности и вызывают положительные эмоции.</a:t>
            </a:r>
            <a:endParaRPr lang="ru-RU" sz="1600" i="0" dirty="0">
              <a:solidFill>
                <a:srgbClr val="002060"/>
              </a:solidFill>
              <a:effectLst/>
              <a:latin typeface="Aubrey Pro" pitchFamily="2" charset="0"/>
            </a:endParaRPr>
          </a:p>
        </p:txBody>
      </p:sp>
      <p:pic>
        <p:nvPicPr>
          <p:cNvPr id="1026" name="Picture 2" descr="https://sun9-48.userapi.com/impg/01huo1eBeSLL3YNgBihuYXfvGj9M0m7MSklMdQ/PVK0x-esq9E.jpg?size=1600x1200&amp;quality=95&amp;sign=83255485fd147aef38721d7317d994d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41" y="3849188"/>
            <a:ext cx="3914791" cy="29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62.userapi.com/impg/3n5zcpps6fwUHb7r0Un1KXgr-DUFy9wHrplKSA/nFA7cBfnklA.jpg?size=1600x1200&amp;quality=95&amp;sign=587c1e0d764ff8387714d3b7602f1e1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32" y="3828579"/>
            <a:ext cx="3942268" cy="29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4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2FA30F-9C74-4479-6FEC-AB4B015EC1D2}"/>
              </a:ext>
            </a:extLst>
          </p:cNvPr>
          <p:cNvSpPr txBox="1"/>
          <p:nvPr/>
        </p:nvSpPr>
        <p:spPr>
          <a:xfrm>
            <a:off x="5081138" y="129309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ubrey Pro" pitchFamily="2" charset="0"/>
              </a:rPr>
              <a:t>Степы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249098-94C4-DDD6-C305-87FF35527C4B}"/>
              </a:ext>
            </a:extLst>
          </p:cNvPr>
          <p:cNvSpPr txBox="1"/>
          <p:nvPr/>
        </p:nvSpPr>
        <p:spPr>
          <a:xfrm>
            <a:off x="101600" y="612843"/>
            <a:ext cx="3574473" cy="607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  <a:t>Подвижные игры с использованием степ-платформ</a:t>
            </a:r>
            <a:r>
              <a:rPr lang="ru-RU" sz="1600" dirty="0">
                <a:solidFill>
                  <a:srgbClr val="002060"/>
                </a:solidFill>
                <a:latin typeface="Aubrey Pro" pitchFamily="2" charset="0"/>
              </a:rPr>
              <a:t>ами</a:t>
            </a:r>
            <a: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  <a:t> доставляют малышам большое удовольствие</a:t>
            </a:r>
            <a:r>
              <a:rPr lang="ru-RU" sz="1600" dirty="0">
                <a:solidFill>
                  <a:srgbClr val="002060"/>
                </a:solidFill>
                <a:latin typeface="Aubrey Pro" pitchFamily="2" charset="0"/>
              </a:rPr>
              <a:t>: </a:t>
            </a:r>
            <a: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  <a:t>огромный интерес ребят к занятиям, не иссякающий на протяжении всего учебного года</a:t>
            </a:r>
            <a:r>
              <a:rPr lang="ru-RU" sz="1600" dirty="0">
                <a:solidFill>
                  <a:srgbClr val="002060"/>
                </a:solidFill>
                <a:latin typeface="Aubrey Pro" pitchFamily="2" charset="0"/>
              </a:rPr>
              <a:t>; </a:t>
            </a:r>
            <a: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  <a:t>у детей формируется устойчивое равновесие, потому что они занимаются на уменьшенной площади опоры; развитие у ребенка уверенности, ориентировки в пространстве, общей выносливости, совершенствование точности движений.</a:t>
            </a:r>
            <a:b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</a:br>
            <a:r>
              <a:rPr lang="ru-RU" sz="1600" i="0" dirty="0">
                <a:solidFill>
                  <a:srgbClr val="002060"/>
                </a:solidFill>
                <a:effectLst/>
                <a:latin typeface="Aubrey Pro" pitchFamily="2" charset="0"/>
              </a:rPr>
              <a:t>А так же воспитание физических качеств: ловкости, быстроты, силы. Повышается выносливость, а вслед за этим и сопротивляемость организма. Но самое главное достоинство степ - аэробики - её оздоровительный эффект.</a:t>
            </a:r>
            <a:endParaRPr lang="ru-RU" sz="1600" dirty="0">
              <a:solidFill>
                <a:srgbClr val="002060"/>
              </a:solidFill>
              <a:latin typeface="Aubrey Pro" pitchFamily="2" charset="0"/>
            </a:endParaRPr>
          </a:p>
        </p:txBody>
      </p:sp>
      <p:pic>
        <p:nvPicPr>
          <p:cNvPr id="2050" name="Picture 2" descr="https://sun9-14.userapi.com/impg/RqS5U09Gr7syEfBmJfQxpXcAktJa19myxZY5mA/WPGbFU_zf5g.jpg?size=2560x1628&amp;quality=95&amp;sign=522dc2f019762c4878d1a7416352c71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3" y="714084"/>
            <a:ext cx="8453081" cy="537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1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194954-5E2F-4B0F-C43C-0ED5BF4F18B5}"/>
              </a:ext>
            </a:extLst>
          </p:cNvPr>
          <p:cNvSpPr txBox="1"/>
          <p:nvPr/>
        </p:nvSpPr>
        <p:spPr>
          <a:xfrm>
            <a:off x="5007247" y="230909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Aubrey Pro" pitchFamily="2" charset="0"/>
              </a:rPr>
              <a:t>Фитболы</a:t>
            </a:r>
            <a:endParaRPr lang="ru-RU" sz="3200" b="1" dirty="0">
              <a:solidFill>
                <a:srgbClr val="002060"/>
              </a:solidFill>
              <a:latin typeface="Aubrey Pro" pitchFamily="2" charset="0"/>
            </a:endParaRPr>
          </a:p>
        </p:txBody>
      </p:sp>
      <p:pic>
        <p:nvPicPr>
          <p:cNvPr id="3074" name="Picture 2" descr="https://sun9-32.userapi.com/impg/a-ncYjaSjnkFy7QLsckYZiUKVakq32s66oUsgA/hCLdEQ1F4GY.jpg?size=2100x1574&amp;quality=95&amp;sign=f315974c1c9662de0bab01a9f2ca098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2" y="1036637"/>
            <a:ext cx="3321801" cy="248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10.userapi.com/impg/Xth-ySKbOrzfJ1r69yf5PJe4-Wj2kc4bI-b57g/y71kZAEgHig.jpg?size=2560x1920&amp;quality=95&amp;sign=788f7268389204987570c774a4586a9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36" y="3429000"/>
            <a:ext cx="4092621" cy="30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6B8F23-571D-7AFE-13FE-5F43847B1BA7}"/>
              </a:ext>
            </a:extLst>
          </p:cNvPr>
          <p:cNvSpPr txBox="1"/>
          <p:nvPr/>
        </p:nvSpPr>
        <p:spPr>
          <a:xfrm>
            <a:off x="5081138" y="129309"/>
            <a:ext cx="2276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ubrey Pro" pitchFamily="2" charset="0"/>
              </a:rPr>
              <a:t>Солнышко</a:t>
            </a:r>
          </a:p>
        </p:txBody>
      </p:sp>
      <p:pic>
        <p:nvPicPr>
          <p:cNvPr id="4098" name="Picture 2" descr="https://sun9-59.userapi.com/impg/n3ZSAAOS2htZgok7nJTGAtAIIpctIrUMtk5cmw/E2z1NyK6jzw.jpg?size=1280x1280&amp;quality=95&amp;sign=39fd2e4f0a4675d7f6a99060e3b1535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52" y="3108960"/>
            <a:ext cx="3583813" cy="35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7.userapi.com/impg/B8J8CLfMUMaovfUn4O1lj663qnggZWO8e5KrSw/-zVJ-sGMpms.jpg?size=1280x1280&amp;quality=95&amp;sign=6f3ba0685cbf7560b03c16c1da42054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2" y="523528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0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4FCCB6-E49B-BDAA-934E-78852DA9EE36}"/>
              </a:ext>
            </a:extLst>
          </p:cNvPr>
          <p:cNvSpPr txBox="1"/>
          <p:nvPr/>
        </p:nvSpPr>
        <p:spPr>
          <a:xfrm>
            <a:off x="3015673" y="161743"/>
            <a:ext cx="616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ubrey Pro" pitchFamily="2" charset="0"/>
              </a:rPr>
              <a:t>Картотеки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4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6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DFA8FAC9-59CF-11F9-1492-4E6B8E59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00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172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2</cp:revision>
  <dcterms:created xsi:type="dcterms:W3CDTF">2024-10-21T09:10:34Z</dcterms:created>
  <dcterms:modified xsi:type="dcterms:W3CDTF">2024-10-27T14:47:23Z</dcterms:modified>
</cp:coreProperties>
</file>