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63" r:id="rId4"/>
    <p:sldId id="276" r:id="rId5"/>
    <p:sldId id="259" r:id="rId6"/>
    <p:sldId id="260" r:id="rId7"/>
    <p:sldId id="261" r:id="rId8"/>
    <p:sldId id="266" r:id="rId9"/>
    <p:sldId id="265" r:id="rId10"/>
    <p:sldId id="268" r:id="rId11"/>
    <p:sldId id="269" r:id="rId12"/>
    <p:sldId id="267" r:id="rId13"/>
    <p:sldId id="27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547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8500" y="-48550"/>
            <a:ext cx="12200400" cy="6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2604450" y="1101050"/>
            <a:ext cx="6983100" cy="405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80650" y="4902575"/>
            <a:ext cx="5630700" cy="586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788400" y="1676150"/>
            <a:ext cx="4615200" cy="281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28425" y="18078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828413" y="3212100"/>
            <a:ext cx="5322600" cy="18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r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1888650" y="1362900"/>
            <a:ext cx="8414700" cy="41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2401350" y="2393050"/>
            <a:ext cx="7389300" cy="23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2401350" y="5112275"/>
            <a:ext cx="7389300" cy="763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/>
          <p:nvPr/>
        </p:nvSpPr>
        <p:spPr>
          <a:xfrm>
            <a:off x="1406400" y="967200"/>
            <a:ext cx="9379200" cy="49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2199000" y="149342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4467150" y="5510013"/>
            <a:ext cx="32577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9000" y="2759525"/>
            <a:ext cx="7794000" cy="224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953100"/>
            <a:ext cx="12192000" cy="495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8086950" y="2590350"/>
            <a:ext cx="2863800" cy="3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86775" y="2590350"/>
            <a:ext cx="2863800" cy="3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1086600" y="2590350"/>
            <a:ext cx="2863800" cy="3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189052" y="35634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2"/>
          </p:nvPr>
        </p:nvSpPr>
        <p:spPr>
          <a:xfrm>
            <a:off x="4713302" y="35634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3"/>
          </p:nvPr>
        </p:nvSpPr>
        <p:spPr>
          <a:xfrm>
            <a:off x="8237552" y="35634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086600" y="669575"/>
            <a:ext cx="9864300" cy="763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1189050" y="4129182"/>
            <a:ext cx="2658900" cy="16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5"/>
          </p:nvPr>
        </p:nvSpPr>
        <p:spPr>
          <a:xfrm>
            <a:off x="4713300" y="4129182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6"/>
          </p:nvPr>
        </p:nvSpPr>
        <p:spPr>
          <a:xfrm>
            <a:off x="8237550" y="4129182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5000"/>
          </a:blip>
          <a:srcRect b="15196"/>
          <a:stretch/>
        </p:blipFill>
        <p:spPr>
          <a:xfrm>
            <a:off x="0" y="-33175"/>
            <a:ext cx="12192000" cy="6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912641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2"/>
          </p:nvPr>
        </p:nvSpPr>
        <p:spPr>
          <a:xfrm>
            <a:off x="305162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3"/>
          </p:nvPr>
        </p:nvSpPr>
        <p:spPr>
          <a:xfrm>
            <a:off x="519060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4"/>
          </p:nvPr>
        </p:nvSpPr>
        <p:spPr>
          <a:xfrm>
            <a:off x="7329580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5"/>
          </p:nvPr>
        </p:nvSpPr>
        <p:spPr>
          <a:xfrm>
            <a:off x="9468559" y="2544606"/>
            <a:ext cx="1810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912650" y="974375"/>
            <a:ext cx="10366800" cy="763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6"/>
          </p:nvPr>
        </p:nvSpPr>
        <p:spPr>
          <a:xfrm>
            <a:off x="912650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7"/>
          </p:nvPr>
        </p:nvSpPr>
        <p:spPr>
          <a:xfrm>
            <a:off x="3051626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8"/>
          </p:nvPr>
        </p:nvSpPr>
        <p:spPr>
          <a:xfrm>
            <a:off x="5190601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9"/>
          </p:nvPr>
        </p:nvSpPr>
        <p:spPr>
          <a:xfrm>
            <a:off x="7329577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3"/>
          </p:nvPr>
        </p:nvSpPr>
        <p:spPr>
          <a:xfrm>
            <a:off x="9468552" y="2952874"/>
            <a:ext cx="1810800" cy="285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9" name="Google Shape;89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ice"/>
              <a:buNone/>
              <a:defRPr sz="4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●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Medium"/>
              <a:buChar char="○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Montserrat Medium"/>
              <a:buChar char="■"/>
              <a:defRPr sz="15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280650" y="4902575"/>
            <a:ext cx="56307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Выполнила  Урусова Лилия </a:t>
            </a:r>
            <a:r>
              <a:rPr lang="ru-RU" dirty="0" err="1"/>
              <a:t>Таштимировна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3496200" y="1676150"/>
            <a:ext cx="5199600" cy="281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Презентация на тему: «Бездомные животные»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912650" y="974375"/>
            <a:ext cx="103668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правильно ухаживать за питомцем.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7"/>
          </p:nvPr>
        </p:nvSpPr>
        <p:spPr>
          <a:xfrm>
            <a:off x="3051626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Выбрать правильное место проживания(клетка и т.п.)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8"/>
          </p:nvPr>
        </p:nvSpPr>
        <p:spPr>
          <a:xfrm>
            <a:off x="5190601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Водить его к ветеринару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9"/>
          </p:nvPr>
        </p:nvSpPr>
        <p:spPr>
          <a:xfrm>
            <a:off x="7329577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Прочитать в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Векипедии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про этого животного(как за ним ухаживать и т.д.)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6"/>
          </p:nvPr>
        </p:nvSpPr>
        <p:spPr>
          <a:xfrm>
            <a:off x="912650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Выбирать правильный и полезный корм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3"/>
          </p:nvPr>
        </p:nvSpPr>
        <p:spPr>
          <a:xfrm>
            <a:off x="9468552" y="2952874"/>
            <a:ext cx="18108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Спросить у ветеринара всё о своём питомце 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4587705" y="1144833"/>
            <a:ext cx="6915300" cy="41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30"/>
          <p:cNvGrpSpPr/>
          <p:nvPr/>
        </p:nvGrpSpPr>
        <p:grpSpPr>
          <a:xfrm>
            <a:off x="1691402" y="656999"/>
            <a:ext cx="2721600" cy="5544000"/>
            <a:chOff x="1020040" y="533174"/>
            <a:chExt cx="2721600" cy="5544000"/>
          </a:xfrm>
        </p:grpSpPr>
        <p:sp>
          <p:nvSpPr>
            <p:cNvPr id="265" name="Google Shape;265;p30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4918988" y="22744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теперь проведём небольшой опрос по изученному материалу.</a:t>
            </a:r>
            <a:endParaRPr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83" y="4088921"/>
            <a:ext cx="4160135" cy="2621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81" y="1144833"/>
            <a:ext cx="2392839" cy="839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45" y="1469597"/>
            <a:ext cx="1332512" cy="189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8962" r="27696"/>
          <a:stretch/>
        </p:blipFill>
        <p:spPr>
          <a:xfrm>
            <a:off x="1855781" y="1846385"/>
            <a:ext cx="2392839" cy="413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086600" y="669575"/>
            <a:ext cx="98643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Кто из них прав?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1"/>
          </p:nvPr>
        </p:nvSpPr>
        <p:spPr>
          <a:xfrm>
            <a:off x="1165792" y="3546222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Эрика</a:t>
            </a:r>
            <a:endParaRPr dirty="0"/>
          </a:p>
        </p:txBody>
      </p:sp>
      <p:sp>
        <p:nvSpPr>
          <p:cNvPr id="228" name="Google Shape;228;p28"/>
          <p:cNvSpPr txBox="1">
            <a:spLocks noGrp="1"/>
          </p:cNvSpPr>
          <p:nvPr>
            <p:ph type="subTitle" idx="2"/>
          </p:nvPr>
        </p:nvSpPr>
        <p:spPr>
          <a:xfrm>
            <a:off x="4690867" y="3572101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Джон</a:t>
            </a:r>
            <a:endParaRPr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3"/>
          </p:nvPr>
        </p:nvSpPr>
        <p:spPr>
          <a:xfrm>
            <a:off x="8214452" y="3546222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Мария</a:t>
            </a:r>
            <a:endParaRPr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4"/>
          </p:nvPr>
        </p:nvSpPr>
        <p:spPr>
          <a:xfrm>
            <a:off x="4690875" y="4387974"/>
            <a:ext cx="2658900" cy="16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 животным не обязательно ухаживать.</a:t>
            </a:r>
            <a:endParaRPr dirty="0"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5"/>
          </p:nvPr>
        </p:nvSpPr>
        <p:spPr>
          <a:xfrm>
            <a:off x="1237925" y="4310336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 животным надо ухаживать, но не надо его водить к ветеринару.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6"/>
          </p:nvPr>
        </p:nvSpPr>
        <p:spPr>
          <a:xfrm>
            <a:off x="8214302" y="4310337"/>
            <a:ext cx="2658900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 животным надо ухаживать и водить его к ветеринару.</a:t>
            </a:r>
            <a:endParaRPr dirty="0"/>
          </a:p>
        </p:txBody>
      </p:sp>
      <p:sp>
        <p:nvSpPr>
          <p:cNvPr id="233" name="Google Shape;233;p28"/>
          <p:cNvSpPr/>
          <p:nvPr/>
        </p:nvSpPr>
        <p:spPr>
          <a:xfrm>
            <a:off x="1798642" y="1957238"/>
            <a:ext cx="13932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5323717" y="1985967"/>
            <a:ext cx="13932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8847142" y="1985984"/>
            <a:ext cx="1393200" cy="139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 l="33004" t="8689" r="25212" b="61743"/>
          <a:stretch/>
        </p:blipFill>
        <p:spPr>
          <a:xfrm>
            <a:off x="1800302" y="1978607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l="32897" t="19488" r="25727" b="14540"/>
          <a:stretch/>
        </p:blipFill>
        <p:spPr>
          <a:xfrm>
            <a:off x="5325375" y="1987613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5">
            <a:alphaModFix/>
          </a:blip>
          <a:srcRect l="24173" b="50920"/>
          <a:stretch/>
        </p:blipFill>
        <p:spPr>
          <a:xfrm>
            <a:off x="8848802" y="1967927"/>
            <a:ext cx="1389900" cy="1389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8" y="319177"/>
            <a:ext cx="10144343" cy="645255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1191647" y="5798097"/>
            <a:ext cx="9712142" cy="89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просмотр!</a:t>
            </a:r>
            <a:endParaRPr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956790" y="500392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32"/>
          <p:cNvGrpSpPr/>
          <p:nvPr/>
        </p:nvGrpSpPr>
        <p:grpSpPr>
          <a:xfrm>
            <a:off x="6489893" y="4994276"/>
            <a:ext cx="411849" cy="411917"/>
            <a:chOff x="5162200" y="4097750"/>
            <a:chExt cx="338385" cy="338414"/>
          </a:xfrm>
        </p:grpSpPr>
        <p:sp>
          <p:nvSpPr>
            <p:cNvPr id="323" name="Google Shape;323;p32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32"/>
          <p:cNvSpPr/>
          <p:nvPr/>
        </p:nvSpPr>
        <p:spPr>
          <a:xfrm>
            <a:off x="5223900" y="504531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977" r="-939" b="-1395"/>
          <a:stretch/>
        </p:blipFill>
        <p:spPr>
          <a:xfrm>
            <a:off x="0" y="0"/>
            <a:ext cx="7643004" cy="699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5179388" y="1291715"/>
            <a:ext cx="6915300" cy="41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5693434" y="2359891"/>
            <a:ext cx="5969479" cy="168589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Думаю многие из вас видели на улице бездомных животных и задумывались: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«А как им живётся, нужна ли им помощь?»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558100" y="1009292"/>
            <a:ext cx="11095500" cy="142335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Ответы на эти вопросы очень просты!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39" y="2544791"/>
            <a:ext cx="5612921" cy="42096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00" y="1000665"/>
            <a:ext cx="11095500" cy="200132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Бездомным животным нужна помощь! И сейчас я расскажу как им можно помочь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41" y="3148462"/>
            <a:ext cx="6685472" cy="36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0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786350" y="1347629"/>
            <a:ext cx="8858645" cy="112815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помочь бездомным животным?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2199000" y="2569025"/>
            <a:ext cx="7794000" cy="25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Сдавать мусор на переработку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возможности забрать животного домой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Накормить и напоить животного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2401350" y="51122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Корм можно принести в </a:t>
            </a: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2401350" y="2393050"/>
            <a:ext cx="7389300" cy="23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Если вы не знаете куда относить корм то я вам помогу!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112736" y="1036200"/>
            <a:ext cx="8109566" cy="14482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Чаще всего бездомные животные это кошки или собаки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0111200" y="360600"/>
            <a:ext cx="1351200" cy="13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0598625" y="683663"/>
            <a:ext cx="451589" cy="644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Rozha One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6" y="2589362"/>
            <a:ext cx="4175186" cy="41751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558100" y="1043796"/>
            <a:ext cx="11095500" cy="1918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есть вариант отдать питомца в приют</a:t>
            </a:r>
            <a:endParaRPr sz="4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" y="2532721"/>
            <a:ext cx="4389359" cy="4111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2796179"/>
            <a:ext cx="5768916" cy="384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20351" y="1509577"/>
            <a:ext cx="5788500" cy="38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86401" y="3023377"/>
            <a:ext cx="54564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вы хотите завести питомца, нужно принимать на себя всю ответственность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 amt="52999"/>
          </a:blip>
          <a:srcRect b="5096"/>
          <a:stretch/>
        </p:blipFill>
        <p:spPr>
          <a:xfrm flipH="1">
            <a:off x="6508851" y="-12045"/>
            <a:ext cx="5170499" cy="687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B5C4C7"/>
      </a:accent1>
      <a:accent2>
        <a:srgbClr val="E6DCD2"/>
      </a:accent2>
      <a:accent3>
        <a:srgbClr val="FFFFFF"/>
      </a:accent3>
      <a:accent4>
        <a:srgbClr val="434343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212</Words>
  <Application>Microsoft Office PowerPoint</Application>
  <PresentationFormat>Широкоэкранный</PresentationFormat>
  <Paragraphs>30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Abril Fatface</vt:lpstr>
      <vt:lpstr>Aldrich</vt:lpstr>
      <vt:lpstr>Alice</vt:lpstr>
      <vt:lpstr>Arial</vt:lpstr>
      <vt:lpstr>Calibri</vt:lpstr>
      <vt:lpstr>Montserrat Medium</vt:lpstr>
      <vt:lpstr>Rozha One</vt:lpstr>
      <vt:lpstr>Times New Roman</vt:lpstr>
      <vt:lpstr>SlidesMania</vt:lpstr>
      <vt:lpstr>Презентация на тему: «Бездомные животные»</vt:lpstr>
      <vt:lpstr>   Думаю многие из вас видели на улице бездомных животных и задумывались:  «А как им живётся, нужна ли им помощь?»</vt:lpstr>
      <vt:lpstr>Ответы на эти вопросы очень просты!</vt:lpstr>
      <vt:lpstr>Бездомным животным нужна помощь! И сейчас я расскажу как им можно помочь.</vt:lpstr>
      <vt:lpstr>Как можно помочь бездомным животным?</vt:lpstr>
      <vt:lpstr>Если вы не знаете куда относить корм то я вам помогу!</vt:lpstr>
      <vt:lpstr>Чаще всего бездомные животные это кошки или собаки</vt:lpstr>
      <vt:lpstr>Так же есть вариант отдать питомца в приют</vt:lpstr>
      <vt:lpstr>Если вы хотите завести питомца, нужно принимать на себя всю ответственность</vt:lpstr>
      <vt:lpstr>Как правильно ухаживать за питомцем.</vt:lpstr>
      <vt:lpstr>    А теперь проведём небольшой опрос по изученному материалу.</vt:lpstr>
      <vt:lpstr>Кто из них прав?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бездомные животные</dc:title>
  <cp:lastModifiedBy> </cp:lastModifiedBy>
  <cp:revision>20</cp:revision>
  <dcterms:modified xsi:type="dcterms:W3CDTF">2024-11-08T12:43:40Z</dcterms:modified>
</cp:coreProperties>
</file>