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1"/>
  </p:notesMasterIdLst>
  <p:sldIdLst>
    <p:sldId id="342" r:id="rId3"/>
    <p:sldId id="349" r:id="rId4"/>
    <p:sldId id="351" r:id="rId5"/>
    <p:sldId id="352" r:id="rId6"/>
    <p:sldId id="353" r:id="rId7"/>
    <p:sldId id="356" r:id="rId8"/>
    <p:sldId id="355" r:id="rId9"/>
    <p:sldId id="3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2" autoAdjust="0"/>
    <p:restoredTop sz="93581" autoAdjust="0"/>
  </p:normalViewPr>
  <p:slideViewPr>
    <p:cSldViewPr snapToGrid="0">
      <p:cViewPr varScale="1">
        <p:scale>
          <a:sx n="51" d="100"/>
          <a:sy n="51" d="100"/>
        </p:scale>
        <p:origin x="65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D5C41C99-058E-E246-A2F8-4AF8D391F661}"/>
              </a:ext>
            </a:extLst>
          </p:cNvPr>
          <p:cNvSpPr/>
          <p:nvPr/>
        </p:nvSpPr>
        <p:spPr>
          <a:xfrm>
            <a:off x="1968500" y="4174486"/>
            <a:ext cx="529591" cy="715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70"/>
                </a:moveTo>
                <a:cubicBezTo>
                  <a:pt x="259" y="21447"/>
                  <a:pt x="466" y="21523"/>
                  <a:pt x="725" y="21600"/>
                </a:cubicBezTo>
                <a:cubicBezTo>
                  <a:pt x="725" y="21600"/>
                  <a:pt x="725" y="21562"/>
                  <a:pt x="777" y="21562"/>
                </a:cubicBezTo>
                <a:cubicBezTo>
                  <a:pt x="5801" y="19912"/>
                  <a:pt x="10722" y="16996"/>
                  <a:pt x="14659" y="13006"/>
                </a:cubicBezTo>
                <a:cubicBezTo>
                  <a:pt x="18803" y="8824"/>
                  <a:pt x="21134" y="4220"/>
                  <a:pt x="21600" y="0"/>
                </a:cubicBezTo>
                <a:cubicBezTo>
                  <a:pt x="16317" y="1573"/>
                  <a:pt x="11085" y="4604"/>
                  <a:pt x="6889" y="8786"/>
                </a:cubicBezTo>
                <a:cubicBezTo>
                  <a:pt x="2901" y="12852"/>
                  <a:pt x="570" y="17265"/>
                  <a:pt x="0" y="2137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A6B1AA90-976B-8440-A902-2ADD39AA35D3}"/>
              </a:ext>
            </a:extLst>
          </p:cNvPr>
          <p:cNvSpPr/>
          <p:nvPr/>
        </p:nvSpPr>
        <p:spPr>
          <a:xfrm>
            <a:off x="9080500" y="4682486"/>
            <a:ext cx="565150" cy="68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63" y="21600"/>
                </a:moveTo>
                <a:cubicBezTo>
                  <a:pt x="21309" y="21441"/>
                  <a:pt x="21454" y="21281"/>
                  <a:pt x="21600" y="21122"/>
                </a:cubicBezTo>
                <a:cubicBezTo>
                  <a:pt x="21600" y="21122"/>
                  <a:pt x="21551" y="21082"/>
                  <a:pt x="21551" y="21082"/>
                </a:cubicBezTo>
                <a:cubicBezTo>
                  <a:pt x="20678" y="16937"/>
                  <a:pt x="18251" y="12514"/>
                  <a:pt x="14319" y="8528"/>
                </a:cubicBezTo>
                <a:cubicBezTo>
                  <a:pt x="10145" y="4344"/>
                  <a:pt x="5048" y="1435"/>
                  <a:pt x="0" y="0"/>
                </a:cubicBezTo>
                <a:cubicBezTo>
                  <a:pt x="728" y="4344"/>
                  <a:pt x="3204" y="9047"/>
                  <a:pt x="7378" y="13231"/>
                </a:cubicBezTo>
                <a:cubicBezTo>
                  <a:pt x="11407" y="17256"/>
                  <a:pt x="16309" y="20125"/>
                  <a:pt x="21163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4BB9EEF0-4D4A-5749-8CCB-CF92CF520CCA}"/>
              </a:ext>
            </a:extLst>
          </p:cNvPr>
          <p:cNvSpPr/>
          <p:nvPr/>
        </p:nvSpPr>
        <p:spPr>
          <a:xfrm>
            <a:off x="1497561" y="5188371"/>
            <a:ext cx="1525270" cy="1620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75" y="2031"/>
                </a:moveTo>
                <a:cubicBezTo>
                  <a:pt x="2446" y="4215"/>
                  <a:pt x="1457" y="7110"/>
                  <a:pt x="1349" y="10326"/>
                </a:cubicBezTo>
                <a:cubicBezTo>
                  <a:pt x="1241" y="13492"/>
                  <a:pt x="1996" y="16403"/>
                  <a:pt x="3345" y="18655"/>
                </a:cubicBezTo>
                <a:cubicBezTo>
                  <a:pt x="2338" y="19535"/>
                  <a:pt x="1223" y="20432"/>
                  <a:pt x="0" y="21346"/>
                </a:cubicBezTo>
                <a:cubicBezTo>
                  <a:pt x="90" y="21431"/>
                  <a:pt x="180" y="21515"/>
                  <a:pt x="270" y="21600"/>
                </a:cubicBezTo>
                <a:cubicBezTo>
                  <a:pt x="1816" y="20449"/>
                  <a:pt x="3219" y="19281"/>
                  <a:pt x="4406" y="18181"/>
                </a:cubicBezTo>
                <a:cubicBezTo>
                  <a:pt x="6978" y="18993"/>
                  <a:pt x="10144" y="19179"/>
                  <a:pt x="13399" y="18519"/>
                </a:cubicBezTo>
                <a:cubicBezTo>
                  <a:pt x="16744" y="17842"/>
                  <a:pt x="19604" y="16420"/>
                  <a:pt x="21600" y="14609"/>
                </a:cubicBezTo>
                <a:cubicBezTo>
                  <a:pt x="18992" y="13745"/>
                  <a:pt x="15755" y="13542"/>
                  <a:pt x="12410" y="14219"/>
                </a:cubicBezTo>
                <a:cubicBezTo>
                  <a:pt x="9784" y="14744"/>
                  <a:pt x="7464" y="15743"/>
                  <a:pt x="5611" y="17013"/>
                </a:cubicBezTo>
                <a:cubicBezTo>
                  <a:pt x="6672" y="15946"/>
                  <a:pt x="7500" y="14930"/>
                  <a:pt x="8057" y="14050"/>
                </a:cubicBezTo>
                <a:cubicBezTo>
                  <a:pt x="10575" y="12950"/>
                  <a:pt x="13039" y="11020"/>
                  <a:pt x="14982" y="8430"/>
                </a:cubicBezTo>
                <a:cubicBezTo>
                  <a:pt x="17032" y="5705"/>
                  <a:pt x="18147" y="2708"/>
                  <a:pt x="18345" y="0"/>
                </a:cubicBezTo>
                <a:cubicBezTo>
                  <a:pt x="15683" y="1066"/>
                  <a:pt x="13075" y="3064"/>
                  <a:pt x="11025" y="5789"/>
                </a:cubicBezTo>
                <a:cubicBezTo>
                  <a:pt x="9046" y="8430"/>
                  <a:pt x="7931" y="11325"/>
                  <a:pt x="7698" y="13966"/>
                </a:cubicBezTo>
                <a:cubicBezTo>
                  <a:pt x="6888" y="15252"/>
                  <a:pt x="5485" y="16759"/>
                  <a:pt x="3669" y="18384"/>
                </a:cubicBezTo>
                <a:cubicBezTo>
                  <a:pt x="5054" y="16251"/>
                  <a:pt x="5935" y="13492"/>
                  <a:pt x="6025" y="10461"/>
                </a:cubicBezTo>
                <a:cubicBezTo>
                  <a:pt x="6133" y="7245"/>
                  <a:pt x="5342" y="4300"/>
                  <a:pt x="3975" y="203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CB06D217-53BE-C042-9722-251B394C87A8}"/>
              </a:ext>
            </a:extLst>
          </p:cNvPr>
          <p:cNvSpPr/>
          <p:nvPr/>
        </p:nvSpPr>
        <p:spPr>
          <a:xfrm>
            <a:off x="3083245" y="135885"/>
            <a:ext cx="1059181" cy="1193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944" y="12937"/>
                </a:moveTo>
                <a:cubicBezTo>
                  <a:pt x="13519" y="14913"/>
                  <a:pt x="12665" y="17027"/>
                  <a:pt x="12354" y="19026"/>
                </a:cubicBezTo>
                <a:cubicBezTo>
                  <a:pt x="12276" y="17670"/>
                  <a:pt x="12095" y="16499"/>
                  <a:pt x="11810" y="15579"/>
                </a:cubicBezTo>
                <a:cubicBezTo>
                  <a:pt x="12717" y="13282"/>
                  <a:pt x="12976" y="10501"/>
                  <a:pt x="12380" y="7583"/>
                </a:cubicBezTo>
                <a:cubicBezTo>
                  <a:pt x="11758" y="4527"/>
                  <a:pt x="10282" y="1884"/>
                  <a:pt x="8365" y="0"/>
                </a:cubicBezTo>
                <a:cubicBezTo>
                  <a:pt x="7330" y="2367"/>
                  <a:pt x="7019" y="5285"/>
                  <a:pt x="7666" y="8364"/>
                </a:cubicBezTo>
                <a:cubicBezTo>
                  <a:pt x="8288" y="11328"/>
                  <a:pt x="9686" y="13902"/>
                  <a:pt x="11499" y="15763"/>
                </a:cubicBezTo>
                <a:cubicBezTo>
                  <a:pt x="11914" y="17096"/>
                  <a:pt x="12069" y="18957"/>
                  <a:pt x="12043" y="21163"/>
                </a:cubicBezTo>
                <a:cubicBezTo>
                  <a:pt x="11396" y="18911"/>
                  <a:pt x="9945" y="16568"/>
                  <a:pt x="7744" y="14545"/>
                </a:cubicBezTo>
                <a:cubicBezTo>
                  <a:pt x="5413" y="12385"/>
                  <a:pt x="2668" y="10961"/>
                  <a:pt x="0" y="10340"/>
                </a:cubicBezTo>
                <a:cubicBezTo>
                  <a:pt x="570" y="12707"/>
                  <a:pt x="2072" y="15212"/>
                  <a:pt x="4403" y="17372"/>
                </a:cubicBezTo>
                <a:cubicBezTo>
                  <a:pt x="6708" y="19509"/>
                  <a:pt x="9401" y="20911"/>
                  <a:pt x="12017" y="21554"/>
                </a:cubicBezTo>
                <a:cubicBezTo>
                  <a:pt x="12017" y="21577"/>
                  <a:pt x="12017" y="21577"/>
                  <a:pt x="12017" y="21600"/>
                </a:cubicBezTo>
                <a:cubicBezTo>
                  <a:pt x="12147" y="21508"/>
                  <a:pt x="12250" y="21439"/>
                  <a:pt x="12406" y="21370"/>
                </a:cubicBezTo>
                <a:cubicBezTo>
                  <a:pt x="12406" y="21094"/>
                  <a:pt x="12406" y="20842"/>
                  <a:pt x="12406" y="20589"/>
                </a:cubicBezTo>
                <a:cubicBezTo>
                  <a:pt x="14788" y="19509"/>
                  <a:pt x="17094" y="17648"/>
                  <a:pt x="18855" y="15189"/>
                </a:cubicBezTo>
                <a:cubicBezTo>
                  <a:pt x="20642" y="12661"/>
                  <a:pt x="21548" y="9950"/>
                  <a:pt x="21600" y="7514"/>
                </a:cubicBezTo>
                <a:cubicBezTo>
                  <a:pt x="19140" y="8525"/>
                  <a:pt x="16757" y="10409"/>
                  <a:pt x="14944" y="1293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0058F442-B450-3543-A618-0EA6C7688F6A}"/>
              </a:ext>
            </a:extLst>
          </p:cNvPr>
          <p:cNvSpPr/>
          <p:nvPr/>
        </p:nvSpPr>
        <p:spPr>
          <a:xfrm>
            <a:off x="4142426" y="3956905"/>
            <a:ext cx="4084886" cy="2714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436" extrusionOk="0">
                <a:moveTo>
                  <a:pt x="10958" y="532"/>
                </a:moveTo>
                <a:cubicBezTo>
                  <a:pt x="9877" y="-50"/>
                  <a:pt x="8776" y="-160"/>
                  <a:pt x="7856" y="231"/>
                </a:cubicBezTo>
                <a:cubicBezTo>
                  <a:pt x="7836" y="241"/>
                  <a:pt x="7822" y="261"/>
                  <a:pt x="7815" y="291"/>
                </a:cubicBezTo>
                <a:cubicBezTo>
                  <a:pt x="7809" y="321"/>
                  <a:pt x="7815" y="351"/>
                  <a:pt x="7829" y="381"/>
                </a:cubicBezTo>
                <a:cubicBezTo>
                  <a:pt x="8527" y="1645"/>
                  <a:pt x="9501" y="2668"/>
                  <a:pt x="10582" y="3249"/>
                </a:cubicBezTo>
                <a:cubicBezTo>
                  <a:pt x="11327" y="3651"/>
                  <a:pt x="12086" y="3831"/>
                  <a:pt x="12791" y="3771"/>
                </a:cubicBezTo>
                <a:cubicBezTo>
                  <a:pt x="12589" y="3931"/>
                  <a:pt x="12388" y="4092"/>
                  <a:pt x="12187" y="4262"/>
                </a:cubicBezTo>
                <a:cubicBezTo>
                  <a:pt x="11811" y="4583"/>
                  <a:pt x="11421" y="4914"/>
                  <a:pt x="11045" y="5265"/>
                </a:cubicBezTo>
                <a:cubicBezTo>
                  <a:pt x="10266" y="4212"/>
                  <a:pt x="9252" y="3420"/>
                  <a:pt x="8185" y="3049"/>
                </a:cubicBezTo>
                <a:cubicBezTo>
                  <a:pt x="7063" y="2658"/>
                  <a:pt x="5962" y="2748"/>
                  <a:pt x="5076" y="3310"/>
                </a:cubicBezTo>
                <a:cubicBezTo>
                  <a:pt x="5056" y="3320"/>
                  <a:pt x="5042" y="3350"/>
                  <a:pt x="5036" y="3380"/>
                </a:cubicBezTo>
                <a:cubicBezTo>
                  <a:pt x="5029" y="3410"/>
                  <a:pt x="5036" y="3440"/>
                  <a:pt x="5056" y="3470"/>
                </a:cubicBezTo>
                <a:cubicBezTo>
                  <a:pt x="5848" y="4603"/>
                  <a:pt x="6896" y="5436"/>
                  <a:pt x="8017" y="5827"/>
                </a:cubicBezTo>
                <a:cubicBezTo>
                  <a:pt x="8829" y="6107"/>
                  <a:pt x="9628" y="6138"/>
                  <a:pt x="10347" y="5927"/>
                </a:cubicBezTo>
                <a:cubicBezTo>
                  <a:pt x="9843" y="6418"/>
                  <a:pt x="9360" y="6920"/>
                  <a:pt x="8890" y="7441"/>
                </a:cubicBezTo>
                <a:cubicBezTo>
                  <a:pt x="8010" y="6488"/>
                  <a:pt x="6862" y="5867"/>
                  <a:pt x="5647" y="5676"/>
                </a:cubicBezTo>
                <a:cubicBezTo>
                  <a:pt x="4371" y="5476"/>
                  <a:pt x="3102" y="5766"/>
                  <a:pt x="2088" y="6488"/>
                </a:cubicBezTo>
                <a:cubicBezTo>
                  <a:pt x="2068" y="6499"/>
                  <a:pt x="2055" y="6529"/>
                  <a:pt x="2055" y="6569"/>
                </a:cubicBezTo>
                <a:cubicBezTo>
                  <a:pt x="2055" y="6599"/>
                  <a:pt x="2061" y="6629"/>
                  <a:pt x="2081" y="6659"/>
                </a:cubicBezTo>
                <a:cubicBezTo>
                  <a:pt x="2974" y="7682"/>
                  <a:pt x="4170" y="8364"/>
                  <a:pt x="5452" y="8564"/>
                </a:cubicBezTo>
                <a:cubicBezTo>
                  <a:pt x="6432" y="8715"/>
                  <a:pt x="7392" y="8594"/>
                  <a:pt x="8252" y="8193"/>
                </a:cubicBezTo>
                <a:cubicBezTo>
                  <a:pt x="7688" y="8855"/>
                  <a:pt x="7184" y="9507"/>
                  <a:pt x="6741" y="10129"/>
                </a:cubicBezTo>
                <a:cubicBezTo>
                  <a:pt x="5707" y="9597"/>
                  <a:pt x="4472" y="9507"/>
                  <a:pt x="3256" y="9878"/>
                </a:cubicBezTo>
                <a:cubicBezTo>
                  <a:pt x="1994" y="10259"/>
                  <a:pt x="846" y="11101"/>
                  <a:pt x="20" y="12244"/>
                </a:cubicBezTo>
                <a:cubicBezTo>
                  <a:pt x="7" y="12265"/>
                  <a:pt x="0" y="12305"/>
                  <a:pt x="0" y="12335"/>
                </a:cubicBezTo>
                <a:cubicBezTo>
                  <a:pt x="7" y="12365"/>
                  <a:pt x="20" y="12395"/>
                  <a:pt x="40" y="12405"/>
                </a:cubicBezTo>
                <a:cubicBezTo>
                  <a:pt x="1101" y="12986"/>
                  <a:pt x="2377" y="13097"/>
                  <a:pt x="3632" y="12716"/>
                </a:cubicBezTo>
                <a:cubicBezTo>
                  <a:pt x="4452" y="12465"/>
                  <a:pt x="5224" y="12034"/>
                  <a:pt x="5888" y="11432"/>
                </a:cubicBezTo>
                <a:cubicBezTo>
                  <a:pt x="5627" y="11883"/>
                  <a:pt x="5418" y="12295"/>
                  <a:pt x="5264" y="12676"/>
                </a:cubicBezTo>
                <a:cubicBezTo>
                  <a:pt x="4250" y="13368"/>
                  <a:pt x="3283" y="14591"/>
                  <a:pt x="2545" y="16115"/>
                </a:cubicBezTo>
                <a:cubicBezTo>
                  <a:pt x="1759" y="17730"/>
                  <a:pt x="1282" y="19585"/>
                  <a:pt x="1188" y="21340"/>
                </a:cubicBezTo>
                <a:cubicBezTo>
                  <a:pt x="1188" y="21370"/>
                  <a:pt x="1195" y="21400"/>
                  <a:pt x="1215" y="21420"/>
                </a:cubicBezTo>
                <a:cubicBezTo>
                  <a:pt x="1235" y="21440"/>
                  <a:pt x="1256" y="21440"/>
                  <a:pt x="1276" y="21430"/>
                </a:cubicBezTo>
                <a:cubicBezTo>
                  <a:pt x="2357" y="20758"/>
                  <a:pt x="3391" y="19495"/>
                  <a:pt x="4176" y="17880"/>
                </a:cubicBezTo>
                <a:cubicBezTo>
                  <a:pt x="4928" y="16326"/>
                  <a:pt x="5405" y="14541"/>
                  <a:pt x="5519" y="12846"/>
                </a:cubicBezTo>
                <a:cubicBezTo>
                  <a:pt x="5781" y="12214"/>
                  <a:pt x="6211" y="11452"/>
                  <a:pt x="6768" y="10640"/>
                </a:cubicBezTo>
                <a:cubicBezTo>
                  <a:pt x="6332" y="11903"/>
                  <a:pt x="6063" y="13418"/>
                  <a:pt x="6016" y="14982"/>
                </a:cubicBezTo>
                <a:cubicBezTo>
                  <a:pt x="5962" y="16817"/>
                  <a:pt x="6211" y="18612"/>
                  <a:pt x="6708" y="20046"/>
                </a:cubicBezTo>
                <a:cubicBezTo>
                  <a:pt x="6714" y="20066"/>
                  <a:pt x="6714" y="20076"/>
                  <a:pt x="6721" y="20096"/>
                </a:cubicBezTo>
                <a:cubicBezTo>
                  <a:pt x="6721" y="20096"/>
                  <a:pt x="6721" y="20096"/>
                  <a:pt x="6721" y="20096"/>
                </a:cubicBezTo>
                <a:cubicBezTo>
                  <a:pt x="6734" y="20146"/>
                  <a:pt x="6755" y="20186"/>
                  <a:pt x="6768" y="20237"/>
                </a:cubicBezTo>
                <a:cubicBezTo>
                  <a:pt x="6781" y="20267"/>
                  <a:pt x="6802" y="20287"/>
                  <a:pt x="6822" y="20287"/>
                </a:cubicBezTo>
                <a:cubicBezTo>
                  <a:pt x="6842" y="20287"/>
                  <a:pt x="6862" y="20277"/>
                  <a:pt x="6875" y="20247"/>
                </a:cubicBezTo>
                <a:cubicBezTo>
                  <a:pt x="7507" y="18853"/>
                  <a:pt x="7889" y="17028"/>
                  <a:pt x="7943" y="15112"/>
                </a:cubicBezTo>
                <a:cubicBezTo>
                  <a:pt x="7997" y="13257"/>
                  <a:pt x="7742" y="11432"/>
                  <a:pt x="7225" y="9988"/>
                </a:cubicBezTo>
                <a:cubicBezTo>
                  <a:pt x="7627" y="9447"/>
                  <a:pt x="8071" y="8895"/>
                  <a:pt x="8554" y="8334"/>
                </a:cubicBezTo>
                <a:cubicBezTo>
                  <a:pt x="8212" y="9697"/>
                  <a:pt x="8077" y="11262"/>
                  <a:pt x="8178" y="12876"/>
                </a:cubicBezTo>
                <a:cubicBezTo>
                  <a:pt x="8292" y="14731"/>
                  <a:pt x="8702" y="16486"/>
                  <a:pt x="9346" y="17820"/>
                </a:cubicBezTo>
                <a:cubicBezTo>
                  <a:pt x="9346" y="17830"/>
                  <a:pt x="9353" y="17840"/>
                  <a:pt x="9360" y="17850"/>
                </a:cubicBezTo>
                <a:cubicBezTo>
                  <a:pt x="9373" y="17880"/>
                  <a:pt x="9387" y="17910"/>
                  <a:pt x="9400" y="17940"/>
                </a:cubicBezTo>
                <a:cubicBezTo>
                  <a:pt x="9413" y="17970"/>
                  <a:pt x="9434" y="17980"/>
                  <a:pt x="9454" y="17980"/>
                </a:cubicBezTo>
                <a:cubicBezTo>
                  <a:pt x="9474" y="17980"/>
                  <a:pt x="9494" y="17960"/>
                  <a:pt x="9507" y="17930"/>
                </a:cubicBezTo>
                <a:cubicBezTo>
                  <a:pt x="10011" y="16426"/>
                  <a:pt x="10219" y="14541"/>
                  <a:pt x="10105" y="12625"/>
                </a:cubicBezTo>
                <a:cubicBezTo>
                  <a:pt x="9998" y="10840"/>
                  <a:pt x="9608" y="9146"/>
                  <a:pt x="9011" y="7832"/>
                </a:cubicBezTo>
                <a:cubicBezTo>
                  <a:pt x="9561" y="7220"/>
                  <a:pt x="10145" y="6629"/>
                  <a:pt x="10743" y="6057"/>
                </a:cubicBezTo>
                <a:cubicBezTo>
                  <a:pt x="10447" y="7351"/>
                  <a:pt x="10347" y="8865"/>
                  <a:pt x="10447" y="10469"/>
                </a:cubicBezTo>
                <a:cubicBezTo>
                  <a:pt x="10568" y="12345"/>
                  <a:pt x="10964" y="14150"/>
                  <a:pt x="11569" y="15564"/>
                </a:cubicBezTo>
                <a:cubicBezTo>
                  <a:pt x="11582" y="15594"/>
                  <a:pt x="11602" y="15614"/>
                  <a:pt x="11629" y="15604"/>
                </a:cubicBezTo>
                <a:cubicBezTo>
                  <a:pt x="11656" y="15594"/>
                  <a:pt x="11676" y="15584"/>
                  <a:pt x="11683" y="15543"/>
                </a:cubicBezTo>
                <a:cubicBezTo>
                  <a:pt x="12106" y="14150"/>
                  <a:pt x="12267" y="12355"/>
                  <a:pt x="12146" y="10479"/>
                </a:cubicBezTo>
                <a:cubicBezTo>
                  <a:pt x="12032" y="8735"/>
                  <a:pt x="11676" y="7030"/>
                  <a:pt x="11139" y="5666"/>
                </a:cubicBezTo>
                <a:cubicBezTo>
                  <a:pt x="11522" y="5315"/>
                  <a:pt x="11905" y="4974"/>
                  <a:pt x="12287" y="4653"/>
                </a:cubicBezTo>
                <a:cubicBezTo>
                  <a:pt x="12623" y="4372"/>
                  <a:pt x="12959" y="4102"/>
                  <a:pt x="13294" y="3851"/>
                </a:cubicBezTo>
                <a:cubicBezTo>
                  <a:pt x="12878" y="5084"/>
                  <a:pt x="12636" y="6649"/>
                  <a:pt x="12616" y="8293"/>
                </a:cubicBezTo>
                <a:cubicBezTo>
                  <a:pt x="12589" y="10178"/>
                  <a:pt x="12838" y="12044"/>
                  <a:pt x="13321" y="13548"/>
                </a:cubicBezTo>
                <a:cubicBezTo>
                  <a:pt x="13335" y="13578"/>
                  <a:pt x="13355" y="13598"/>
                  <a:pt x="13375" y="13598"/>
                </a:cubicBezTo>
                <a:cubicBezTo>
                  <a:pt x="13395" y="13598"/>
                  <a:pt x="13422" y="13578"/>
                  <a:pt x="13435" y="13548"/>
                </a:cubicBezTo>
                <a:cubicBezTo>
                  <a:pt x="13966" y="12244"/>
                  <a:pt x="14275" y="10489"/>
                  <a:pt x="14302" y="8604"/>
                </a:cubicBezTo>
                <a:cubicBezTo>
                  <a:pt x="14328" y="6819"/>
                  <a:pt x="14100" y="5034"/>
                  <a:pt x="13664" y="3570"/>
                </a:cubicBezTo>
                <a:lnTo>
                  <a:pt x="13664" y="3570"/>
                </a:lnTo>
                <a:cubicBezTo>
                  <a:pt x="13664" y="3570"/>
                  <a:pt x="13664" y="3570"/>
                  <a:pt x="13664" y="3570"/>
                </a:cubicBezTo>
                <a:lnTo>
                  <a:pt x="13664" y="3570"/>
                </a:lnTo>
                <a:cubicBezTo>
                  <a:pt x="14933" y="2638"/>
                  <a:pt x="16135" y="1936"/>
                  <a:pt x="17236" y="1494"/>
                </a:cubicBezTo>
                <a:cubicBezTo>
                  <a:pt x="18961" y="792"/>
                  <a:pt x="20385" y="712"/>
                  <a:pt x="21466" y="1264"/>
                </a:cubicBezTo>
                <a:cubicBezTo>
                  <a:pt x="21499" y="1284"/>
                  <a:pt x="21533" y="1254"/>
                  <a:pt x="21546" y="1204"/>
                </a:cubicBezTo>
                <a:lnTo>
                  <a:pt x="21593" y="993"/>
                </a:lnTo>
                <a:cubicBezTo>
                  <a:pt x="21593" y="983"/>
                  <a:pt x="21600" y="973"/>
                  <a:pt x="21593" y="953"/>
                </a:cubicBezTo>
                <a:cubicBezTo>
                  <a:pt x="21593" y="943"/>
                  <a:pt x="21593" y="933"/>
                  <a:pt x="21587" y="923"/>
                </a:cubicBezTo>
                <a:cubicBezTo>
                  <a:pt x="21580" y="903"/>
                  <a:pt x="21566" y="883"/>
                  <a:pt x="21553" y="873"/>
                </a:cubicBezTo>
                <a:cubicBezTo>
                  <a:pt x="20418" y="291"/>
                  <a:pt x="18934" y="371"/>
                  <a:pt x="17155" y="1093"/>
                </a:cubicBezTo>
                <a:cubicBezTo>
                  <a:pt x="16041" y="1545"/>
                  <a:pt x="14825" y="2257"/>
                  <a:pt x="13543" y="3189"/>
                </a:cubicBezTo>
                <a:cubicBezTo>
                  <a:pt x="12898" y="2016"/>
                  <a:pt x="11965" y="1083"/>
                  <a:pt x="10958" y="532"/>
                </a:cubicBezTo>
                <a:close/>
                <a:moveTo>
                  <a:pt x="1014" y="11342"/>
                </a:moveTo>
                <a:cubicBezTo>
                  <a:pt x="893" y="11462"/>
                  <a:pt x="765" y="11583"/>
                  <a:pt x="645" y="11703"/>
                </a:cubicBezTo>
                <a:cubicBezTo>
                  <a:pt x="765" y="11583"/>
                  <a:pt x="886" y="11462"/>
                  <a:pt x="1014" y="11342"/>
                </a:cubicBezTo>
                <a:close/>
                <a:moveTo>
                  <a:pt x="1437" y="12676"/>
                </a:moveTo>
                <a:cubicBezTo>
                  <a:pt x="1578" y="12696"/>
                  <a:pt x="1719" y="12706"/>
                  <a:pt x="1860" y="12726"/>
                </a:cubicBezTo>
                <a:cubicBezTo>
                  <a:pt x="1860" y="12726"/>
                  <a:pt x="1860" y="12726"/>
                  <a:pt x="1867" y="12726"/>
                </a:cubicBezTo>
                <a:cubicBezTo>
                  <a:pt x="1726" y="12716"/>
                  <a:pt x="1578" y="12696"/>
                  <a:pt x="1437" y="12676"/>
                </a:cubicBezTo>
                <a:close/>
                <a:moveTo>
                  <a:pt x="1652" y="20909"/>
                </a:moveTo>
                <a:cubicBezTo>
                  <a:pt x="1679" y="20878"/>
                  <a:pt x="1705" y="20848"/>
                  <a:pt x="1732" y="20818"/>
                </a:cubicBezTo>
                <a:cubicBezTo>
                  <a:pt x="1719" y="20828"/>
                  <a:pt x="1705" y="20848"/>
                  <a:pt x="1699" y="20858"/>
                </a:cubicBezTo>
                <a:cubicBezTo>
                  <a:pt x="1679" y="20878"/>
                  <a:pt x="1665" y="20888"/>
                  <a:pt x="1652" y="20909"/>
                </a:cubicBezTo>
                <a:close/>
                <a:moveTo>
                  <a:pt x="3109" y="19394"/>
                </a:moveTo>
                <a:cubicBezTo>
                  <a:pt x="3572" y="18662"/>
                  <a:pt x="3961" y="17830"/>
                  <a:pt x="4250" y="16917"/>
                </a:cubicBezTo>
                <a:cubicBezTo>
                  <a:pt x="4270" y="16847"/>
                  <a:pt x="4203" y="16797"/>
                  <a:pt x="4176" y="16867"/>
                </a:cubicBezTo>
                <a:cubicBezTo>
                  <a:pt x="3686" y="18412"/>
                  <a:pt x="2914" y="19735"/>
                  <a:pt x="1967" y="20688"/>
                </a:cubicBezTo>
                <a:cubicBezTo>
                  <a:pt x="2028" y="20608"/>
                  <a:pt x="2088" y="20527"/>
                  <a:pt x="2162" y="20467"/>
                </a:cubicBezTo>
                <a:cubicBezTo>
                  <a:pt x="2196" y="20437"/>
                  <a:pt x="2175" y="20377"/>
                  <a:pt x="2149" y="20357"/>
                </a:cubicBezTo>
                <a:cubicBezTo>
                  <a:pt x="2786" y="19585"/>
                  <a:pt x="3324" y="18642"/>
                  <a:pt x="3518" y="17429"/>
                </a:cubicBezTo>
                <a:cubicBezTo>
                  <a:pt x="3532" y="17359"/>
                  <a:pt x="3451" y="17329"/>
                  <a:pt x="3438" y="17409"/>
                </a:cubicBezTo>
                <a:cubicBezTo>
                  <a:pt x="3196" y="18923"/>
                  <a:pt x="2404" y="19996"/>
                  <a:pt x="1578" y="20848"/>
                </a:cubicBezTo>
                <a:cubicBezTo>
                  <a:pt x="2075" y="20186"/>
                  <a:pt x="2471" y="19364"/>
                  <a:pt x="2739" y="18462"/>
                </a:cubicBezTo>
                <a:cubicBezTo>
                  <a:pt x="2760" y="18391"/>
                  <a:pt x="2686" y="18341"/>
                  <a:pt x="2666" y="18412"/>
                </a:cubicBezTo>
                <a:cubicBezTo>
                  <a:pt x="2397" y="19324"/>
                  <a:pt x="2001" y="20136"/>
                  <a:pt x="1504" y="20798"/>
                </a:cubicBezTo>
                <a:cubicBezTo>
                  <a:pt x="1504" y="20798"/>
                  <a:pt x="1504" y="20788"/>
                  <a:pt x="1504" y="20788"/>
                </a:cubicBezTo>
                <a:cubicBezTo>
                  <a:pt x="1564" y="20598"/>
                  <a:pt x="1625" y="20407"/>
                  <a:pt x="1692" y="20227"/>
                </a:cubicBezTo>
                <a:cubicBezTo>
                  <a:pt x="1826" y="19845"/>
                  <a:pt x="1974" y="19484"/>
                  <a:pt x="2135" y="19133"/>
                </a:cubicBezTo>
                <a:cubicBezTo>
                  <a:pt x="2162" y="19073"/>
                  <a:pt x="2102" y="18993"/>
                  <a:pt x="2075" y="19053"/>
                </a:cubicBezTo>
                <a:cubicBezTo>
                  <a:pt x="1920" y="19394"/>
                  <a:pt x="1773" y="19745"/>
                  <a:pt x="1645" y="20106"/>
                </a:cubicBezTo>
                <a:cubicBezTo>
                  <a:pt x="1618" y="20176"/>
                  <a:pt x="1591" y="20257"/>
                  <a:pt x="1571" y="20337"/>
                </a:cubicBezTo>
                <a:cubicBezTo>
                  <a:pt x="1665" y="19946"/>
                  <a:pt x="1752" y="19545"/>
                  <a:pt x="1826" y="19144"/>
                </a:cubicBezTo>
                <a:cubicBezTo>
                  <a:pt x="1893" y="18783"/>
                  <a:pt x="1940" y="18412"/>
                  <a:pt x="2075" y="18081"/>
                </a:cubicBezTo>
                <a:cubicBezTo>
                  <a:pt x="2202" y="17770"/>
                  <a:pt x="2370" y="17509"/>
                  <a:pt x="2538" y="17248"/>
                </a:cubicBezTo>
                <a:cubicBezTo>
                  <a:pt x="2572" y="17188"/>
                  <a:pt x="2511" y="17118"/>
                  <a:pt x="2478" y="17168"/>
                </a:cubicBezTo>
                <a:cubicBezTo>
                  <a:pt x="2323" y="17409"/>
                  <a:pt x="2162" y="17659"/>
                  <a:pt x="2041" y="17940"/>
                </a:cubicBezTo>
                <a:cubicBezTo>
                  <a:pt x="1914" y="18241"/>
                  <a:pt x="1853" y="18562"/>
                  <a:pt x="1786" y="18903"/>
                </a:cubicBezTo>
                <a:cubicBezTo>
                  <a:pt x="1672" y="19555"/>
                  <a:pt x="1531" y="20186"/>
                  <a:pt x="1363" y="20808"/>
                </a:cubicBezTo>
                <a:cubicBezTo>
                  <a:pt x="1511" y="19254"/>
                  <a:pt x="1961" y="17649"/>
                  <a:pt x="2652" y="16215"/>
                </a:cubicBezTo>
                <a:cubicBezTo>
                  <a:pt x="3290" y="14902"/>
                  <a:pt x="4096" y="13819"/>
                  <a:pt x="4962" y="13117"/>
                </a:cubicBezTo>
                <a:cubicBezTo>
                  <a:pt x="4579" y="13508"/>
                  <a:pt x="4230" y="13969"/>
                  <a:pt x="3921" y="14491"/>
                </a:cubicBezTo>
                <a:cubicBezTo>
                  <a:pt x="3914" y="14501"/>
                  <a:pt x="3914" y="14511"/>
                  <a:pt x="3914" y="14511"/>
                </a:cubicBezTo>
                <a:cubicBezTo>
                  <a:pt x="3599" y="14912"/>
                  <a:pt x="3297" y="15333"/>
                  <a:pt x="3028" y="15824"/>
                </a:cubicBezTo>
                <a:cubicBezTo>
                  <a:pt x="2995" y="15885"/>
                  <a:pt x="3055" y="15965"/>
                  <a:pt x="3089" y="15905"/>
                </a:cubicBezTo>
                <a:cubicBezTo>
                  <a:pt x="3673" y="14852"/>
                  <a:pt x="4431" y="14070"/>
                  <a:pt x="5130" y="13197"/>
                </a:cubicBezTo>
                <a:cubicBezTo>
                  <a:pt x="5130" y="13197"/>
                  <a:pt x="5130" y="13197"/>
                  <a:pt x="5130" y="13207"/>
                </a:cubicBezTo>
                <a:cubicBezTo>
                  <a:pt x="5123" y="13217"/>
                  <a:pt x="5123" y="13227"/>
                  <a:pt x="5116" y="13227"/>
                </a:cubicBezTo>
                <a:cubicBezTo>
                  <a:pt x="4344" y="14160"/>
                  <a:pt x="3706" y="15323"/>
                  <a:pt x="3243" y="16637"/>
                </a:cubicBezTo>
                <a:cubicBezTo>
                  <a:pt x="3216" y="16707"/>
                  <a:pt x="3290" y="16757"/>
                  <a:pt x="3317" y="16687"/>
                </a:cubicBezTo>
                <a:cubicBezTo>
                  <a:pt x="3713" y="15554"/>
                  <a:pt x="4243" y="14531"/>
                  <a:pt x="4881" y="13678"/>
                </a:cubicBezTo>
                <a:cubicBezTo>
                  <a:pt x="4525" y="14401"/>
                  <a:pt x="4230" y="15193"/>
                  <a:pt x="4002" y="16035"/>
                </a:cubicBezTo>
                <a:cubicBezTo>
                  <a:pt x="3982" y="16105"/>
                  <a:pt x="4055" y="16155"/>
                  <a:pt x="4076" y="16085"/>
                </a:cubicBezTo>
                <a:cubicBezTo>
                  <a:pt x="4297" y="15253"/>
                  <a:pt x="4593" y="14471"/>
                  <a:pt x="4942" y="13759"/>
                </a:cubicBezTo>
                <a:cubicBezTo>
                  <a:pt x="4807" y="14140"/>
                  <a:pt x="4666" y="14511"/>
                  <a:pt x="4505" y="14872"/>
                </a:cubicBezTo>
                <a:cubicBezTo>
                  <a:pt x="4478" y="14932"/>
                  <a:pt x="4552" y="14992"/>
                  <a:pt x="4579" y="14922"/>
                </a:cubicBezTo>
                <a:cubicBezTo>
                  <a:pt x="4807" y="14400"/>
                  <a:pt x="5009" y="13849"/>
                  <a:pt x="5190" y="13287"/>
                </a:cubicBezTo>
                <a:cubicBezTo>
                  <a:pt x="5190" y="13287"/>
                  <a:pt x="5190" y="13287"/>
                  <a:pt x="5190" y="13287"/>
                </a:cubicBezTo>
                <a:cubicBezTo>
                  <a:pt x="5076" y="14481"/>
                  <a:pt x="4572" y="15504"/>
                  <a:pt x="4089" y="16446"/>
                </a:cubicBezTo>
                <a:cubicBezTo>
                  <a:pt x="4055" y="16506"/>
                  <a:pt x="4116" y="16587"/>
                  <a:pt x="4149" y="16526"/>
                </a:cubicBezTo>
                <a:cubicBezTo>
                  <a:pt x="4680" y="15484"/>
                  <a:pt x="5230" y="14360"/>
                  <a:pt x="5284" y="12997"/>
                </a:cubicBezTo>
                <a:cubicBezTo>
                  <a:pt x="5291" y="12987"/>
                  <a:pt x="5298" y="12976"/>
                  <a:pt x="5304" y="12967"/>
                </a:cubicBezTo>
                <a:cubicBezTo>
                  <a:pt x="5284" y="13568"/>
                  <a:pt x="5130" y="14190"/>
                  <a:pt x="4982" y="14741"/>
                </a:cubicBezTo>
                <a:cubicBezTo>
                  <a:pt x="4834" y="15293"/>
                  <a:pt x="4660" y="15834"/>
                  <a:pt x="4458" y="16346"/>
                </a:cubicBezTo>
                <a:cubicBezTo>
                  <a:pt x="4431" y="16416"/>
                  <a:pt x="4505" y="16466"/>
                  <a:pt x="4532" y="16396"/>
                </a:cubicBezTo>
                <a:cubicBezTo>
                  <a:pt x="4747" y="15845"/>
                  <a:pt x="4935" y="15273"/>
                  <a:pt x="5083" y="14681"/>
                </a:cubicBezTo>
                <a:cubicBezTo>
                  <a:pt x="5183" y="14280"/>
                  <a:pt x="5291" y="13859"/>
                  <a:pt x="5345" y="13428"/>
                </a:cubicBezTo>
                <a:cubicBezTo>
                  <a:pt x="5170" y="14902"/>
                  <a:pt x="4734" y="16426"/>
                  <a:pt x="4082" y="17770"/>
                </a:cubicBezTo>
                <a:cubicBezTo>
                  <a:pt x="3780" y="18351"/>
                  <a:pt x="3458" y="18903"/>
                  <a:pt x="3109" y="19394"/>
                </a:cubicBezTo>
                <a:close/>
                <a:moveTo>
                  <a:pt x="4821" y="13398"/>
                </a:moveTo>
                <a:cubicBezTo>
                  <a:pt x="4713" y="13528"/>
                  <a:pt x="4606" y="13648"/>
                  <a:pt x="4505" y="13779"/>
                </a:cubicBezTo>
                <a:cubicBezTo>
                  <a:pt x="4606" y="13648"/>
                  <a:pt x="4713" y="13518"/>
                  <a:pt x="4821" y="13398"/>
                </a:cubicBezTo>
                <a:close/>
                <a:moveTo>
                  <a:pt x="8896" y="8123"/>
                </a:moveTo>
                <a:cubicBezTo>
                  <a:pt x="8896" y="8113"/>
                  <a:pt x="8896" y="8113"/>
                  <a:pt x="8896" y="8103"/>
                </a:cubicBezTo>
                <a:cubicBezTo>
                  <a:pt x="8903" y="8113"/>
                  <a:pt x="8903" y="8113"/>
                  <a:pt x="8910" y="8123"/>
                </a:cubicBezTo>
                <a:cubicBezTo>
                  <a:pt x="8903" y="8133"/>
                  <a:pt x="8903" y="8133"/>
                  <a:pt x="8896" y="8123"/>
                </a:cubicBezTo>
                <a:cubicBezTo>
                  <a:pt x="8896" y="8133"/>
                  <a:pt x="8896" y="8123"/>
                  <a:pt x="8896" y="8123"/>
                </a:cubicBezTo>
                <a:close/>
                <a:moveTo>
                  <a:pt x="9998" y="12605"/>
                </a:moveTo>
                <a:cubicBezTo>
                  <a:pt x="10105" y="14390"/>
                  <a:pt x="9924" y="16155"/>
                  <a:pt x="9481" y="17589"/>
                </a:cubicBezTo>
                <a:cubicBezTo>
                  <a:pt x="9857" y="15915"/>
                  <a:pt x="9917" y="14110"/>
                  <a:pt x="9655" y="12385"/>
                </a:cubicBezTo>
                <a:cubicBezTo>
                  <a:pt x="9642" y="12315"/>
                  <a:pt x="9568" y="12355"/>
                  <a:pt x="9581" y="12425"/>
                </a:cubicBezTo>
                <a:cubicBezTo>
                  <a:pt x="9810" y="13939"/>
                  <a:pt x="9789" y="15524"/>
                  <a:pt x="9514" y="17018"/>
                </a:cubicBezTo>
                <a:cubicBezTo>
                  <a:pt x="9595" y="16175"/>
                  <a:pt x="9581" y="15313"/>
                  <a:pt x="9474" y="14471"/>
                </a:cubicBezTo>
                <a:cubicBezTo>
                  <a:pt x="9467" y="14400"/>
                  <a:pt x="9387" y="14400"/>
                  <a:pt x="9393" y="14481"/>
                </a:cubicBezTo>
                <a:cubicBezTo>
                  <a:pt x="9514" y="15433"/>
                  <a:pt x="9514" y="16416"/>
                  <a:pt x="9393" y="17369"/>
                </a:cubicBezTo>
                <a:cubicBezTo>
                  <a:pt x="9366" y="17228"/>
                  <a:pt x="9360" y="17078"/>
                  <a:pt x="9346" y="16938"/>
                </a:cubicBezTo>
                <a:cubicBezTo>
                  <a:pt x="9326" y="16747"/>
                  <a:pt x="9313" y="16556"/>
                  <a:pt x="9293" y="16366"/>
                </a:cubicBezTo>
                <a:cubicBezTo>
                  <a:pt x="9252" y="15975"/>
                  <a:pt x="9219" y="15584"/>
                  <a:pt x="9178" y="15203"/>
                </a:cubicBezTo>
                <a:cubicBezTo>
                  <a:pt x="9172" y="15122"/>
                  <a:pt x="9091" y="15132"/>
                  <a:pt x="9098" y="15213"/>
                </a:cubicBezTo>
                <a:cubicBezTo>
                  <a:pt x="9138" y="15614"/>
                  <a:pt x="9178" y="16025"/>
                  <a:pt x="9212" y="16426"/>
                </a:cubicBezTo>
                <a:cubicBezTo>
                  <a:pt x="9232" y="16627"/>
                  <a:pt x="9252" y="16827"/>
                  <a:pt x="9272" y="17018"/>
                </a:cubicBezTo>
                <a:cubicBezTo>
                  <a:pt x="9279" y="17068"/>
                  <a:pt x="9279" y="17128"/>
                  <a:pt x="9286" y="17178"/>
                </a:cubicBezTo>
                <a:cubicBezTo>
                  <a:pt x="9024" y="16276"/>
                  <a:pt x="8863" y="15303"/>
                  <a:pt x="8823" y="14310"/>
                </a:cubicBezTo>
                <a:cubicBezTo>
                  <a:pt x="8823" y="14230"/>
                  <a:pt x="8742" y="14240"/>
                  <a:pt x="8742" y="14320"/>
                </a:cubicBezTo>
                <a:cubicBezTo>
                  <a:pt x="8776" y="15193"/>
                  <a:pt x="8903" y="16045"/>
                  <a:pt x="9111" y="16857"/>
                </a:cubicBezTo>
                <a:cubicBezTo>
                  <a:pt x="8682" y="15694"/>
                  <a:pt x="8406" y="14300"/>
                  <a:pt x="8319" y="12836"/>
                </a:cubicBezTo>
                <a:cubicBezTo>
                  <a:pt x="8259" y="11843"/>
                  <a:pt x="8285" y="10871"/>
                  <a:pt x="8400" y="9958"/>
                </a:cubicBezTo>
                <a:cubicBezTo>
                  <a:pt x="8373" y="10590"/>
                  <a:pt x="8406" y="11222"/>
                  <a:pt x="8507" y="11833"/>
                </a:cubicBezTo>
                <a:cubicBezTo>
                  <a:pt x="8520" y="11903"/>
                  <a:pt x="8594" y="11863"/>
                  <a:pt x="8581" y="11793"/>
                </a:cubicBezTo>
                <a:cubicBezTo>
                  <a:pt x="8373" y="10530"/>
                  <a:pt x="8453" y="9176"/>
                  <a:pt x="8809" y="7983"/>
                </a:cubicBezTo>
                <a:cubicBezTo>
                  <a:pt x="8809" y="7983"/>
                  <a:pt x="8809" y="7983"/>
                  <a:pt x="8816" y="7993"/>
                </a:cubicBezTo>
                <a:cubicBezTo>
                  <a:pt x="8628" y="9276"/>
                  <a:pt x="8594" y="10610"/>
                  <a:pt x="8708" y="11914"/>
                </a:cubicBezTo>
                <a:cubicBezTo>
                  <a:pt x="8715" y="11994"/>
                  <a:pt x="8796" y="11984"/>
                  <a:pt x="8789" y="11903"/>
                </a:cubicBezTo>
                <a:cubicBezTo>
                  <a:pt x="8708" y="10981"/>
                  <a:pt x="8708" y="10058"/>
                  <a:pt x="8776" y="9136"/>
                </a:cubicBezTo>
                <a:cubicBezTo>
                  <a:pt x="8789" y="9447"/>
                  <a:pt x="8829" y="9748"/>
                  <a:pt x="8890" y="10048"/>
                </a:cubicBezTo>
                <a:cubicBezTo>
                  <a:pt x="8903" y="10119"/>
                  <a:pt x="8984" y="10078"/>
                  <a:pt x="8964" y="10008"/>
                </a:cubicBezTo>
                <a:cubicBezTo>
                  <a:pt x="8843" y="9437"/>
                  <a:pt x="8816" y="8835"/>
                  <a:pt x="8883" y="8243"/>
                </a:cubicBezTo>
                <a:cubicBezTo>
                  <a:pt x="8990" y="8414"/>
                  <a:pt x="9011" y="8675"/>
                  <a:pt x="9037" y="8895"/>
                </a:cubicBezTo>
                <a:cubicBezTo>
                  <a:pt x="9064" y="9136"/>
                  <a:pt x="9091" y="9376"/>
                  <a:pt x="9111" y="9607"/>
                </a:cubicBezTo>
                <a:cubicBezTo>
                  <a:pt x="9152" y="10088"/>
                  <a:pt x="9165" y="10570"/>
                  <a:pt x="9158" y="11051"/>
                </a:cubicBezTo>
                <a:cubicBezTo>
                  <a:pt x="9158" y="11071"/>
                  <a:pt x="9165" y="11081"/>
                  <a:pt x="9165" y="11091"/>
                </a:cubicBezTo>
                <a:cubicBezTo>
                  <a:pt x="9158" y="11101"/>
                  <a:pt x="9158" y="11111"/>
                  <a:pt x="9158" y="11131"/>
                </a:cubicBezTo>
                <a:cubicBezTo>
                  <a:pt x="9165" y="11212"/>
                  <a:pt x="9239" y="11202"/>
                  <a:pt x="9239" y="11121"/>
                </a:cubicBezTo>
                <a:cubicBezTo>
                  <a:pt x="9239" y="11101"/>
                  <a:pt x="9232" y="11091"/>
                  <a:pt x="9225" y="11081"/>
                </a:cubicBezTo>
                <a:cubicBezTo>
                  <a:pt x="9232" y="11071"/>
                  <a:pt x="9232" y="11061"/>
                  <a:pt x="9232" y="11041"/>
                </a:cubicBezTo>
                <a:cubicBezTo>
                  <a:pt x="9239" y="10500"/>
                  <a:pt x="9219" y="9958"/>
                  <a:pt x="9172" y="9427"/>
                </a:cubicBezTo>
                <a:cubicBezTo>
                  <a:pt x="9152" y="9166"/>
                  <a:pt x="9118" y="8915"/>
                  <a:pt x="9084" y="8654"/>
                </a:cubicBezTo>
                <a:cubicBezTo>
                  <a:pt x="9071" y="8534"/>
                  <a:pt x="9044" y="8434"/>
                  <a:pt x="9017" y="8324"/>
                </a:cubicBezTo>
                <a:cubicBezTo>
                  <a:pt x="9131" y="8584"/>
                  <a:pt x="9205" y="8885"/>
                  <a:pt x="9266" y="9166"/>
                </a:cubicBezTo>
                <a:cubicBezTo>
                  <a:pt x="9373" y="9657"/>
                  <a:pt x="9434" y="10169"/>
                  <a:pt x="9454" y="10680"/>
                </a:cubicBezTo>
                <a:cubicBezTo>
                  <a:pt x="9454" y="10760"/>
                  <a:pt x="9534" y="10750"/>
                  <a:pt x="9534" y="10670"/>
                </a:cubicBezTo>
                <a:cubicBezTo>
                  <a:pt x="9514" y="10129"/>
                  <a:pt x="9447" y="9587"/>
                  <a:pt x="9333" y="9066"/>
                </a:cubicBezTo>
                <a:cubicBezTo>
                  <a:pt x="9286" y="8845"/>
                  <a:pt x="9225" y="8624"/>
                  <a:pt x="9152" y="8414"/>
                </a:cubicBezTo>
                <a:cubicBezTo>
                  <a:pt x="9615" y="9647"/>
                  <a:pt x="9910" y="11091"/>
                  <a:pt x="9998" y="12605"/>
                </a:cubicBezTo>
                <a:close/>
                <a:moveTo>
                  <a:pt x="13536" y="3651"/>
                </a:moveTo>
                <a:cubicBezTo>
                  <a:pt x="13543" y="3641"/>
                  <a:pt x="13550" y="3621"/>
                  <a:pt x="13556" y="3610"/>
                </a:cubicBezTo>
                <a:cubicBezTo>
                  <a:pt x="13556" y="3610"/>
                  <a:pt x="13556" y="3600"/>
                  <a:pt x="13563" y="3600"/>
                </a:cubicBezTo>
                <a:cubicBezTo>
                  <a:pt x="13563" y="3610"/>
                  <a:pt x="13563" y="3621"/>
                  <a:pt x="13563" y="3631"/>
                </a:cubicBezTo>
                <a:cubicBezTo>
                  <a:pt x="13570" y="3641"/>
                  <a:pt x="13570" y="3661"/>
                  <a:pt x="13576" y="3671"/>
                </a:cubicBezTo>
                <a:cubicBezTo>
                  <a:pt x="13563" y="3641"/>
                  <a:pt x="13550" y="3641"/>
                  <a:pt x="13536" y="3651"/>
                </a:cubicBezTo>
                <a:close/>
                <a:moveTo>
                  <a:pt x="14006" y="10931"/>
                </a:moveTo>
                <a:cubicBezTo>
                  <a:pt x="14073" y="10450"/>
                  <a:pt x="14114" y="9958"/>
                  <a:pt x="14134" y="9467"/>
                </a:cubicBezTo>
                <a:cubicBezTo>
                  <a:pt x="14134" y="9387"/>
                  <a:pt x="14060" y="9397"/>
                  <a:pt x="14053" y="9477"/>
                </a:cubicBezTo>
                <a:cubicBezTo>
                  <a:pt x="14020" y="10510"/>
                  <a:pt x="13865" y="11522"/>
                  <a:pt x="13610" y="12485"/>
                </a:cubicBezTo>
                <a:cubicBezTo>
                  <a:pt x="13798" y="11733"/>
                  <a:pt x="13912" y="10941"/>
                  <a:pt x="13939" y="10129"/>
                </a:cubicBezTo>
                <a:cubicBezTo>
                  <a:pt x="13939" y="10048"/>
                  <a:pt x="13865" y="10058"/>
                  <a:pt x="13858" y="10139"/>
                </a:cubicBezTo>
                <a:cubicBezTo>
                  <a:pt x="13832" y="10881"/>
                  <a:pt x="13731" y="11613"/>
                  <a:pt x="13563" y="12305"/>
                </a:cubicBezTo>
                <a:cubicBezTo>
                  <a:pt x="13610" y="12024"/>
                  <a:pt x="13650" y="11733"/>
                  <a:pt x="13684" y="11442"/>
                </a:cubicBezTo>
                <a:cubicBezTo>
                  <a:pt x="13691" y="11362"/>
                  <a:pt x="13617" y="11342"/>
                  <a:pt x="13603" y="11422"/>
                </a:cubicBezTo>
                <a:cubicBezTo>
                  <a:pt x="13550" y="11894"/>
                  <a:pt x="13476" y="12365"/>
                  <a:pt x="13388" y="12836"/>
                </a:cubicBezTo>
                <a:cubicBezTo>
                  <a:pt x="13301" y="12014"/>
                  <a:pt x="13321" y="11171"/>
                  <a:pt x="13442" y="10349"/>
                </a:cubicBezTo>
                <a:cubicBezTo>
                  <a:pt x="13456" y="10279"/>
                  <a:pt x="13375" y="10249"/>
                  <a:pt x="13362" y="10329"/>
                </a:cubicBezTo>
                <a:cubicBezTo>
                  <a:pt x="13254" y="11051"/>
                  <a:pt x="13227" y="11793"/>
                  <a:pt x="13281" y="12525"/>
                </a:cubicBezTo>
                <a:cubicBezTo>
                  <a:pt x="13133" y="11583"/>
                  <a:pt x="13053" y="10630"/>
                  <a:pt x="13046" y="9657"/>
                </a:cubicBezTo>
                <a:cubicBezTo>
                  <a:pt x="13046" y="9577"/>
                  <a:pt x="12965" y="9587"/>
                  <a:pt x="12965" y="9667"/>
                </a:cubicBezTo>
                <a:cubicBezTo>
                  <a:pt x="12965" y="10610"/>
                  <a:pt x="13046" y="11553"/>
                  <a:pt x="13187" y="12475"/>
                </a:cubicBezTo>
                <a:cubicBezTo>
                  <a:pt x="12885" y="11202"/>
                  <a:pt x="12737" y="9748"/>
                  <a:pt x="12757" y="8273"/>
                </a:cubicBezTo>
                <a:cubicBezTo>
                  <a:pt x="12771" y="7521"/>
                  <a:pt x="12824" y="6789"/>
                  <a:pt x="12925" y="6107"/>
                </a:cubicBezTo>
                <a:cubicBezTo>
                  <a:pt x="12858" y="6860"/>
                  <a:pt x="12858" y="7622"/>
                  <a:pt x="12912" y="8374"/>
                </a:cubicBezTo>
                <a:cubicBezTo>
                  <a:pt x="12912" y="8404"/>
                  <a:pt x="12925" y="8424"/>
                  <a:pt x="12945" y="8424"/>
                </a:cubicBezTo>
                <a:cubicBezTo>
                  <a:pt x="12938" y="8434"/>
                  <a:pt x="12938" y="8444"/>
                  <a:pt x="12938" y="8464"/>
                </a:cubicBezTo>
                <a:cubicBezTo>
                  <a:pt x="12945" y="8544"/>
                  <a:pt x="13019" y="8534"/>
                  <a:pt x="13019" y="8454"/>
                </a:cubicBezTo>
                <a:cubicBezTo>
                  <a:pt x="13019" y="8424"/>
                  <a:pt x="13006" y="8404"/>
                  <a:pt x="12992" y="8404"/>
                </a:cubicBezTo>
                <a:cubicBezTo>
                  <a:pt x="12999" y="8394"/>
                  <a:pt x="12999" y="8384"/>
                  <a:pt x="12999" y="8364"/>
                </a:cubicBezTo>
                <a:cubicBezTo>
                  <a:pt x="12938" y="7541"/>
                  <a:pt x="12945" y="6709"/>
                  <a:pt x="13032" y="5897"/>
                </a:cubicBezTo>
                <a:cubicBezTo>
                  <a:pt x="13073" y="5526"/>
                  <a:pt x="13120" y="5125"/>
                  <a:pt x="13194" y="4744"/>
                </a:cubicBezTo>
                <a:cubicBezTo>
                  <a:pt x="13241" y="4563"/>
                  <a:pt x="13288" y="4393"/>
                  <a:pt x="13335" y="4222"/>
                </a:cubicBezTo>
                <a:cubicBezTo>
                  <a:pt x="13140" y="5516"/>
                  <a:pt x="13294" y="6880"/>
                  <a:pt x="13247" y="8203"/>
                </a:cubicBezTo>
                <a:cubicBezTo>
                  <a:pt x="13247" y="8283"/>
                  <a:pt x="13321" y="8273"/>
                  <a:pt x="13328" y="8193"/>
                </a:cubicBezTo>
                <a:cubicBezTo>
                  <a:pt x="13375" y="6809"/>
                  <a:pt x="13207" y="5375"/>
                  <a:pt x="13455" y="4032"/>
                </a:cubicBezTo>
                <a:cubicBezTo>
                  <a:pt x="13644" y="5215"/>
                  <a:pt x="13717" y="6418"/>
                  <a:pt x="13677" y="7632"/>
                </a:cubicBezTo>
                <a:cubicBezTo>
                  <a:pt x="13677" y="7712"/>
                  <a:pt x="13751" y="7702"/>
                  <a:pt x="13758" y="7622"/>
                </a:cubicBezTo>
                <a:cubicBezTo>
                  <a:pt x="13805" y="6358"/>
                  <a:pt x="13717" y="5095"/>
                  <a:pt x="13516" y="3861"/>
                </a:cubicBezTo>
                <a:cubicBezTo>
                  <a:pt x="13516" y="3841"/>
                  <a:pt x="13509" y="3831"/>
                  <a:pt x="13496" y="3831"/>
                </a:cubicBezTo>
                <a:cubicBezTo>
                  <a:pt x="13503" y="3811"/>
                  <a:pt x="13509" y="3781"/>
                  <a:pt x="13516" y="3761"/>
                </a:cubicBezTo>
                <a:cubicBezTo>
                  <a:pt x="13516" y="3761"/>
                  <a:pt x="13516" y="3761"/>
                  <a:pt x="13516" y="3761"/>
                </a:cubicBezTo>
                <a:cubicBezTo>
                  <a:pt x="13798" y="4533"/>
                  <a:pt x="13932" y="5405"/>
                  <a:pt x="13912" y="6278"/>
                </a:cubicBezTo>
                <a:cubicBezTo>
                  <a:pt x="13912" y="6358"/>
                  <a:pt x="13993" y="6348"/>
                  <a:pt x="13993" y="6268"/>
                </a:cubicBezTo>
                <a:cubicBezTo>
                  <a:pt x="13993" y="6188"/>
                  <a:pt x="13993" y="6107"/>
                  <a:pt x="13993" y="6027"/>
                </a:cubicBezTo>
                <a:cubicBezTo>
                  <a:pt x="14046" y="6609"/>
                  <a:pt x="14087" y="7200"/>
                  <a:pt x="14120" y="7782"/>
                </a:cubicBezTo>
                <a:cubicBezTo>
                  <a:pt x="14127" y="7852"/>
                  <a:pt x="14194" y="7852"/>
                  <a:pt x="14201" y="7792"/>
                </a:cubicBezTo>
                <a:cubicBezTo>
                  <a:pt x="14208" y="8063"/>
                  <a:pt x="14214" y="8334"/>
                  <a:pt x="14208" y="8604"/>
                </a:cubicBezTo>
                <a:cubicBezTo>
                  <a:pt x="14187" y="9397"/>
                  <a:pt x="14120" y="10189"/>
                  <a:pt x="14006" y="10931"/>
                </a:cubicBezTo>
                <a:close/>
                <a:moveTo>
                  <a:pt x="14194" y="7692"/>
                </a:moveTo>
                <a:cubicBezTo>
                  <a:pt x="14167" y="7261"/>
                  <a:pt x="14140" y="6819"/>
                  <a:pt x="14107" y="6388"/>
                </a:cubicBezTo>
                <a:cubicBezTo>
                  <a:pt x="14147" y="6819"/>
                  <a:pt x="14181" y="7261"/>
                  <a:pt x="14194" y="7692"/>
                </a:cubicBezTo>
                <a:close/>
                <a:moveTo>
                  <a:pt x="13449" y="3249"/>
                </a:moveTo>
                <a:cubicBezTo>
                  <a:pt x="12959" y="2537"/>
                  <a:pt x="12294" y="2187"/>
                  <a:pt x="11656" y="1856"/>
                </a:cubicBezTo>
                <a:cubicBezTo>
                  <a:pt x="11609" y="1836"/>
                  <a:pt x="11575" y="1936"/>
                  <a:pt x="11622" y="1966"/>
                </a:cubicBezTo>
                <a:cubicBezTo>
                  <a:pt x="12200" y="2267"/>
                  <a:pt x="12804" y="2578"/>
                  <a:pt x="13274" y="3179"/>
                </a:cubicBezTo>
                <a:cubicBezTo>
                  <a:pt x="12851" y="2828"/>
                  <a:pt x="12415" y="2507"/>
                  <a:pt x="11972" y="2217"/>
                </a:cubicBezTo>
                <a:cubicBezTo>
                  <a:pt x="11925" y="2187"/>
                  <a:pt x="11891" y="2297"/>
                  <a:pt x="11938" y="2327"/>
                </a:cubicBezTo>
                <a:cubicBezTo>
                  <a:pt x="12361" y="2608"/>
                  <a:pt x="12771" y="2909"/>
                  <a:pt x="13174" y="3239"/>
                </a:cubicBezTo>
                <a:cubicBezTo>
                  <a:pt x="12757" y="3250"/>
                  <a:pt x="12341" y="3169"/>
                  <a:pt x="11938" y="2989"/>
                </a:cubicBezTo>
                <a:cubicBezTo>
                  <a:pt x="11891" y="2969"/>
                  <a:pt x="11871" y="3079"/>
                  <a:pt x="11925" y="3109"/>
                </a:cubicBezTo>
                <a:cubicBezTo>
                  <a:pt x="12240" y="3250"/>
                  <a:pt x="12556" y="3330"/>
                  <a:pt x="12885" y="3360"/>
                </a:cubicBezTo>
                <a:cubicBezTo>
                  <a:pt x="12636" y="3380"/>
                  <a:pt x="12388" y="3380"/>
                  <a:pt x="12139" y="3380"/>
                </a:cubicBezTo>
                <a:cubicBezTo>
                  <a:pt x="12133" y="3380"/>
                  <a:pt x="12126" y="3380"/>
                  <a:pt x="12119" y="3390"/>
                </a:cubicBezTo>
                <a:cubicBezTo>
                  <a:pt x="12099" y="3360"/>
                  <a:pt x="12052" y="3380"/>
                  <a:pt x="12052" y="3440"/>
                </a:cubicBezTo>
                <a:cubicBezTo>
                  <a:pt x="12052" y="3490"/>
                  <a:pt x="12092" y="3500"/>
                  <a:pt x="12113" y="3480"/>
                </a:cubicBezTo>
                <a:cubicBezTo>
                  <a:pt x="12119" y="3490"/>
                  <a:pt x="12133" y="3500"/>
                  <a:pt x="12139" y="3500"/>
                </a:cubicBezTo>
                <a:cubicBezTo>
                  <a:pt x="12569" y="3520"/>
                  <a:pt x="13006" y="3490"/>
                  <a:pt x="13435" y="3430"/>
                </a:cubicBezTo>
                <a:cubicBezTo>
                  <a:pt x="13435" y="3430"/>
                  <a:pt x="13435" y="3430"/>
                  <a:pt x="13435" y="3430"/>
                </a:cubicBezTo>
                <a:cubicBezTo>
                  <a:pt x="13435" y="3430"/>
                  <a:pt x="13442" y="3440"/>
                  <a:pt x="13442" y="3440"/>
                </a:cubicBezTo>
                <a:cubicBezTo>
                  <a:pt x="13469" y="3490"/>
                  <a:pt x="13516" y="3430"/>
                  <a:pt x="13503" y="3380"/>
                </a:cubicBezTo>
                <a:cubicBezTo>
                  <a:pt x="13503" y="3380"/>
                  <a:pt x="13503" y="3380"/>
                  <a:pt x="13503" y="3380"/>
                </a:cubicBezTo>
                <a:cubicBezTo>
                  <a:pt x="13523" y="3410"/>
                  <a:pt x="13550" y="3420"/>
                  <a:pt x="13576" y="3400"/>
                </a:cubicBezTo>
                <a:cubicBezTo>
                  <a:pt x="14866" y="2447"/>
                  <a:pt x="16088" y="1735"/>
                  <a:pt x="17209" y="1284"/>
                </a:cubicBezTo>
                <a:cubicBezTo>
                  <a:pt x="18928" y="582"/>
                  <a:pt x="20365" y="492"/>
                  <a:pt x="21466" y="1033"/>
                </a:cubicBezTo>
                <a:lnTo>
                  <a:pt x="21459" y="1063"/>
                </a:lnTo>
                <a:cubicBezTo>
                  <a:pt x="20358" y="532"/>
                  <a:pt x="18928" y="622"/>
                  <a:pt x="17216" y="1324"/>
                </a:cubicBezTo>
                <a:cubicBezTo>
                  <a:pt x="16108" y="1775"/>
                  <a:pt x="14892" y="2477"/>
                  <a:pt x="13623" y="3410"/>
                </a:cubicBezTo>
                <a:cubicBezTo>
                  <a:pt x="13623" y="3410"/>
                  <a:pt x="13617" y="3410"/>
                  <a:pt x="13617" y="3420"/>
                </a:cubicBezTo>
                <a:lnTo>
                  <a:pt x="13563" y="3460"/>
                </a:lnTo>
                <a:cubicBezTo>
                  <a:pt x="13536" y="3480"/>
                  <a:pt x="13523" y="3520"/>
                  <a:pt x="13529" y="3560"/>
                </a:cubicBezTo>
                <a:cubicBezTo>
                  <a:pt x="13516" y="3550"/>
                  <a:pt x="13503" y="3540"/>
                  <a:pt x="13489" y="3560"/>
                </a:cubicBezTo>
                <a:cubicBezTo>
                  <a:pt x="13489" y="3560"/>
                  <a:pt x="13489" y="3560"/>
                  <a:pt x="13489" y="3560"/>
                </a:cubicBezTo>
                <a:cubicBezTo>
                  <a:pt x="13469" y="3550"/>
                  <a:pt x="13449" y="3540"/>
                  <a:pt x="13429" y="3560"/>
                </a:cubicBezTo>
                <a:cubicBezTo>
                  <a:pt x="13033" y="3861"/>
                  <a:pt x="12630" y="4172"/>
                  <a:pt x="12240" y="4503"/>
                </a:cubicBezTo>
                <a:cubicBezTo>
                  <a:pt x="11837" y="4844"/>
                  <a:pt x="11434" y="5195"/>
                  <a:pt x="11032" y="5566"/>
                </a:cubicBezTo>
                <a:cubicBezTo>
                  <a:pt x="11005" y="5596"/>
                  <a:pt x="10991" y="5656"/>
                  <a:pt x="11011" y="5696"/>
                </a:cubicBezTo>
                <a:cubicBezTo>
                  <a:pt x="11025" y="5736"/>
                  <a:pt x="11045" y="5777"/>
                  <a:pt x="11058" y="5817"/>
                </a:cubicBezTo>
                <a:cubicBezTo>
                  <a:pt x="11032" y="5787"/>
                  <a:pt x="10978" y="5817"/>
                  <a:pt x="10998" y="5877"/>
                </a:cubicBezTo>
                <a:cubicBezTo>
                  <a:pt x="11005" y="5907"/>
                  <a:pt x="11011" y="5927"/>
                  <a:pt x="11025" y="5957"/>
                </a:cubicBezTo>
                <a:cubicBezTo>
                  <a:pt x="11018" y="5967"/>
                  <a:pt x="11018" y="5977"/>
                  <a:pt x="11018" y="5997"/>
                </a:cubicBezTo>
                <a:cubicBezTo>
                  <a:pt x="11119" y="6749"/>
                  <a:pt x="11193" y="7511"/>
                  <a:pt x="11240" y="8273"/>
                </a:cubicBezTo>
                <a:cubicBezTo>
                  <a:pt x="11246" y="8354"/>
                  <a:pt x="11327" y="8344"/>
                  <a:pt x="11320" y="8263"/>
                </a:cubicBezTo>
                <a:cubicBezTo>
                  <a:pt x="11280" y="7622"/>
                  <a:pt x="11220" y="6990"/>
                  <a:pt x="11139" y="6358"/>
                </a:cubicBezTo>
                <a:cubicBezTo>
                  <a:pt x="11381" y="7221"/>
                  <a:pt x="11535" y="8123"/>
                  <a:pt x="11602" y="9056"/>
                </a:cubicBezTo>
                <a:cubicBezTo>
                  <a:pt x="11609" y="9136"/>
                  <a:pt x="11690" y="9126"/>
                  <a:pt x="11683" y="9046"/>
                </a:cubicBezTo>
                <a:cubicBezTo>
                  <a:pt x="11602" y="7943"/>
                  <a:pt x="11401" y="6880"/>
                  <a:pt x="11085" y="5877"/>
                </a:cubicBezTo>
                <a:cubicBezTo>
                  <a:pt x="11589" y="7200"/>
                  <a:pt x="11931" y="8835"/>
                  <a:pt x="12039" y="10510"/>
                </a:cubicBezTo>
                <a:cubicBezTo>
                  <a:pt x="12140" y="12024"/>
                  <a:pt x="12045" y="13498"/>
                  <a:pt x="11777" y="14721"/>
                </a:cubicBezTo>
                <a:cubicBezTo>
                  <a:pt x="11884" y="13959"/>
                  <a:pt x="11945" y="13187"/>
                  <a:pt x="11810" y="12425"/>
                </a:cubicBezTo>
                <a:cubicBezTo>
                  <a:pt x="11797" y="12355"/>
                  <a:pt x="11723" y="12395"/>
                  <a:pt x="11737" y="12465"/>
                </a:cubicBezTo>
                <a:cubicBezTo>
                  <a:pt x="11898" y="13398"/>
                  <a:pt x="11764" y="14350"/>
                  <a:pt x="11616" y="15263"/>
                </a:cubicBezTo>
                <a:cubicBezTo>
                  <a:pt x="11609" y="15253"/>
                  <a:pt x="11609" y="15243"/>
                  <a:pt x="11602" y="15233"/>
                </a:cubicBezTo>
                <a:cubicBezTo>
                  <a:pt x="11602" y="15233"/>
                  <a:pt x="11602" y="15223"/>
                  <a:pt x="11602" y="15223"/>
                </a:cubicBezTo>
                <a:cubicBezTo>
                  <a:pt x="11602" y="15213"/>
                  <a:pt x="11596" y="15203"/>
                  <a:pt x="11596" y="15193"/>
                </a:cubicBezTo>
                <a:cubicBezTo>
                  <a:pt x="11596" y="15193"/>
                  <a:pt x="11596" y="15183"/>
                  <a:pt x="11596" y="15183"/>
                </a:cubicBezTo>
                <a:cubicBezTo>
                  <a:pt x="11602" y="14561"/>
                  <a:pt x="11582" y="13939"/>
                  <a:pt x="11535" y="13328"/>
                </a:cubicBezTo>
                <a:cubicBezTo>
                  <a:pt x="11528" y="13247"/>
                  <a:pt x="11448" y="13257"/>
                  <a:pt x="11455" y="13338"/>
                </a:cubicBezTo>
                <a:cubicBezTo>
                  <a:pt x="11495" y="13829"/>
                  <a:pt x="11515" y="14320"/>
                  <a:pt x="11515" y="14812"/>
                </a:cubicBezTo>
                <a:cubicBezTo>
                  <a:pt x="11361" y="14040"/>
                  <a:pt x="11226" y="13247"/>
                  <a:pt x="11126" y="12455"/>
                </a:cubicBezTo>
                <a:cubicBezTo>
                  <a:pt x="11119" y="12385"/>
                  <a:pt x="11038" y="12385"/>
                  <a:pt x="11045" y="12465"/>
                </a:cubicBezTo>
                <a:cubicBezTo>
                  <a:pt x="11146" y="13237"/>
                  <a:pt x="11273" y="13999"/>
                  <a:pt x="11421" y="14751"/>
                </a:cubicBezTo>
                <a:cubicBezTo>
                  <a:pt x="10985" y="13488"/>
                  <a:pt x="10689" y="11994"/>
                  <a:pt x="10588" y="10450"/>
                </a:cubicBezTo>
                <a:cubicBezTo>
                  <a:pt x="10488" y="8875"/>
                  <a:pt x="10588" y="7401"/>
                  <a:pt x="10870" y="6138"/>
                </a:cubicBezTo>
                <a:cubicBezTo>
                  <a:pt x="10763" y="7030"/>
                  <a:pt x="10729" y="7943"/>
                  <a:pt x="10770" y="8855"/>
                </a:cubicBezTo>
                <a:cubicBezTo>
                  <a:pt x="10770" y="8935"/>
                  <a:pt x="10850" y="8925"/>
                  <a:pt x="10850" y="8845"/>
                </a:cubicBezTo>
                <a:cubicBezTo>
                  <a:pt x="10817" y="8083"/>
                  <a:pt x="10837" y="7321"/>
                  <a:pt x="10904" y="6569"/>
                </a:cubicBezTo>
                <a:cubicBezTo>
                  <a:pt x="10964" y="7732"/>
                  <a:pt x="11045" y="8895"/>
                  <a:pt x="11146" y="10058"/>
                </a:cubicBezTo>
                <a:cubicBezTo>
                  <a:pt x="11152" y="10139"/>
                  <a:pt x="11233" y="10129"/>
                  <a:pt x="11226" y="10048"/>
                </a:cubicBezTo>
                <a:cubicBezTo>
                  <a:pt x="11112" y="8725"/>
                  <a:pt x="11025" y="7401"/>
                  <a:pt x="10958" y="6077"/>
                </a:cubicBezTo>
                <a:cubicBezTo>
                  <a:pt x="10964" y="6007"/>
                  <a:pt x="10978" y="5927"/>
                  <a:pt x="10985" y="5857"/>
                </a:cubicBezTo>
                <a:cubicBezTo>
                  <a:pt x="10991" y="5807"/>
                  <a:pt x="10958" y="5777"/>
                  <a:pt x="10931" y="5787"/>
                </a:cubicBezTo>
                <a:cubicBezTo>
                  <a:pt x="10924" y="5766"/>
                  <a:pt x="10924" y="5756"/>
                  <a:pt x="10911" y="5746"/>
                </a:cubicBezTo>
                <a:cubicBezTo>
                  <a:pt x="10891" y="5716"/>
                  <a:pt x="10857" y="5716"/>
                  <a:pt x="10837" y="5736"/>
                </a:cubicBezTo>
                <a:cubicBezTo>
                  <a:pt x="10159" y="6368"/>
                  <a:pt x="9507" y="7040"/>
                  <a:pt x="8890" y="7732"/>
                </a:cubicBezTo>
                <a:cubicBezTo>
                  <a:pt x="8863" y="7762"/>
                  <a:pt x="8856" y="7822"/>
                  <a:pt x="8876" y="7862"/>
                </a:cubicBezTo>
                <a:cubicBezTo>
                  <a:pt x="8943" y="8003"/>
                  <a:pt x="9011" y="8153"/>
                  <a:pt x="9071" y="8303"/>
                </a:cubicBezTo>
                <a:cubicBezTo>
                  <a:pt x="9004" y="8153"/>
                  <a:pt x="8930" y="8023"/>
                  <a:pt x="8836" y="7912"/>
                </a:cubicBezTo>
                <a:cubicBezTo>
                  <a:pt x="8823" y="7902"/>
                  <a:pt x="8809" y="7892"/>
                  <a:pt x="8796" y="7902"/>
                </a:cubicBezTo>
                <a:cubicBezTo>
                  <a:pt x="8776" y="7882"/>
                  <a:pt x="8749" y="7882"/>
                  <a:pt x="8735" y="7922"/>
                </a:cubicBezTo>
                <a:cubicBezTo>
                  <a:pt x="8729" y="7942"/>
                  <a:pt x="8729" y="7952"/>
                  <a:pt x="8722" y="7973"/>
                </a:cubicBezTo>
                <a:cubicBezTo>
                  <a:pt x="8702" y="7963"/>
                  <a:pt x="8682" y="7963"/>
                  <a:pt x="8661" y="7983"/>
                </a:cubicBezTo>
                <a:cubicBezTo>
                  <a:pt x="8091" y="8634"/>
                  <a:pt x="7567" y="9276"/>
                  <a:pt x="7104" y="9908"/>
                </a:cubicBezTo>
                <a:cubicBezTo>
                  <a:pt x="7084" y="9938"/>
                  <a:pt x="7077" y="9988"/>
                  <a:pt x="7090" y="10028"/>
                </a:cubicBezTo>
                <a:cubicBezTo>
                  <a:pt x="7614" y="11462"/>
                  <a:pt x="7869" y="13267"/>
                  <a:pt x="7815" y="15122"/>
                </a:cubicBezTo>
                <a:cubicBezTo>
                  <a:pt x="7789" y="15975"/>
                  <a:pt x="7701" y="16807"/>
                  <a:pt x="7554" y="17589"/>
                </a:cubicBezTo>
                <a:cubicBezTo>
                  <a:pt x="7574" y="17299"/>
                  <a:pt x="7580" y="16998"/>
                  <a:pt x="7567" y="16707"/>
                </a:cubicBezTo>
                <a:cubicBezTo>
                  <a:pt x="7567" y="16677"/>
                  <a:pt x="7547" y="16657"/>
                  <a:pt x="7533" y="16657"/>
                </a:cubicBezTo>
                <a:cubicBezTo>
                  <a:pt x="7554" y="16657"/>
                  <a:pt x="7567" y="16637"/>
                  <a:pt x="7567" y="16597"/>
                </a:cubicBezTo>
                <a:cubicBezTo>
                  <a:pt x="7560" y="16516"/>
                  <a:pt x="7486" y="16526"/>
                  <a:pt x="7486" y="16607"/>
                </a:cubicBezTo>
                <a:cubicBezTo>
                  <a:pt x="7486" y="16637"/>
                  <a:pt x="7507" y="16657"/>
                  <a:pt x="7520" y="16657"/>
                </a:cubicBezTo>
                <a:cubicBezTo>
                  <a:pt x="7500" y="16657"/>
                  <a:pt x="7486" y="16677"/>
                  <a:pt x="7486" y="16717"/>
                </a:cubicBezTo>
                <a:cubicBezTo>
                  <a:pt x="7513" y="17369"/>
                  <a:pt x="7453" y="18021"/>
                  <a:pt x="7312" y="18632"/>
                </a:cubicBezTo>
                <a:cubicBezTo>
                  <a:pt x="7218" y="18963"/>
                  <a:pt x="7117" y="19284"/>
                  <a:pt x="7003" y="19595"/>
                </a:cubicBezTo>
                <a:cubicBezTo>
                  <a:pt x="7178" y="18652"/>
                  <a:pt x="7211" y="17660"/>
                  <a:pt x="7090" y="16697"/>
                </a:cubicBezTo>
                <a:cubicBezTo>
                  <a:pt x="7084" y="16627"/>
                  <a:pt x="7003" y="16627"/>
                  <a:pt x="7010" y="16707"/>
                </a:cubicBezTo>
                <a:cubicBezTo>
                  <a:pt x="7151" y="17800"/>
                  <a:pt x="7084" y="18933"/>
                  <a:pt x="6835" y="19976"/>
                </a:cubicBezTo>
                <a:cubicBezTo>
                  <a:pt x="6835" y="19976"/>
                  <a:pt x="6835" y="19976"/>
                  <a:pt x="6828" y="19986"/>
                </a:cubicBezTo>
                <a:cubicBezTo>
                  <a:pt x="6909" y="19244"/>
                  <a:pt x="6949" y="18502"/>
                  <a:pt x="6943" y="17750"/>
                </a:cubicBezTo>
                <a:cubicBezTo>
                  <a:pt x="6943" y="17670"/>
                  <a:pt x="6862" y="17680"/>
                  <a:pt x="6862" y="17760"/>
                </a:cubicBezTo>
                <a:cubicBezTo>
                  <a:pt x="6869" y="18472"/>
                  <a:pt x="6835" y="19174"/>
                  <a:pt x="6761" y="19876"/>
                </a:cubicBezTo>
                <a:cubicBezTo>
                  <a:pt x="6741" y="19816"/>
                  <a:pt x="6721" y="19745"/>
                  <a:pt x="6701" y="19685"/>
                </a:cubicBezTo>
                <a:cubicBezTo>
                  <a:pt x="6687" y="19575"/>
                  <a:pt x="6687" y="19455"/>
                  <a:pt x="6681" y="19374"/>
                </a:cubicBezTo>
                <a:cubicBezTo>
                  <a:pt x="6667" y="19144"/>
                  <a:pt x="6654" y="18913"/>
                  <a:pt x="6647" y="18693"/>
                </a:cubicBezTo>
                <a:cubicBezTo>
                  <a:pt x="6634" y="18211"/>
                  <a:pt x="6647" y="17730"/>
                  <a:pt x="6681" y="17249"/>
                </a:cubicBezTo>
                <a:cubicBezTo>
                  <a:pt x="6687" y="17168"/>
                  <a:pt x="6607" y="17148"/>
                  <a:pt x="6600" y="17228"/>
                </a:cubicBezTo>
                <a:cubicBezTo>
                  <a:pt x="6560" y="17770"/>
                  <a:pt x="6553" y="18321"/>
                  <a:pt x="6573" y="18863"/>
                </a:cubicBezTo>
                <a:cubicBezTo>
                  <a:pt x="6580" y="19023"/>
                  <a:pt x="6587" y="19184"/>
                  <a:pt x="6600" y="19344"/>
                </a:cubicBezTo>
                <a:cubicBezTo>
                  <a:pt x="6593" y="19314"/>
                  <a:pt x="6587" y="19294"/>
                  <a:pt x="6580" y="19264"/>
                </a:cubicBezTo>
                <a:cubicBezTo>
                  <a:pt x="6526" y="18893"/>
                  <a:pt x="6493" y="18502"/>
                  <a:pt x="6466" y="18141"/>
                </a:cubicBezTo>
                <a:cubicBezTo>
                  <a:pt x="6412" y="17469"/>
                  <a:pt x="6399" y="16797"/>
                  <a:pt x="6412" y="16115"/>
                </a:cubicBezTo>
                <a:cubicBezTo>
                  <a:pt x="6412" y="16035"/>
                  <a:pt x="6332" y="16045"/>
                  <a:pt x="6332" y="16125"/>
                </a:cubicBezTo>
                <a:cubicBezTo>
                  <a:pt x="6318" y="16847"/>
                  <a:pt x="6338" y="17579"/>
                  <a:pt x="6399" y="18301"/>
                </a:cubicBezTo>
                <a:cubicBezTo>
                  <a:pt x="6405" y="18412"/>
                  <a:pt x="6419" y="18532"/>
                  <a:pt x="6426" y="18642"/>
                </a:cubicBezTo>
                <a:cubicBezTo>
                  <a:pt x="6191" y="17529"/>
                  <a:pt x="6090" y="16306"/>
                  <a:pt x="6123" y="15042"/>
                </a:cubicBezTo>
                <a:cubicBezTo>
                  <a:pt x="6170" y="13538"/>
                  <a:pt x="6419" y="12074"/>
                  <a:pt x="6835" y="10851"/>
                </a:cubicBezTo>
                <a:cubicBezTo>
                  <a:pt x="6828" y="10891"/>
                  <a:pt x="6822" y="10931"/>
                  <a:pt x="6815" y="10971"/>
                </a:cubicBezTo>
                <a:cubicBezTo>
                  <a:pt x="6755" y="11322"/>
                  <a:pt x="6708" y="11673"/>
                  <a:pt x="6674" y="12034"/>
                </a:cubicBezTo>
                <a:cubicBezTo>
                  <a:pt x="6600" y="12726"/>
                  <a:pt x="6573" y="13428"/>
                  <a:pt x="6580" y="14130"/>
                </a:cubicBezTo>
                <a:cubicBezTo>
                  <a:pt x="6580" y="14210"/>
                  <a:pt x="6661" y="14200"/>
                  <a:pt x="6661" y="14120"/>
                </a:cubicBezTo>
                <a:cubicBezTo>
                  <a:pt x="6654" y="13448"/>
                  <a:pt x="6681" y="12786"/>
                  <a:pt x="6748" y="12124"/>
                </a:cubicBezTo>
                <a:cubicBezTo>
                  <a:pt x="6781" y="11813"/>
                  <a:pt x="6815" y="11513"/>
                  <a:pt x="6862" y="11202"/>
                </a:cubicBezTo>
                <a:cubicBezTo>
                  <a:pt x="6902" y="10931"/>
                  <a:pt x="6949" y="10650"/>
                  <a:pt x="7037" y="10399"/>
                </a:cubicBezTo>
                <a:cubicBezTo>
                  <a:pt x="7104" y="11172"/>
                  <a:pt x="7117" y="11954"/>
                  <a:pt x="7084" y="12736"/>
                </a:cubicBezTo>
                <a:cubicBezTo>
                  <a:pt x="7077" y="12816"/>
                  <a:pt x="7157" y="12836"/>
                  <a:pt x="7164" y="12756"/>
                </a:cubicBezTo>
                <a:cubicBezTo>
                  <a:pt x="7198" y="11984"/>
                  <a:pt x="7184" y="11222"/>
                  <a:pt x="7124" y="10450"/>
                </a:cubicBezTo>
                <a:cubicBezTo>
                  <a:pt x="7433" y="11583"/>
                  <a:pt x="7567" y="12806"/>
                  <a:pt x="7500" y="14020"/>
                </a:cubicBezTo>
                <a:cubicBezTo>
                  <a:pt x="7493" y="14100"/>
                  <a:pt x="7574" y="14120"/>
                  <a:pt x="7580" y="14040"/>
                </a:cubicBezTo>
                <a:cubicBezTo>
                  <a:pt x="7654" y="12676"/>
                  <a:pt x="7493" y="11302"/>
                  <a:pt x="7104" y="10059"/>
                </a:cubicBezTo>
                <a:cubicBezTo>
                  <a:pt x="7084" y="10008"/>
                  <a:pt x="7037" y="10018"/>
                  <a:pt x="7030" y="10059"/>
                </a:cubicBezTo>
                <a:cubicBezTo>
                  <a:pt x="7016" y="10059"/>
                  <a:pt x="6996" y="10069"/>
                  <a:pt x="6990" y="10079"/>
                </a:cubicBezTo>
                <a:cubicBezTo>
                  <a:pt x="6264" y="11081"/>
                  <a:pt x="5714" y="12024"/>
                  <a:pt x="5398" y="12786"/>
                </a:cubicBezTo>
                <a:cubicBezTo>
                  <a:pt x="5392" y="12796"/>
                  <a:pt x="5392" y="12816"/>
                  <a:pt x="5392" y="12826"/>
                </a:cubicBezTo>
                <a:cubicBezTo>
                  <a:pt x="5385" y="12937"/>
                  <a:pt x="5378" y="13057"/>
                  <a:pt x="5365" y="13167"/>
                </a:cubicBezTo>
                <a:cubicBezTo>
                  <a:pt x="5371" y="13087"/>
                  <a:pt x="5378" y="12997"/>
                  <a:pt x="5378" y="12916"/>
                </a:cubicBezTo>
                <a:cubicBezTo>
                  <a:pt x="5378" y="12896"/>
                  <a:pt x="5378" y="12886"/>
                  <a:pt x="5371" y="12886"/>
                </a:cubicBezTo>
                <a:cubicBezTo>
                  <a:pt x="5378" y="12866"/>
                  <a:pt x="5371" y="12836"/>
                  <a:pt x="5365" y="12826"/>
                </a:cubicBezTo>
                <a:cubicBezTo>
                  <a:pt x="5365" y="12826"/>
                  <a:pt x="5365" y="12826"/>
                  <a:pt x="5365" y="12826"/>
                </a:cubicBezTo>
                <a:cubicBezTo>
                  <a:pt x="5573" y="12295"/>
                  <a:pt x="5895" y="11693"/>
                  <a:pt x="6318" y="11031"/>
                </a:cubicBezTo>
                <a:cubicBezTo>
                  <a:pt x="6338" y="10991"/>
                  <a:pt x="6338" y="10941"/>
                  <a:pt x="6318" y="10901"/>
                </a:cubicBezTo>
                <a:cubicBezTo>
                  <a:pt x="6298" y="10861"/>
                  <a:pt x="6258" y="10861"/>
                  <a:pt x="6231" y="10891"/>
                </a:cubicBezTo>
                <a:cubicBezTo>
                  <a:pt x="5754" y="11402"/>
                  <a:pt x="5204" y="11823"/>
                  <a:pt x="4613" y="12134"/>
                </a:cubicBezTo>
                <a:cubicBezTo>
                  <a:pt x="5311" y="11713"/>
                  <a:pt x="5956" y="11101"/>
                  <a:pt x="6593" y="10500"/>
                </a:cubicBezTo>
                <a:cubicBezTo>
                  <a:pt x="6634" y="10460"/>
                  <a:pt x="6593" y="10359"/>
                  <a:pt x="6546" y="10400"/>
                </a:cubicBezTo>
                <a:cubicBezTo>
                  <a:pt x="6533" y="10410"/>
                  <a:pt x="6520" y="10430"/>
                  <a:pt x="6499" y="10440"/>
                </a:cubicBezTo>
                <a:cubicBezTo>
                  <a:pt x="6499" y="10410"/>
                  <a:pt x="6486" y="10369"/>
                  <a:pt x="6459" y="10369"/>
                </a:cubicBezTo>
                <a:cubicBezTo>
                  <a:pt x="5848" y="10430"/>
                  <a:pt x="5251" y="10600"/>
                  <a:pt x="4666" y="10871"/>
                </a:cubicBezTo>
                <a:cubicBezTo>
                  <a:pt x="4619" y="10891"/>
                  <a:pt x="4646" y="11001"/>
                  <a:pt x="4693" y="10981"/>
                </a:cubicBezTo>
                <a:cubicBezTo>
                  <a:pt x="5170" y="10750"/>
                  <a:pt x="5653" y="10600"/>
                  <a:pt x="6150" y="10520"/>
                </a:cubicBezTo>
                <a:cubicBezTo>
                  <a:pt x="5714" y="10891"/>
                  <a:pt x="5244" y="11162"/>
                  <a:pt x="4747" y="11312"/>
                </a:cubicBezTo>
                <a:cubicBezTo>
                  <a:pt x="4700" y="11332"/>
                  <a:pt x="4700" y="11442"/>
                  <a:pt x="4754" y="11432"/>
                </a:cubicBezTo>
                <a:cubicBezTo>
                  <a:pt x="5304" y="11262"/>
                  <a:pt x="5821" y="10961"/>
                  <a:pt x="6305" y="10530"/>
                </a:cubicBezTo>
                <a:cubicBezTo>
                  <a:pt x="6311" y="10520"/>
                  <a:pt x="6318" y="10510"/>
                  <a:pt x="6318" y="10500"/>
                </a:cubicBezTo>
                <a:cubicBezTo>
                  <a:pt x="6358" y="10490"/>
                  <a:pt x="6399" y="10490"/>
                  <a:pt x="6439" y="10490"/>
                </a:cubicBezTo>
                <a:cubicBezTo>
                  <a:pt x="5674" y="11222"/>
                  <a:pt x="4895" y="11934"/>
                  <a:pt x="4022" y="12305"/>
                </a:cubicBezTo>
                <a:cubicBezTo>
                  <a:pt x="3988" y="12315"/>
                  <a:pt x="3988" y="12375"/>
                  <a:pt x="4008" y="12395"/>
                </a:cubicBezTo>
                <a:cubicBezTo>
                  <a:pt x="3982" y="12405"/>
                  <a:pt x="3955" y="12415"/>
                  <a:pt x="3935" y="12425"/>
                </a:cubicBezTo>
                <a:cubicBezTo>
                  <a:pt x="3935" y="12415"/>
                  <a:pt x="3941" y="12405"/>
                  <a:pt x="3941" y="12395"/>
                </a:cubicBezTo>
                <a:cubicBezTo>
                  <a:pt x="3935" y="12315"/>
                  <a:pt x="3861" y="12325"/>
                  <a:pt x="3861" y="12405"/>
                </a:cubicBezTo>
                <a:cubicBezTo>
                  <a:pt x="3861" y="12425"/>
                  <a:pt x="3867" y="12435"/>
                  <a:pt x="3874" y="12445"/>
                </a:cubicBezTo>
                <a:cubicBezTo>
                  <a:pt x="3787" y="12475"/>
                  <a:pt x="3693" y="12505"/>
                  <a:pt x="3606" y="12535"/>
                </a:cubicBezTo>
                <a:cubicBezTo>
                  <a:pt x="3424" y="12586"/>
                  <a:pt x="3243" y="12636"/>
                  <a:pt x="3062" y="12666"/>
                </a:cubicBezTo>
                <a:cubicBezTo>
                  <a:pt x="3230" y="12616"/>
                  <a:pt x="3391" y="12555"/>
                  <a:pt x="3552" y="12475"/>
                </a:cubicBezTo>
                <a:cubicBezTo>
                  <a:pt x="3599" y="12445"/>
                  <a:pt x="3572" y="12335"/>
                  <a:pt x="3525" y="12365"/>
                </a:cubicBezTo>
                <a:cubicBezTo>
                  <a:pt x="2968" y="12666"/>
                  <a:pt x="2370" y="12686"/>
                  <a:pt x="1779" y="12626"/>
                </a:cubicBezTo>
                <a:cubicBezTo>
                  <a:pt x="1665" y="12616"/>
                  <a:pt x="1558" y="12596"/>
                  <a:pt x="1444" y="12586"/>
                </a:cubicBezTo>
                <a:cubicBezTo>
                  <a:pt x="1826" y="12616"/>
                  <a:pt x="2209" y="12576"/>
                  <a:pt x="2578" y="12375"/>
                </a:cubicBezTo>
                <a:cubicBezTo>
                  <a:pt x="2625" y="12345"/>
                  <a:pt x="2598" y="12235"/>
                  <a:pt x="2551" y="12265"/>
                </a:cubicBezTo>
                <a:cubicBezTo>
                  <a:pt x="2048" y="12535"/>
                  <a:pt x="1517" y="12505"/>
                  <a:pt x="994" y="12415"/>
                </a:cubicBezTo>
                <a:cubicBezTo>
                  <a:pt x="1726" y="12355"/>
                  <a:pt x="2444" y="12034"/>
                  <a:pt x="3089" y="11483"/>
                </a:cubicBezTo>
                <a:cubicBezTo>
                  <a:pt x="3136" y="11442"/>
                  <a:pt x="3089" y="11342"/>
                  <a:pt x="3042" y="11382"/>
                </a:cubicBezTo>
                <a:cubicBezTo>
                  <a:pt x="2202" y="12104"/>
                  <a:pt x="1229" y="12415"/>
                  <a:pt x="262" y="12275"/>
                </a:cubicBezTo>
                <a:cubicBezTo>
                  <a:pt x="255" y="12275"/>
                  <a:pt x="248" y="12265"/>
                  <a:pt x="242" y="12265"/>
                </a:cubicBezTo>
                <a:cubicBezTo>
                  <a:pt x="819" y="12154"/>
                  <a:pt x="1397" y="11964"/>
                  <a:pt x="1954" y="11693"/>
                </a:cubicBezTo>
                <a:cubicBezTo>
                  <a:pt x="2001" y="11673"/>
                  <a:pt x="1974" y="11563"/>
                  <a:pt x="1927" y="11583"/>
                </a:cubicBezTo>
                <a:cubicBezTo>
                  <a:pt x="1524" y="11773"/>
                  <a:pt x="1121" y="11924"/>
                  <a:pt x="705" y="12034"/>
                </a:cubicBezTo>
                <a:cubicBezTo>
                  <a:pt x="1685" y="11432"/>
                  <a:pt x="2686" y="10881"/>
                  <a:pt x="3747" y="10720"/>
                </a:cubicBezTo>
                <a:cubicBezTo>
                  <a:pt x="3800" y="10710"/>
                  <a:pt x="3794" y="10590"/>
                  <a:pt x="3740" y="10600"/>
                </a:cubicBezTo>
                <a:cubicBezTo>
                  <a:pt x="2592" y="10770"/>
                  <a:pt x="1504" y="11402"/>
                  <a:pt x="450" y="12064"/>
                </a:cubicBezTo>
                <a:cubicBezTo>
                  <a:pt x="718" y="11823"/>
                  <a:pt x="974" y="11543"/>
                  <a:pt x="1249" y="11302"/>
                </a:cubicBezTo>
                <a:cubicBezTo>
                  <a:pt x="1679" y="10921"/>
                  <a:pt x="2155" y="10760"/>
                  <a:pt x="2645" y="10640"/>
                </a:cubicBezTo>
                <a:cubicBezTo>
                  <a:pt x="2692" y="10630"/>
                  <a:pt x="2692" y="10510"/>
                  <a:pt x="2639" y="10520"/>
                </a:cubicBezTo>
                <a:cubicBezTo>
                  <a:pt x="2256" y="10610"/>
                  <a:pt x="1880" y="10730"/>
                  <a:pt x="1531" y="10961"/>
                </a:cubicBezTo>
                <a:cubicBezTo>
                  <a:pt x="2068" y="10570"/>
                  <a:pt x="2652" y="10269"/>
                  <a:pt x="3270" y="10088"/>
                </a:cubicBezTo>
                <a:cubicBezTo>
                  <a:pt x="4478" y="9727"/>
                  <a:pt x="5700" y="9818"/>
                  <a:pt x="6721" y="10349"/>
                </a:cubicBezTo>
                <a:cubicBezTo>
                  <a:pt x="6741" y="10359"/>
                  <a:pt x="6768" y="10349"/>
                  <a:pt x="6788" y="10329"/>
                </a:cubicBezTo>
                <a:cubicBezTo>
                  <a:pt x="7312" y="9577"/>
                  <a:pt x="7930" y="8795"/>
                  <a:pt x="8628" y="8013"/>
                </a:cubicBezTo>
                <a:cubicBezTo>
                  <a:pt x="8655" y="7983"/>
                  <a:pt x="8661" y="7933"/>
                  <a:pt x="8648" y="7892"/>
                </a:cubicBezTo>
                <a:cubicBezTo>
                  <a:pt x="8635" y="7852"/>
                  <a:pt x="8601" y="7832"/>
                  <a:pt x="8567" y="7852"/>
                </a:cubicBezTo>
                <a:cubicBezTo>
                  <a:pt x="7634" y="8384"/>
                  <a:pt x="6560" y="8574"/>
                  <a:pt x="5459" y="8404"/>
                </a:cubicBezTo>
                <a:cubicBezTo>
                  <a:pt x="4512" y="8253"/>
                  <a:pt x="3612" y="7842"/>
                  <a:pt x="2854" y="7210"/>
                </a:cubicBezTo>
                <a:cubicBezTo>
                  <a:pt x="3021" y="7331"/>
                  <a:pt x="3189" y="7431"/>
                  <a:pt x="3364" y="7521"/>
                </a:cubicBezTo>
                <a:cubicBezTo>
                  <a:pt x="3807" y="7742"/>
                  <a:pt x="4270" y="7822"/>
                  <a:pt x="4734" y="7832"/>
                </a:cubicBezTo>
                <a:cubicBezTo>
                  <a:pt x="4754" y="7832"/>
                  <a:pt x="4760" y="7822"/>
                  <a:pt x="4767" y="7802"/>
                </a:cubicBezTo>
                <a:cubicBezTo>
                  <a:pt x="4781" y="7852"/>
                  <a:pt x="4848" y="7842"/>
                  <a:pt x="4841" y="7772"/>
                </a:cubicBezTo>
                <a:cubicBezTo>
                  <a:pt x="4841" y="7702"/>
                  <a:pt x="4774" y="7702"/>
                  <a:pt x="4767" y="7752"/>
                </a:cubicBezTo>
                <a:cubicBezTo>
                  <a:pt x="4760" y="7732"/>
                  <a:pt x="4747" y="7712"/>
                  <a:pt x="4727" y="7712"/>
                </a:cubicBezTo>
                <a:cubicBezTo>
                  <a:pt x="4264" y="7702"/>
                  <a:pt x="3800" y="7612"/>
                  <a:pt x="3364" y="7391"/>
                </a:cubicBezTo>
                <a:cubicBezTo>
                  <a:pt x="3008" y="7211"/>
                  <a:pt x="2679" y="6950"/>
                  <a:pt x="2350" y="6689"/>
                </a:cubicBezTo>
                <a:cubicBezTo>
                  <a:pt x="3552" y="7030"/>
                  <a:pt x="4774" y="7652"/>
                  <a:pt x="5996" y="7150"/>
                </a:cubicBezTo>
                <a:cubicBezTo>
                  <a:pt x="6043" y="7130"/>
                  <a:pt x="6016" y="7020"/>
                  <a:pt x="5969" y="7040"/>
                </a:cubicBezTo>
                <a:cubicBezTo>
                  <a:pt x="4787" y="7521"/>
                  <a:pt x="3592" y="6940"/>
                  <a:pt x="2431" y="6589"/>
                </a:cubicBezTo>
                <a:cubicBezTo>
                  <a:pt x="2437" y="6589"/>
                  <a:pt x="2437" y="6589"/>
                  <a:pt x="2444" y="6579"/>
                </a:cubicBezTo>
                <a:cubicBezTo>
                  <a:pt x="3075" y="6509"/>
                  <a:pt x="3706" y="6569"/>
                  <a:pt x="4324" y="6779"/>
                </a:cubicBezTo>
                <a:cubicBezTo>
                  <a:pt x="4337" y="6779"/>
                  <a:pt x="4344" y="6779"/>
                  <a:pt x="4358" y="6769"/>
                </a:cubicBezTo>
                <a:cubicBezTo>
                  <a:pt x="4371" y="6829"/>
                  <a:pt x="4438" y="6819"/>
                  <a:pt x="4431" y="6749"/>
                </a:cubicBezTo>
                <a:cubicBezTo>
                  <a:pt x="4431" y="6699"/>
                  <a:pt x="4391" y="6689"/>
                  <a:pt x="4371" y="6709"/>
                </a:cubicBezTo>
                <a:cubicBezTo>
                  <a:pt x="4371" y="6689"/>
                  <a:pt x="4358" y="6669"/>
                  <a:pt x="4344" y="6669"/>
                </a:cubicBezTo>
                <a:cubicBezTo>
                  <a:pt x="3847" y="6498"/>
                  <a:pt x="3330" y="6428"/>
                  <a:pt x="2820" y="6438"/>
                </a:cubicBezTo>
                <a:cubicBezTo>
                  <a:pt x="3485" y="6208"/>
                  <a:pt x="4163" y="6117"/>
                  <a:pt x="4848" y="6178"/>
                </a:cubicBezTo>
                <a:cubicBezTo>
                  <a:pt x="4901" y="6178"/>
                  <a:pt x="4895" y="6067"/>
                  <a:pt x="4841" y="6057"/>
                </a:cubicBezTo>
                <a:cubicBezTo>
                  <a:pt x="4129" y="5997"/>
                  <a:pt x="3418" y="6097"/>
                  <a:pt x="2733" y="6348"/>
                </a:cubicBezTo>
                <a:cubicBezTo>
                  <a:pt x="3612" y="5897"/>
                  <a:pt x="4626" y="5736"/>
                  <a:pt x="5647" y="5897"/>
                </a:cubicBezTo>
                <a:cubicBezTo>
                  <a:pt x="5935" y="5947"/>
                  <a:pt x="6224" y="6017"/>
                  <a:pt x="6499" y="6107"/>
                </a:cubicBezTo>
                <a:cubicBezTo>
                  <a:pt x="6405" y="6077"/>
                  <a:pt x="6318" y="6057"/>
                  <a:pt x="6224" y="6047"/>
                </a:cubicBezTo>
                <a:cubicBezTo>
                  <a:pt x="6204" y="6047"/>
                  <a:pt x="6191" y="6057"/>
                  <a:pt x="6184" y="6077"/>
                </a:cubicBezTo>
                <a:cubicBezTo>
                  <a:pt x="6170" y="6017"/>
                  <a:pt x="6103" y="6027"/>
                  <a:pt x="6110" y="6097"/>
                </a:cubicBezTo>
                <a:cubicBezTo>
                  <a:pt x="6110" y="6158"/>
                  <a:pt x="6164" y="6168"/>
                  <a:pt x="6184" y="6127"/>
                </a:cubicBezTo>
                <a:cubicBezTo>
                  <a:pt x="6191" y="6148"/>
                  <a:pt x="6197" y="6158"/>
                  <a:pt x="6211" y="6158"/>
                </a:cubicBezTo>
                <a:cubicBezTo>
                  <a:pt x="6654" y="6208"/>
                  <a:pt x="7070" y="6458"/>
                  <a:pt x="7480" y="6699"/>
                </a:cubicBezTo>
                <a:cubicBezTo>
                  <a:pt x="7775" y="6869"/>
                  <a:pt x="8097" y="7030"/>
                  <a:pt x="8353" y="7311"/>
                </a:cubicBezTo>
                <a:cubicBezTo>
                  <a:pt x="7755" y="6920"/>
                  <a:pt x="7110" y="6669"/>
                  <a:pt x="6459" y="6599"/>
                </a:cubicBezTo>
                <a:cubicBezTo>
                  <a:pt x="6405" y="6589"/>
                  <a:pt x="6392" y="6709"/>
                  <a:pt x="6446" y="6719"/>
                </a:cubicBezTo>
                <a:cubicBezTo>
                  <a:pt x="6949" y="6779"/>
                  <a:pt x="7439" y="6930"/>
                  <a:pt x="7909" y="7180"/>
                </a:cubicBezTo>
                <a:cubicBezTo>
                  <a:pt x="7627" y="7070"/>
                  <a:pt x="7339" y="6970"/>
                  <a:pt x="7043" y="6900"/>
                </a:cubicBezTo>
                <a:cubicBezTo>
                  <a:pt x="6990" y="6890"/>
                  <a:pt x="6976" y="7000"/>
                  <a:pt x="7030" y="7020"/>
                </a:cubicBezTo>
                <a:cubicBezTo>
                  <a:pt x="7540" y="7140"/>
                  <a:pt x="8037" y="7331"/>
                  <a:pt x="8520" y="7592"/>
                </a:cubicBezTo>
                <a:cubicBezTo>
                  <a:pt x="8077" y="7562"/>
                  <a:pt x="7627" y="7541"/>
                  <a:pt x="7184" y="7511"/>
                </a:cubicBezTo>
                <a:cubicBezTo>
                  <a:pt x="7131" y="7511"/>
                  <a:pt x="7137" y="7632"/>
                  <a:pt x="7191" y="7632"/>
                </a:cubicBezTo>
                <a:cubicBezTo>
                  <a:pt x="7641" y="7662"/>
                  <a:pt x="8084" y="7682"/>
                  <a:pt x="8534" y="7712"/>
                </a:cubicBezTo>
                <a:cubicBezTo>
                  <a:pt x="7621" y="8083"/>
                  <a:pt x="6674" y="8273"/>
                  <a:pt x="5727" y="8273"/>
                </a:cubicBezTo>
                <a:cubicBezTo>
                  <a:pt x="5714" y="8273"/>
                  <a:pt x="5707" y="8284"/>
                  <a:pt x="5700" y="8294"/>
                </a:cubicBezTo>
                <a:cubicBezTo>
                  <a:pt x="5687" y="8233"/>
                  <a:pt x="5620" y="8243"/>
                  <a:pt x="5627" y="8314"/>
                </a:cubicBezTo>
                <a:cubicBezTo>
                  <a:pt x="5627" y="8374"/>
                  <a:pt x="5680" y="8384"/>
                  <a:pt x="5700" y="8344"/>
                </a:cubicBezTo>
                <a:cubicBezTo>
                  <a:pt x="5707" y="8364"/>
                  <a:pt x="5721" y="8384"/>
                  <a:pt x="5741" y="8384"/>
                </a:cubicBezTo>
                <a:cubicBezTo>
                  <a:pt x="6755" y="8374"/>
                  <a:pt x="7762" y="8163"/>
                  <a:pt x="8735" y="7752"/>
                </a:cubicBezTo>
                <a:cubicBezTo>
                  <a:pt x="8755" y="7742"/>
                  <a:pt x="8762" y="7722"/>
                  <a:pt x="8762" y="7702"/>
                </a:cubicBezTo>
                <a:cubicBezTo>
                  <a:pt x="8782" y="7682"/>
                  <a:pt x="8789" y="7622"/>
                  <a:pt x="8762" y="7602"/>
                </a:cubicBezTo>
                <a:cubicBezTo>
                  <a:pt x="8715" y="7562"/>
                  <a:pt x="8661" y="7531"/>
                  <a:pt x="8614" y="7491"/>
                </a:cubicBezTo>
                <a:cubicBezTo>
                  <a:pt x="8339" y="7040"/>
                  <a:pt x="7943" y="6850"/>
                  <a:pt x="7574" y="6629"/>
                </a:cubicBezTo>
                <a:cubicBezTo>
                  <a:pt x="7332" y="6489"/>
                  <a:pt x="7090" y="6338"/>
                  <a:pt x="6849" y="6228"/>
                </a:cubicBezTo>
                <a:cubicBezTo>
                  <a:pt x="7614" y="6539"/>
                  <a:pt x="8319" y="7030"/>
                  <a:pt x="8896" y="7672"/>
                </a:cubicBezTo>
                <a:cubicBezTo>
                  <a:pt x="8917" y="7692"/>
                  <a:pt x="8950" y="7692"/>
                  <a:pt x="8970" y="7672"/>
                </a:cubicBezTo>
                <a:cubicBezTo>
                  <a:pt x="9548" y="7030"/>
                  <a:pt x="10152" y="6408"/>
                  <a:pt x="10777" y="5817"/>
                </a:cubicBezTo>
                <a:cubicBezTo>
                  <a:pt x="10803" y="5787"/>
                  <a:pt x="10810" y="5736"/>
                  <a:pt x="10803" y="5696"/>
                </a:cubicBezTo>
                <a:cubicBezTo>
                  <a:pt x="10790" y="5656"/>
                  <a:pt x="10756" y="5636"/>
                  <a:pt x="10730" y="5646"/>
                </a:cubicBezTo>
                <a:cubicBezTo>
                  <a:pt x="10280" y="5847"/>
                  <a:pt x="9789" y="5937"/>
                  <a:pt x="9286" y="5917"/>
                </a:cubicBezTo>
                <a:cubicBezTo>
                  <a:pt x="9776" y="5867"/>
                  <a:pt x="10260" y="5736"/>
                  <a:pt x="10736" y="5536"/>
                </a:cubicBezTo>
                <a:cubicBezTo>
                  <a:pt x="10750" y="5546"/>
                  <a:pt x="10763" y="5536"/>
                  <a:pt x="10777" y="5516"/>
                </a:cubicBezTo>
                <a:cubicBezTo>
                  <a:pt x="10783" y="5516"/>
                  <a:pt x="10790" y="5506"/>
                  <a:pt x="10797" y="5506"/>
                </a:cubicBezTo>
                <a:cubicBezTo>
                  <a:pt x="10844" y="5486"/>
                  <a:pt x="10817" y="5375"/>
                  <a:pt x="10770" y="5395"/>
                </a:cubicBezTo>
                <a:cubicBezTo>
                  <a:pt x="10763" y="5395"/>
                  <a:pt x="10763" y="5395"/>
                  <a:pt x="10756" y="5395"/>
                </a:cubicBezTo>
                <a:cubicBezTo>
                  <a:pt x="10682" y="5285"/>
                  <a:pt x="10602" y="5185"/>
                  <a:pt x="10515" y="5095"/>
                </a:cubicBezTo>
                <a:cubicBezTo>
                  <a:pt x="10629" y="5195"/>
                  <a:pt x="10736" y="5305"/>
                  <a:pt x="10844" y="5416"/>
                </a:cubicBezTo>
                <a:cubicBezTo>
                  <a:pt x="10884" y="5456"/>
                  <a:pt x="10938" y="5365"/>
                  <a:pt x="10897" y="5325"/>
                </a:cubicBezTo>
                <a:cubicBezTo>
                  <a:pt x="10192" y="4573"/>
                  <a:pt x="9366" y="4092"/>
                  <a:pt x="8507" y="3962"/>
                </a:cubicBezTo>
                <a:cubicBezTo>
                  <a:pt x="8453" y="3951"/>
                  <a:pt x="8440" y="4072"/>
                  <a:pt x="8494" y="4082"/>
                </a:cubicBezTo>
                <a:cubicBezTo>
                  <a:pt x="9118" y="4182"/>
                  <a:pt x="9722" y="4463"/>
                  <a:pt x="10273" y="4894"/>
                </a:cubicBezTo>
                <a:cubicBezTo>
                  <a:pt x="9971" y="4684"/>
                  <a:pt x="9628" y="4603"/>
                  <a:pt x="9293" y="4664"/>
                </a:cubicBezTo>
                <a:cubicBezTo>
                  <a:pt x="9239" y="4674"/>
                  <a:pt x="9246" y="4794"/>
                  <a:pt x="9299" y="4784"/>
                </a:cubicBezTo>
                <a:cubicBezTo>
                  <a:pt x="9776" y="4684"/>
                  <a:pt x="10266" y="4914"/>
                  <a:pt x="10629" y="5386"/>
                </a:cubicBezTo>
                <a:cubicBezTo>
                  <a:pt x="10092" y="5375"/>
                  <a:pt x="9554" y="5355"/>
                  <a:pt x="9024" y="5325"/>
                </a:cubicBezTo>
                <a:cubicBezTo>
                  <a:pt x="8970" y="5325"/>
                  <a:pt x="8977" y="5446"/>
                  <a:pt x="9031" y="5446"/>
                </a:cubicBezTo>
                <a:cubicBezTo>
                  <a:pt x="9528" y="5476"/>
                  <a:pt x="10031" y="5496"/>
                  <a:pt x="10528" y="5506"/>
                </a:cubicBezTo>
                <a:cubicBezTo>
                  <a:pt x="9991" y="5716"/>
                  <a:pt x="9434" y="5827"/>
                  <a:pt x="8876" y="5827"/>
                </a:cubicBezTo>
                <a:cubicBezTo>
                  <a:pt x="8849" y="5827"/>
                  <a:pt x="8843" y="5857"/>
                  <a:pt x="8843" y="5877"/>
                </a:cubicBezTo>
                <a:cubicBezTo>
                  <a:pt x="8829" y="5877"/>
                  <a:pt x="8809" y="5877"/>
                  <a:pt x="8796" y="5867"/>
                </a:cubicBezTo>
                <a:cubicBezTo>
                  <a:pt x="8816" y="5867"/>
                  <a:pt x="8829" y="5847"/>
                  <a:pt x="8829" y="5807"/>
                </a:cubicBezTo>
                <a:cubicBezTo>
                  <a:pt x="8823" y="5727"/>
                  <a:pt x="8749" y="5737"/>
                  <a:pt x="8749" y="5817"/>
                </a:cubicBezTo>
                <a:cubicBezTo>
                  <a:pt x="8749" y="5837"/>
                  <a:pt x="8762" y="5857"/>
                  <a:pt x="8769" y="5867"/>
                </a:cubicBezTo>
                <a:cubicBezTo>
                  <a:pt x="8547" y="5827"/>
                  <a:pt x="8319" y="5767"/>
                  <a:pt x="8097" y="5696"/>
                </a:cubicBezTo>
                <a:cubicBezTo>
                  <a:pt x="7117" y="5355"/>
                  <a:pt x="6184" y="4664"/>
                  <a:pt x="5445" y="3721"/>
                </a:cubicBezTo>
                <a:cubicBezTo>
                  <a:pt x="5472" y="3741"/>
                  <a:pt x="5499" y="3761"/>
                  <a:pt x="5526" y="3781"/>
                </a:cubicBezTo>
                <a:cubicBezTo>
                  <a:pt x="6231" y="4383"/>
                  <a:pt x="6956" y="4914"/>
                  <a:pt x="7708" y="5365"/>
                </a:cubicBezTo>
                <a:cubicBezTo>
                  <a:pt x="7755" y="5396"/>
                  <a:pt x="7789" y="5285"/>
                  <a:pt x="7742" y="5255"/>
                </a:cubicBezTo>
                <a:cubicBezTo>
                  <a:pt x="7298" y="4984"/>
                  <a:pt x="6862" y="4694"/>
                  <a:pt x="6432" y="4373"/>
                </a:cubicBezTo>
                <a:cubicBezTo>
                  <a:pt x="6560" y="4453"/>
                  <a:pt x="6681" y="4523"/>
                  <a:pt x="6808" y="4603"/>
                </a:cubicBezTo>
                <a:cubicBezTo>
                  <a:pt x="6835" y="4623"/>
                  <a:pt x="6855" y="4593"/>
                  <a:pt x="6862" y="4563"/>
                </a:cubicBezTo>
                <a:cubicBezTo>
                  <a:pt x="6862" y="4573"/>
                  <a:pt x="6869" y="4573"/>
                  <a:pt x="6869" y="4583"/>
                </a:cubicBezTo>
                <a:cubicBezTo>
                  <a:pt x="6869" y="4583"/>
                  <a:pt x="6875" y="4593"/>
                  <a:pt x="6875" y="4593"/>
                </a:cubicBezTo>
                <a:cubicBezTo>
                  <a:pt x="6882" y="4593"/>
                  <a:pt x="6889" y="4603"/>
                  <a:pt x="6896" y="4603"/>
                </a:cubicBezTo>
                <a:cubicBezTo>
                  <a:pt x="6902" y="4603"/>
                  <a:pt x="6909" y="4603"/>
                  <a:pt x="6909" y="4603"/>
                </a:cubicBezTo>
                <a:cubicBezTo>
                  <a:pt x="6916" y="4603"/>
                  <a:pt x="6922" y="4603"/>
                  <a:pt x="6922" y="4593"/>
                </a:cubicBezTo>
                <a:cubicBezTo>
                  <a:pt x="6929" y="4593"/>
                  <a:pt x="6929" y="4583"/>
                  <a:pt x="6936" y="4583"/>
                </a:cubicBezTo>
                <a:cubicBezTo>
                  <a:pt x="6943" y="4573"/>
                  <a:pt x="6943" y="4573"/>
                  <a:pt x="6943" y="4563"/>
                </a:cubicBezTo>
                <a:cubicBezTo>
                  <a:pt x="6943" y="4553"/>
                  <a:pt x="6943" y="4543"/>
                  <a:pt x="6943" y="4543"/>
                </a:cubicBezTo>
                <a:cubicBezTo>
                  <a:pt x="6943" y="4533"/>
                  <a:pt x="6943" y="4533"/>
                  <a:pt x="6943" y="4523"/>
                </a:cubicBezTo>
                <a:cubicBezTo>
                  <a:pt x="6943" y="4513"/>
                  <a:pt x="6936" y="4503"/>
                  <a:pt x="6929" y="4503"/>
                </a:cubicBezTo>
                <a:cubicBezTo>
                  <a:pt x="6929" y="4503"/>
                  <a:pt x="6922" y="4493"/>
                  <a:pt x="6922" y="4493"/>
                </a:cubicBezTo>
                <a:cubicBezTo>
                  <a:pt x="6916" y="4493"/>
                  <a:pt x="6909" y="4483"/>
                  <a:pt x="6902" y="4483"/>
                </a:cubicBezTo>
                <a:cubicBezTo>
                  <a:pt x="6896" y="4483"/>
                  <a:pt x="6889" y="4483"/>
                  <a:pt x="6889" y="4483"/>
                </a:cubicBezTo>
                <a:cubicBezTo>
                  <a:pt x="6882" y="4483"/>
                  <a:pt x="6875" y="4483"/>
                  <a:pt x="6875" y="4493"/>
                </a:cubicBezTo>
                <a:cubicBezTo>
                  <a:pt x="6869" y="4493"/>
                  <a:pt x="6869" y="4503"/>
                  <a:pt x="6862" y="4503"/>
                </a:cubicBezTo>
                <a:cubicBezTo>
                  <a:pt x="6855" y="4513"/>
                  <a:pt x="6855" y="4513"/>
                  <a:pt x="6855" y="4523"/>
                </a:cubicBezTo>
                <a:cubicBezTo>
                  <a:pt x="6855" y="4523"/>
                  <a:pt x="6855" y="4523"/>
                  <a:pt x="6855" y="4523"/>
                </a:cubicBezTo>
                <a:cubicBezTo>
                  <a:pt x="6849" y="4513"/>
                  <a:pt x="6849" y="4503"/>
                  <a:pt x="6842" y="4503"/>
                </a:cubicBezTo>
                <a:cubicBezTo>
                  <a:pt x="6412" y="4242"/>
                  <a:pt x="5982" y="3972"/>
                  <a:pt x="5559" y="3681"/>
                </a:cubicBezTo>
                <a:cubicBezTo>
                  <a:pt x="5499" y="3631"/>
                  <a:pt x="5439" y="3580"/>
                  <a:pt x="5385" y="3530"/>
                </a:cubicBezTo>
                <a:cubicBezTo>
                  <a:pt x="5432" y="3520"/>
                  <a:pt x="5479" y="3500"/>
                  <a:pt x="5526" y="3490"/>
                </a:cubicBezTo>
                <a:cubicBezTo>
                  <a:pt x="5794" y="3480"/>
                  <a:pt x="6063" y="3470"/>
                  <a:pt x="6332" y="3490"/>
                </a:cubicBezTo>
                <a:cubicBezTo>
                  <a:pt x="6627" y="3510"/>
                  <a:pt x="6963" y="3550"/>
                  <a:pt x="7198" y="3851"/>
                </a:cubicBezTo>
                <a:cubicBezTo>
                  <a:pt x="7238" y="3901"/>
                  <a:pt x="7292" y="3811"/>
                  <a:pt x="7251" y="3761"/>
                </a:cubicBezTo>
                <a:cubicBezTo>
                  <a:pt x="7023" y="3460"/>
                  <a:pt x="6708" y="3410"/>
                  <a:pt x="6412" y="3370"/>
                </a:cubicBezTo>
                <a:cubicBezTo>
                  <a:pt x="6271" y="3360"/>
                  <a:pt x="6130" y="3350"/>
                  <a:pt x="5989" y="3350"/>
                </a:cubicBezTo>
                <a:cubicBezTo>
                  <a:pt x="6546" y="3209"/>
                  <a:pt x="7117" y="3139"/>
                  <a:pt x="7601" y="3631"/>
                </a:cubicBezTo>
                <a:cubicBezTo>
                  <a:pt x="7641" y="3671"/>
                  <a:pt x="7695" y="3580"/>
                  <a:pt x="7654" y="3540"/>
                </a:cubicBezTo>
                <a:cubicBezTo>
                  <a:pt x="7016" y="2889"/>
                  <a:pt x="6251" y="3159"/>
                  <a:pt x="5533" y="3360"/>
                </a:cubicBezTo>
                <a:cubicBezTo>
                  <a:pt x="5526" y="3360"/>
                  <a:pt x="5519" y="3360"/>
                  <a:pt x="5512" y="3360"/>
                </a:cubicBezTo>
                <a:cubicBezTo>
                  <a:pt x="6311" y="2989"/>
                  <a:pt x="7251" y="2959"/>
                  <a:pt x="8212" y="3290"/>
                </a:cubicBezTo>
                <a:cubicBezTo>
                  <a:pt x="9272" y="3661"/>
                  <a:pt x="10280" y="4443"/>
                  <a:pt x="11045" y="5506"/>
                </a:cubicBezTo>
                <a:cubicBezTo>
                  <a:pt x="11065" y="5536"/>
                  <a:pt x="11099" y="5536"/>
                  <a:pt x="11119" y="5516"/>
                </a:cubicBezTo>
                <a:cubicBezTo>
                  <a:pt x="11508" y="5155"/>
                  <a:pt x="11905" y="4804"/>
                  <a:pt x="12294" y="4483"/>
                </a:cubicBezTo>
                <a:cubicBezTo>
                  <a:pt x="12583" y="4242"/>
                  <a:pt x="12885" y="4002"/>
                  <a:pt x="13180" y="3771"/>
                </a:cubicBezTo>
                <a:cubicBezTo>
                  <a:pt x="13207" y="3751"/>
                  <a:pt x="13221" y="3701"/>
                  <a:pt x="13214" y="3661"/>
                </a:cubicBezTo>
                <a:cubicBezTo>
                  <a:pt x="13207" y="3621"/>
                  <a:pt x="13174" y="3590"/>
                  <a:pt x="13147" y="3590"/>
                </a:cubicBezTo>
                <a:cubicBezTo>
                  <a:pt x="12375" y="3741"/>
                  <a:pt x="11522" y="3580"/>
                  <a:pt x="10676" y="3129"/>
                </a:cubicBezTo>
                <a:cubicBezTo>
                  <a:pt x="9930" y="2728"/>
                  <a:pt x="9239" y="2116"/>
                  <a:pt x="8655" y="1354"/>
                </a:cubicBezTo>
                <a:cubicBezTo>
                  <a:pt x="8977" y="1715"/>
                  <a:pt x="9326" y="2026"/>
                  <a:pt x="9702" y="2257"/>
                </a:cubicBezTo>
                <a:cubicBezTo>
                  <a:pt x="9749" y="2287"/>
                  <a:pt x="9783" y="2177"/>
                  <a:pt x="9736" y="2146"/>
                </a:cubicBezTo>
                <a:cubicBezTo>
                  <a:pt x="9232" y="1836"/>
                  <a:pt x="8776" y="1394"/>
                  <a:pt x="8379" y="853"/>
                </a:cubicBezTo>
                <a:cubicBezTo>
                  <a:pt x="9111" y="1495"/>
                  <a:pt x="9897" y="1986"/>
                  <a:pt x="10709" y="2337"/>
                </a:cubicBezTo>
                <a:cubicBezTo>
                  <a:pt x="10756" y="2357"/>
                  <a:pt x="10776" y="2237"/>
                  <a:pt x="10723" y="2217"/>
                </a:cubicBezTo>
                <a:cubicBezTo>
                  <a:pt x="10071" y="1946"/>
                  <a:pt x="9447" y="1565"/>
                  <a:pt x="8843" y="1103"/>
                </a:cubicBezTo>
                <a:cubicBezTo>
                  <a:pt x="9199" y="1334"/>
                  <a:pt x="9561" y="1555"/>
                  <a:pt x="9930" y="1765"/>
                </a:cubicBezTo>
                <a:cubicBezTo>
                  <a:pt x="9977" y="1795"/>
                  <a:pt x="10011" y="1685"/>
                  <a:pt x="9964" y="1655"/>
                </a:cubicBezTo>
                <a:cubicBezTo>
                  <a:pt x="9387" y="1334"/>
                  <a:pt x="8816" y="973"/>
                  <a:pt x="8259" y="572"/>
                </a:cubicBezTo>
                <a:cubicBezTo>
                  <a:pt x="8708" y="682"/>
                  <a:pt x="9145" y="823"/>
                  <a:pt x="9588" y="1003"/>
                </a:cubicBezTo>
                <a:cubicBezTo>
                  <a:pt x="9635" y="1023"/>
                  <a:pt x="9655" y="903"/>
                  <a:pt x="9601" y="883"/>
                </a:cubicBezTo>
                <a:cubicBezTo>
                  <a:pt x="9225" y="732"/>
                  <a:pt x="8849" y="612"/>
                  <a:pt x="8467" y="512"/>
                </a:cubicBezTo>
                <a:cubicBezTo>
                  <a:pt x="9145" y="532"/>
                  <a:pt x="9816" y="672"/>
                  <a:pt x="10468" y="943"/>
                </a:cubicBezTo>
                <a:cubicBezTo>
                  <a:pt x="10515" y="963"/>
                  <a:pt x="10535" y="843"/>
                  <a:pt x="10481" y="823"/>
                </a:cubicBezTo>
                <a:cubicBezTo>
                  <a:pt x="9722" y="512"/>
                  <a:pt x="8943" y="371"/>
                  <a:pt x="8158" y="391"/>
                </a:cubicBezTo>
                <a:cubicBezTo>
                  <a:pt x="9004" y="111"/>
                  <a:pt x="9991" y="241"/>
                  <a:pt x="10964" y="762"/>
                </a:cubicBezTo>
                <a:cubicBezTo>
                  <a:pt x="11891" y="1244"/>
                  <a:pt x="12784" y="2136"/>
                  <a:pt x="13449" y="3249"/>
                </a:cubicBezTo>
                <a:close/>
                <a:moveTo>
                  <a:pt x="13315" y="3219"/>
                </a:moveTo>
                <a:cubicBezTo>
                  <a:pt x="13315" y="3219"/>
                  <a:pt x="13315" y="3209"/>
                  <a:pt x="13315" y="3209"/>
                </a:cubicBezTo>
                <a:cubicBezTo>
                  <a:pt x="13315" y="3209"/>
                  <a:pt x="13315" y="3219"/>
                  <a:pt x="13315" y="3219"/>
                </a:cubicBezTo>
                <a:cubicBezTo>
                  <a:pt x="13315" y="3219"/>
                  <a:pt x="13315" y="3219"/>
                  <a:pt x="13315" y="3219"/>
                </a:cubicBezTo>
                <a:close/>
                <a:moveTo>
                  <a:pt x="9125" y="8384"/>
                </a:moveTo>
                <a:cubicBezTo>
                  <a:pt x="9111" y="8354"/>
                  <a:pt x="9105" y="8324"/>
                  <a:pt x="9091" y="8294"/>
                </a:cubicBezTo>
                <a:cubicBezTo>
                  <a:pt x="9105" y="8324"/>
                  <a:pt x="9118" y="8354"/>
                  <a:pt x="9125" y="8384"/>
                </a:cubicBezTo>
                <a:close/>
                <a:moveTo>
                  <a:pt x="2860" y="17840"/>
                </a:moveTo>
                <a:cubicBezTo>
                  <a:pt x="2659" y="18151"/>
                  <a:pt x="2464" y="18482"/>
                  <a:pt x="2283" y="18833"/>
                </a:cubicBezTo>
                <a:cubicBezTo>
                  <a:pt x="2249" y="18893"/>
                  <a:pt x="2189" y="18813"/>
                  <a:pt x="2222" y="18753"/>
                </a:cubicBezTo>
                <a:cubicBezTo>
                  <a:pt x="2404" y="18412"/>
                  <a:pt x="2592" y="18081"/>
                  <a:pt x="2800" y="17760"/>
                </a:cubicBezTo>
                <a:cubicBezTo>
                  <a:pt x="2833" y="17710"/>
                  <a:pt x="2894" y="17790"/>
                  <a:pt x="2860" y="17840"/>
                </a:cubicBezTo>
                <a:close/>
                <a:moveTo>
                  <a:pt x="2807" y="16376"/>
                </a:moveTo>
                <a:cubicBezTo>
                  <a:pt x="2800" y="16406"/>
                  <a:pt x="2773" y="16416"/>
                  <a:pt x="2753" y="16406"/>
                </a:cubicBezTo>
                <a:cubicBezTo>
                  <a:pt x="2733" y="16396"/>
                  <a:pt x="2726" y="16356"/>
                  <a:pt x="2733" y="16326"/>
                </a:cubicBezTo>
                <a:cubicBezTo>
                  <a:pt x="2773" y="16205"/>
                  <a:pt x="2833" y="16095"/>
                  <a:pt x="2907" y="16015"/>
                </a:cubicBezTo>
                <a:cubicBezTo>
                  <a:pt x="2927" y="15995"/>
                  <a:pt x="2948" y="16005"/>
                  <a:pt x="2961" y="16035"/>
                </a:cubicBezTo>
                <a:cubicBezTo>
                  <a:pt x="2974" y="16065"/>
                  <a:pt x="2968" y="16095"/>
                  <a:pt x="2948" y="16115"/>
                </a:cubicBezTo>
                <a:cubicBezTo>
                  <a:pt x="2941" y="16125"/>
                  <a:pt x="2927" y="16135"/>
                  <a:pt x="2921" y="16145"/>
                </a:cubicBezTo>
                <a:cubicBezTo>
                  <a:pt x="2914" y="16145"/>
                  <a:pt x="2914" y="16155"/>
                  <a:pt x="2907" y="16155"/>
                </a:cubicBezTo>
                <a:cubicBezTo>
                  <a:pt x="2907" y="16155"/>
                  <a:pt x="2907" y="16155"/>
                  <a:pt x="2907" y="16155"/>
                </a:cubicBezTo>
                <a:cubicBezTo>
                  <a:pt x="2907" y="16155"/>
                  <a:pt x="2901" y="16165"/>
                  <a:pt x="2901" y="16165"/>
                </a:cubicBezTo>
                <a:cubicBezTo>
                  <a:pt x="2887" y="16185"/>
                  <a:pt x="2874" y="16205"/>
                  <a:pt x="2860" y="16236"/>
                </a:cubicBezTo>
                <a:cubicBezTo>
                  <a:pt x="2854" y="16246"/>
                  <a:pt x="2847" y="16256"/>
                  <a:pt x="2840" y="16276"/>
                </a:cubicBezTo>
                <a:cubicBezTo>
                  <a:pt x="2840" y="16286"/>
                  <a:pt x="2833" y="16286"/>
                  <a:pt x="2833" y="16296"/>
                </a:cubicBezTo>
                <a:cubicBezTo>
                  <a:pt x="2833" y="16296"/>
                  <a:pt x="2827" y="16306"/>
                  <a:pt x="2827" y="16306"/>
                </a:cubicBezTo>
                <a:cubicBezTo>
                  <a:pt x="2827" y="16306"/>
                  <a:pt x="2827" y="16306"/>
                  <a:pt x="2827" y="16306"/>
                </a:cubicBezTo>
                <a:cubicBezTo>
                  <a:pt x="2827" y="16316"/>
                  <a:pt x="2820" y="16316"/>
                  <a:pt x="2820" y="16326"/>
                </a:cubicBezTo>
                <a:cubicBezTo>
                  <a:pt x="2820" y="16336"/>
                  <a:pt x="2813" y="16336"/>
                  <a:pt x="2813" y="16346"/>
                </a:cubicBezTo>
                <a:cubicBezTo>
                  <a:pt x="2813" y="16346"/>
                  <a:pt x="2807" y="16366"/>
                  <a:pt x="2807" y="16376"/>
                </a:cubicBezTo>
                <a:close/>
                <a:moveTo>
                  <a:pt x="2645" y="16556"/>
                </a:moveTo>
                <a:cubicBezTo>
                  <a:pt x="2639" y="16476"/>
                  <a:pt x="2719" y="16476"/>
                  <a:pt x="2726" y="16546"/>
                </a:cubicBezTo>
                <a:cubicBezTo>
                  <a:pt x="2733" y="16617"/>
                  <a:pt x="2652" y="16627"/>
                  <a:pt x="2645" y="16556"/>
                </a:cubicBezTo>
                <a:close/>
                <a:moveTo>
                  <a:pt x="3955" y="16205"/>
                </a:moveTo>
                <a:cubicBezTo>
                  <a:pt x="3948" y="16125"/>
                  <a:pt x="4029" y="16125"/>
                  <a:pt x="4035" y="16195"/>
                </a:cubicBezTo>
                <a:cubicBezTo>
                  <a:pt x="4035" y="16276"/>
                  <a:pt x="3955" y="16286"/>
                  <a:pt x="3955" y="16205"/>
                </a:cubicBezTo>
                <a:close/>
                <a:moveTo>
                  <a:pt x="4062" y="16566"/>
                </a:moveTo>
                <a:cubicBezTo>
                  <a:pt x="4069" y="16647"/>
                  <a:pt x="3988" y="16647"/>
                  <a:pt x="3982" y="16576"/>
                </a:cubicBezTo>
                <a:cubicBezTo>
                  <a:pt x="3982" y="16496"/>
                  <a:pt x="4062" y="16486"/>
                  <a:pt x="4062" y="16566"/>
                </a:cubicBezTo>
                <a:close/>
                <a:moveTo>
                  <a:pt x="3982" y="16677"/>
                </a:moveTo>
                <a:cubicBezTo>
                  <a:pt x="3988" y="16757"/>
                  <a:pt x="3908" y="16757"/>
                  <a:pt x="3901" y="16687"/>
                </a:cubicBezTo>
                <a:cubicBezTo>
                  <a:pt x="3901" y="16607"/>
                  <a:pt x="3982" y="16597"/>
                  <a:pt x="3982" y="16677"/>
                </a:cubicBezTo>
                <a:close/>
                <a:moveTo>
                  <a:pt x="3545" y="17228"/>
                </a:moveTo>
                <a:cubicBezTo>
                  <a:pt x="3552" y="17309"/>
                  <a:pt x="3471" y="17309"/>
                  <a:pt x="3465" y="17238"/>
                </a:cubicBezTo>
                <a:cubicBezTo>
                  <a:pt x="3465" y="17158"/>
                  <a:pt x="3538" y="17148"/>
                  <a:pt x="3545" y="17228"/>
                </a:cubicBezTo>
                <a:close/>
                <a:moveTo>
                  <a:pt x="3559" y="17058"/>
                </a:moveTo>
                <a:cubicBezTo>
                  <a:pt x="3565" y="17138"/>
                  <a:pt x="3485" y="17138"/>
                  <a:pt x="3478" y="17068"/>
                </a:cubicBezTo>
                <a:cubicBezTo>
                  <a:pt x="3471" y="16988"/>
                  <a:pt x="3552" y="16988"/>
                  <a:pt x="3559" y="17058"/>
                </a:cubicBezTo>
                <a:close/>
                <a:moveTo>
                  <a:pt x="2948" y="17690"/>
                </a:moveTo>
                <a:cubicBezTo>
                  <a:pt x="2954" y="17770"/>
                  <a:pt x="2874" y="17770"/>
                  <a:pt x="2867" y="17700"/>
                </a:cubicBezTo>
                <a:cubicBezTo>
                  <a:pt x="2867" y="17629"/>
                  <a:pt x="2948" y="17619"/>
                  <a:pt x="2948" y="17690"/>
                </a:cubicBezTo>
                <a:close/>
                <a:moveTo>
                  <a:pt x="3109" y="17459"/>
                </a:moveTo>
                <a:cubicBezTo>
                  <a:pt x="3115" y="17539"/>
                  <a:pt x="3035" y="17539"/>
                  <a:pt x="3028" y="17469"/>
                </a:cubicBezTo>
                <a:cubicBezTo>
                  <a:pt x="3028" y="17389"/>
                  <a:pt x="3109" y="17379"/>
                  <a:pt x="3109" y="17459"/>
                </a:cubicBezTo>
                <a:close/>
                <a:moveTo>
                  <a:pt x="4458" y="15002"/>
                </a:moveTo>
                <a:cubicBezTo>
                  <a:pt x="4452" y="14922"/>
                  <a:pt x="4532" y="14922"/>
                  <a:pt x="4539" y="14992"/>
                </a:cubicBezTo>
                <a:cubicBezTo>
                  <a:pt x="4546" y="15062"/>
                  <a:pt x="4465" y="15072"/>
                  <a:pt x="4458" y="15002"/>
                </a:cubicBezTo>
                <a:close/>
                <a:moveTo>
                  <a:pt x="2108" y="11512"/>
                </a:moveTo>
                <a:cubicBezTo>
                  <a:pt x="2115" y="11593"/>
                  <a:pt x="2034" y="11593"/>
                  <a:pt x="2028" y="11522"/>
                </a:cubicBezTo>
                <a:cubicBezTo>
                  <a:pt x="2028" y="11452"/>
                  <a:pt x="2102" y="11442"/>
                  <a:pt x="2108" y="11512"/>
                </a:cubicBezTo>
                <a:close/>
                <a:moveTo>
                  <a:pt x="2182" y="11472"/>
                </a:moveTo>
                <a:cubicBezTo>
                  <a:pt x="2189" y="11553"/>
                  <a:pt x="2108" y="11553"/>
                  <a:pt x="2102" y="11482"/>
                </a:cubicBezTo>
                <a:cubicBezTo>
                  <a:pt x="2102" y="11412"/>
                  <a:pt x="2182" y="11402"/>
                  <a:pt x="2182" y="11472"/>
                </a:cubicBezTo>
                <a:close/>
                <a:moveTo>
                  <a:pt x="3861" y="10580"/>
                </a:moveTo>
                <a:cubicBezTo>
                  <a:pt x="3867" y="10660"/>
                  <a:pt x="3787" y="10660"/>
                  <a:pt x="3780" y="10590"/>
                </a:cubicBezTo>
                <a:cubicBezTo>
                  <a:pt x="3780" y="10510"/>
                  <a:pt x="3861" y="10510"/>
                  <a:pt x="3861" y="10580"/>
                </a:cubicBezTo>
                <a:close/>
                <a:moveTo>
                  <a:pt x="6520" y="10339"/>
                </a:moveTo>
                <a:cubicBezTo>
                  <a:pt x="5653" y="10139"/>
                  <a:pt x="4767" y="10179"/>
                  <a:pt x="3914" y="10460"/>
                </a:cubicBezTo>
                <a:cubicBezTo>
                  <a:pt x="3867" y="10480"/>
                  <a:pt x="3841" y="10359"/>
                  <a:pt x="3888" y="10349"/>
                </a:cubicBezTo>
                <a:cubicBezTo>
                  <a:pt x="4760" y="10058"/>
                  <a:pt x="5653" y="10018"/>
                  <a:pt x="6533" y="10219"/>
                </a:cubicBezTo>
                <a:cubicBezTo>
                  <a:pt x="6587" y="10229"/>
                  <a:pt x="6567" y="10349"/>
                  <a:pt x="6520" y="10339"/>
                </a:cubicBezTo>
                <a:close/>
                <a:moveTo>
                  <a:pt x="4626" y="10971"/>
                </a:moveTo>
                <a:cubicBezTo>
                  <a:pt x="4633" y="11051"/>
                  <a:pt x="4552" y="11051"/>
                  <a:pt x="4546" y="10981"/>
                </a:cubicBezTo>
                <a:cubicBezTo>
                  <a:pt x="4539" y="10901"/>
                  <a:pt x="4619" y="10891"/>
                  <a:pt x="4626" y="10971"/>
                </a:cubicBezTo>
                <a:close/>
                <a:moveTo>
                  <a:pt x="4465" y="11001"/>
                </a:moveTo>
                <a:cubicBezTo>
                  <a:pt x="4458" y="10921"/>
                  <a:pt x="4539" y="10921"/>
                  <a:pt x="4546" y="10991"/>
                </a:cubicBezTo>
                <a:cubicBezTo>
                  <a:pt x="4552" y="11071"/>
                  <a:pt x="4472" y="11071"/>
                  <a:pt x="4465" y="11001"/>
                </a:cubicBezTo>
                <a:close/>
                <a:moveTo>
                  <a:pt x="4687" y="11382"/>
                </a:moveTo>
                <a:cubicBezTo>
                  <a:pt x="4693" y="11462"/>
                  <a:pt x="4613" y="11462"/>
                  <a:pt x="4606" y="11392"/>
                </a:cubicBezTo>
                <a:cubicBezTo>
                  <a:pt x="4599" y="11312"/>
                  <a:pt x="4680" y="11302"/>
                  <a:pt x="4687" y="11382"/>
                </a:cubicBezTo>
                <a:close/>
                <a:moveTo>
                  <a:pt x="4519" y="11402"/>
                </a:moveTo>
                <a:cubicBezTo>
                  <a:pt x="4512" y="11322"/>
                  <a:pt x="4593" y="11322"/>
                  <a:pt x="4599" y="11392"/>
                </a:cubicBezTo>
                <a:cubicBezTo>
                  <a:pt x="4606" y="11462"/>
                  <a:pt x="4525" y="11472"/>
                  <a:pt x="4519" y="11402"/>
                </a:cubicBezTo>
                <a:close/>
                <a:moveTo>
                  <a:pt x="2914" y="11964"/>
                </a:moveTo>
                <a:cubicBezTo>
                  <a:pt x="2934" y="11944"/>
                  <a:pt x="2954" y="11954"/>
                  <a:pt x="2968" y="11984"/>
                </a:cubicBezTo>
                <a:cubicBezTo>
                  <a:pt x="2981" y="12004"/>
                  <a:pt x="2974" y="12054"/>
                  <a:pt x="2954" y="12064"/>
                </a:cubicBezTo>
                <a:cubicBezTo>
                  <a:pt x="2894" y="12114"/>
                  <a:pt x="2840" y="12174"/>
                  <a:pt x="2780" y="12224"/>
                </a:cubicBezTo>
                <a:cubicBezTo>
                  <a:pt x="2760" y="12244"/>
                  <a:pt x="2739" y="12234"/>
                  <a:pt x="2726" y="12204"/>
                </a:cubicBezTo>
                <a:cubicBezTo>
                  <a:pt x="2713" y="12184"/>
                  <a:pt x="2719" y="12134"/>
                  <a:pt x="2739" y="12124"/>
                </a:cubicBezTo>
                <a:cubicBezTo>
                  <a:pt x="2800" y="12064"/>
                  <a:pt x="2854" y="12014"/>
                  <a:pt x="2914" y="11964"/>
                </a:cubicBezTo>
                <a:close/>
                <a:moveTo>
                  <a:pt x="3095" y="11863"/>
                </a:moveTo>
                <a:cubicBezTo>
                  <a:pt x="3102" y="11944"/>
                  <a:pt x="3021" y="11944"/>
                  <a:pt x="3015" y="11873"/>
                </a:cubicBezTo>
                <a:cubicBezTo>
                  <a:pt x="3008" y="11793"/>
                  <a:pt x="3089" y="11783"/>
                  <a:pt x="3095" y="11863"/>
                </a:cubicBezTo>
                <a:close/>
                <a:moveTo>
                  <a:pt x="3196" y="11282"/>
                </a:moveTo>
                <a:cubicBezTo>
                  <a:pt x="3203" y="11362"/>
                  <a:pt x="3122" y="11362"/>
                  <a:pt x="3115" y="11292"/>
                </a:cubicBezTo>
                <a:cubicBezTo>
                  <a:pt x="3115" y="11212"/>
                  <a:pt x="3196" y="11202"/>
                  <a:pt x="3196" y="11282"/>
                </a:cubicBezTo>
                <a:close/>
                <a:moveTo>
                  <a:pt x="4868" y="6067"/>
                </a:moveTo>
                <a:cubicBezTo>
                  <a:pt x="4861" y="5987"/>
                  <a:pt x="4942" y="5987"/>
                  <a:pt x="4948" y="6057"/>
                </a:cubicBezTo>
                <a:cubicBezTo>
                  <a:pt x="4948" y="6137"/>
                  <a:pt x="4875" y="6148"/>
                  <a:pt x="4868" y="6067"/>
                </a:cubicBezTo>
                <a:close/>
                <a:moveTo>
                  <a:pt x="4955" y="6067"/>
                </a:moveTo>
                <a:cubicBezTo>
                  <a:pt x="4948" y="5987"/>
                  <a:pt x="5029" y="5987"/>
                  <a:pt x="5036" y="6057"/>
                </a:cubicBezTo>
                <a:cubicBezTo>
                  <a:pt x="5036" y="6137"/>
                  <a:pt x="4962" y="6137"/>
                  <a:pt x="4955" y="6067"/>
                </a:cubicBezTo>
                <a:close/>
                <a:moveTo>
                  <a:pt x="6003" y="6980"/>
                </a:moveTo>
                <a:cubicBezTo>
                  <a:pt x="5996" y="6900"/>
                  <a:pt x="6076" y="6900"/>
                  <a:pt x="6083" y="6970"/>
                </a:cubicBezTo>
                <a:cubicBezTo>
                  <a:pt x="6083" y="7040"/>
                  <a:pt x="6009" y="7050"/>
                  <a:pt x="6003" y="6980"/>
                </a:cubicBezTo>
                <a:close/>
                <a:moveTo>
                  <a:pt x="6849" y="6930"/>
                </a:moveTo>
                <a:cubicBezTo>
                  <a:pt x="6828" y="6950"/>
                  <a:pt x="6788" y="6940"/>
                  <a:pt x="6781" y="6890"/>
                </a:cubicBezTo>
                <a:cubicBezTo>
                  <a:pt x="6781" y="6829"/>
                  <a:pt x="6828" y="6809"/>
                  <a:pt x="6849" y="6839"/>
                </a:cubicBezTo>
                <a:cubicBezTo>
                  <a:pt x="6869" y="6819"/>
                  <a:pt x="6909" y="6829"/>
                  <a:pt x="6916" y="6880"/>
                </a:cubicBezTo>
                <a:cubicBezTo>
                  <a:pt x="6916" y="6940"/>
                  <a:pt x="6869" y="6960"/>
                  <a:pt x="6849" y="6930"/>
                </a:cubicBezTo>
                <a:close/>
                <a:moveTo>
                  <a:pt x="7050" y="7511"/>
                </a:moveTo>
                <a:cubicBezTo>
                  <a:pt x="7043" y="7431"/>
                  <a:pt x="7124" y="7431"/>
                  <a:pt x="7131" y="7501"/>
                </a:cubicBezTo>
                <a:cubicBezTo>
                  <a:pt x="7131" y="7582"/>
                  <a:pt x="7050" y="7592"/>
                  <a:pt x="7050" y="7511"/>
                </a:cubicBezTo>
                <a:close/>
                <a:moveTo>
                  <a:pt x="6963" y="7521"/>
                </a:moveTo>
                <a:cubicBezTo>
                  <a:pt x="6956" y="7441"/>
                  <a:pt x="7037" y="7441"/>
                  <a:pt x="7043" y="7511"/>
                </a:cubicBezTo>
                <a:cubicBezTo>
                  <a:pt x="7050" y="7592"/>
                  <a:pt x="6969" y="7602"/>
                  <a:pt x="6963" y="7521"/>
                </a:cubicBezTo>
                <a:close/>
                <a:moveTo>
                  <a:pt x="6614" y="14260"/>
                </a:moveTo>
                <a:cubicBezTo>
                  <a:pt x="6607" y="14180"/>
                  <a:pt x="6687" y="14180"/>
                  <a:pt x="6694" y="14250"/>
                </a:cubicBezTo>
                <a:cubicBezTo>
                  <a:pt x="6701" y="14330"/>
                  <a:pt x="6620" y="14340"/>
                  <a:pt x="6614" y="14260"/>
                </a:cubicBezTo>
                <a:close/>
                <a:moveTo>
                  <a:pt x="6761" y="14521"/>
                </a:moveTo>
                <a:cubicBezTo>
                  <a:pt x="6768" y="14601"/>
                  <a:pt x="6687" y="14601"/>
                  <a:pt x="6681" y="14531"/>
                </a:cubicBezTo>
                <a:cubicBezTo>
                  <a:pt x="6681" y="14451"/>
                  <a:pt x="6761" y="14441"/>
                  <a:pt x="6761" y="14521"/>
                </a:cubicBezTo>
                <a:close/>
                <a:moveTo>
                  <a:pt x="7580" y="14160"/>
                </a:moveTo>
                <a:cubicBezTo>
                  <a:pt x="7587" y="14240"/>
                  <a:pt x="7507" y="14240"/>
                  <a:pt x="7500" y="14170"/>
                </a:cubicBezTo>
                <a:cubicBezTo>
                  <a:pt x="7500" y="14090"/>
                  <a:pt x="7574" y="14080"/>
                  <a:pt x="7580" y="14160"/>
                </a:cubicBezTo>
                <a:close/>
                <a:moveTo>
                  <a:pt x="7621" y="14431"/>
                </a:moveTo>
                <a:cubicBezTo>
                  <a:pt x="7627" y="14511"/>
                  <a:pt x="7547" y="14511"/>
                  <a:pt x="7540" y="14441"/>
                </a:cubicBezTo>
                <a:cubicBezTo>
                  <a:pt x="7540" y="14370"/>
                  <a:pt x="7621" y="14360"/>
                  <a:pt x="7621" y="14431"/>
                </a:cubicBezTo>
                <a:close/>
                <a:moveTo>
                  <a:pt x="7090" y="12966"/>
                </a:moveTo>
                <a:cubicBezTo>
                  <a:pt x="7084" y="12886"/>
                  <a:pt x="7164" y="12886"/>
                  <a:pt x="7171" y="12956"/>
                </a:cubicBezTo>
                <a:cubicBezTo>
                  <a:pt x="7178" y="13027"/>
                  <a:pt x="7097" y="13037"/>
                  <a:pt x="7090" y="12966"/>
                </a:cubicBezTo>
                <a:close/>
                <a:moveTo>
                  <a:pt x="6943" y="17479"/>
                </a:moveTo>
                <a:cubicBezTo>
                  <a:pt x="6949" y="17559"/>
                  <a:pt x="6869" y="17559"/>
                  <a:pt x="6862" y="17489"/>
                </a:cubicBezTo>
                <a:cubicBezTo>
                  <a:pt x="6862" y="17409"/>
                  <a:pt x="6936" y="17399"/>
                  <a:pt x="6943" y="17479"/>
                </a:cubicBezTo>
                <a:close/>
                <a:moveTo>
                  <a:pt x="7084" y="16466"/>
                </a:moveTo>
                <a:cubicBezTo>
                  <a:pt x="7090" y="16546"/>
                  <a:pt x="7010" y="16546"/>
                  <a:pt x="7003" y="16476"/>
                </a:cubicBezTo>
                <a:cubicBezTo>
                  <a:pt x="7003" y="16396"/>
                  <a:pt x="7084" y="16396"/>
                  <a:pt x="7084" y="16466"/>
                </a:cubicBezTo>
                <a:close/>
                <a:moveTo>
                  <a:pt x="7030" y="16326"/>
                </a:moveTo>
                <a:cubicBezTo>
                  <a:pt x="7037" y="16406"/>
                  <a:pt x="6956" y="16406"/>
                  <a:pt x="6949" y="16336"/>
                </a:cubicBezTo>
                <a:cubicBezTo>
                  <a:pt x="6949" y="16256"/>
                  <a:pt x="7030" y="16256"/>
                  <a:pt x="7030" y="16326"/>
                </a:cubicBezTo>
                <a:close/>
                <a:moveTo>
                  <a:pt x="7547" y="16356"/>
                </a:moveTo>
                <a:cubicBezTo>
                  <a:pt x="7554" y="16436"/>
                  <a:pt x="7473" y="16436"/>
                  <a:pt x="7466" y="16366"/>
                </a:cubicBezTo>
                <a:cubicBezTo>
                  <a:pt x="7466" y="16286"/>
                  <a:pt x="7540" y="16286"/>
                  <a:pt x="7547" y="16356"/>
                </a:cubicBezTo>
                <a:close/>
                <a:moveTo>
                  <a:pt x="6721" y="17018"/>
                </a:moveTo>
                <a:cubicBezTo>
                  <a:pt x="6728" y="17098"/>
                  <a:pt x="6647" y="17098"/>
                  <a:pt x="6640" y="17028"/>
                </a:cubicBezTo>
                <a:cubicBezTo>
                  <a:pt x="6640" y="16948"/>
                  <a:pt x="6721" y="16938"/>
                  <a:pt x="6721" y="17018"/>
                </a:cubicBezTo>
                <a:close/>
                <a:moveTo>
                  <a:pt x="6486" y="15834"/>
                </a:moveTo>
                <a:cubicBezTo>
                  <a:pt x="6493" y="15915"/>
                  <a:pt x="6412" y="15915"/>
                  <a:pt x="6405" y="15844"/>
                </a:cubicBezTo>
                <a:cubicBezTo>
                  <a:pt x="6405" y="15764"/>
                  <a:pt x="6486" y="15754"/>
                  <a:pt x="6486" y="15834"/>
                </a:cubicBezTo>
                <a:close/>
                <a:moveTo>
                  <a:pt x="8910" y="10189"/>
                </a:moveTo>
                <a:cubicBezTo>
                  <a:pt x="8903" y="10109"/>
                  <a:pt x="8984" y="10109"/>
                  <a:pt x="8990" y="10179"/>
                </a:cubicBezTo>
                <a:cubicBezTo>
                  <a:pt x="8997" y="10259"/>
                  <a:pt x="8917" y="10259"/>
                  <a:pt x="8910" y="10189"/>
                </a:cubicBezTo>
                <a:close/>
                <a:moveTo>
                  <a:pt x="9541" y="10861"/>
                </a:moveTo>
                <a:cubicBezTo>
                  <a:pt x="9548" y="10941"/>
                  <a:pt x="9467" y="10941"/>
                  <a:pt x="9460" y="10871"/>
                </a:cubicBezTo>
                <a:cubicBezTo>
                  <a:pt x="9460" y="10790"/>
                  <a:pt x="9534" y="10780"/>
                  <a:pt x="9541" y="10861"/>
                </a:cubicBezTo>
                <a:close/>
                <a:moveTo>
                  <a:pt x="8823" y="14150"/>
                </a:moveTo>
                <a:cubicBezTo>
                  <a:pt x="8829" y="14230"/>
                  <a:pt x="8749" y="14230"/>
                  <a:pt x="8742" y="14160"/>
                </a:cubicBezTo>
                <a:cubicBezTo>
                  <a:pt x="8735" y="14080"/>
                  <a:pt x="8816" y="14070"/>
                  <a:pt x="8823" y="14150"/>
                </a:cubicBezTo>
                <a:close/>
                <a:moveTo>
                  <a:pt x="8816" y="13909"/>
                </a:moveTo>
                <a:cubicBezTo>
                  <a:pt x="8823" y="13989"/>
                  <a:pt x="8742" y="13989"/>
                  <a:pt x="8735" y="13919"/>
                </a:cubicBezTo>
                <a:cubicBezTo>
                  <a:pt x="8735" y="13839"/>
                  <a:pt x="8816" y="13829"/>
                  <a:pt x="8816" y="13909"/>
                </a:cubicBezTo>
                <a:close/>
                <a:moveTo>
                  <a:pt x="9628" y="12265"/>
                </a:moveTo>
                <a:cubicBezTo>
                  <a:pt x="9635" y="12345"/>
                  <a:pt x="9554" y="12345"/>
                  <a:pt x="9548" y="12275"/>
                </a:cubicBezTo>
                <a:cubicBezTo>
                  <a:pt x="9548" y="12194"/>
                  <a:pt x="9622" y="12194"/>
                  <a:pt x="9628" y="12265"/>
                </a:cubicBezTo>
                <a:close/>
                <a:moveTo>
                  <a:pt x="9413" y="14350"/>
                </a:moveTo>
                <a:cubicBezTo>
                  <a:pt x="9420" y="14431"/>
                  <a:pt x="9340" y="14431"/>
                  <a:pt x="9333" y="14360"/>
                </a:cubicBezTo>
                <a:cubicBezTo>
                  <a:pt x="9333" y="14290"/>
                  <a:pt x="9413" y="14280"/>
                  <a:pt x="9413" y="14350"/>
                </a:cubicBezTo>
                <a:close/>
                <a:moveTo>
                  <a:pt x="9360" y="14140"/>
                </a:moveTo>
                <a:cubicBezTo>
                  <a:pt x="9366" y="14220"/>
                  <a:pt x="9286" y="14220"/>
                  <a:pt x="9279" y="14150"/>
                </a:cubicBezTo>
                <a:cubicBezTo>
                  <a:pt x="9279" y="14070"/>
                  <a:pt x="9360" y="14059"/>
                  <a:pt x="9360" y="14140"/>
                </a:cubicBezTo>
                <a:close/>
                <a:moveTo>
                  <a:pt x="9152" y="14882"/>
                </a:moveTo>
                <a:cubicBezTo>
                  <a:pt x="9158" y="14962"/>
                  <a:pt x="9078" y="14962"/>
                  <a:pt x="9071" y="14892"/>
                </a:cubicBezTo>
                <a:cubicBezTo>
                  <a:pt x="9064" y="14822"/>
                  <a:pt x="9145" y="14812"/>
                  <a:pt x="9152" y="14882"/>
                </a:cubicBezTo>
                <a:close/>
                <a:moveTo>
                  <a:pt x="9098" y="14621"/>
                </a:moveTo>
                <a:cubicBezTo>
                  <a:pt x="9105" y="14701"/>
                  <a:pt x="9024" y="14701"/>
                  <a:pt x="9017" y="14631"/>
                </a:cubicBezTo>
                <a:cubicBezTo>
                  <a:pt x="9017" y="14551"/>
                  <a:pt x="9098" y="14551"/>
                  <a:pt x="9098" y="14621"/>
                </a:cubicBezTo>
                <a:close/>
                <a:moveTo>
                  <a:pt x="8628" y="12024"/>
                </a:moveTo>
                <a:cubicBezTo>
                  <a:pt x="8635" y="12104"/>
                  <a:pt x="8554" y="12104"/>
                  <a:pt x="8547" y="12034"/>
                </a:cubicBezTo>
                <a:cubicBezTo>
                  <a:pt x="8547" y="11954"/>
                  <a:pt x="8621" y="11944"/>
                  <a:pt x="8628" y="12024"/>
                </a:cubicBezTo>
                <a:close/>
                <a:moveTo>
                  <a:pt x="8648" y="12254"/>
                </a:moveTo>
                <a:cubicBezTo>
                  <a:pt x="8655" y="12335"/>
                  <a:pt x="8574" y="12335"/>
                  <a:pt x="8567" y="12265"/>
                </a:cubicBezTo>
                <a:cubicBezTo>
                  <a:pt x="8561" y="12194"/>
                  <a:pt x="8641" y="12184"/>
                  <a:pt x="8648" y="12254"/>
                </a:cubicBezTo>
                <a:close/>
                <a:moveTo>
                  <a:pt x="10729" y="8955"/>
                </a:moveTo>
                <a:cubicBezTo>
                  <a:pt x="10723" y="8875"/>
                  <a:pt x="10803" y="8875"/>
                  <a:pt x="10810" y="8945"/>
                </a:cubicBezTo>
                <a:cubicBezTo>
                  <a:pt x="10810" y="9015"/>
                  <a:pt x="10729" y="9026"/>
                  <a:pt x="10729" y="8955"/>
                </a:cubicBezTo>
                <a:close/>
                <a:moveTo>
                  <a:pt x="10897" y="9046"/>
                </a:moveTo>
                <a:cubicBezTo>
                  <a:pt x="10891" y="8965"/>
                  <a:pt x="10971" y="8965"/>
                  <a:pt x="10978" y="9036"/>
                </a:cubicBezTo>
                <a:cubicBezTo>
                  <a:pt x="10985" y="9116"/>
                  <a:pt x="10904" y="9126"/>
                  <a:pt x="10897" y="9046"/>
                </a:cubicBezTo>
                <a:close/>
                <a:moveTo>
                  <a:pt x="10776" y="9266"/>
                </a:moveTo>
                <a:cubicBezTo>
                  <a:pt x="10770" y="9186"/>
                  <a:pt x="10850" y="9186"/>
                  <a:pt x="10857" y="9256"/>
                </a:cubicBezTo>
                <a:cubicBezTo>
                  <a:pt x="10857" y="9336"/>
                  <a:pt x="10783" y="9336"/>
                  <a:pt x="10776" y="9266"/>
                </a:cubicBezTo>
                <a:close/>
                <a:moveTo>
                  <a:pt x="11663" y="9196"/>
                </a:moveTo>
                <a:cubicBezTo>
                  <a:pt x="11669" y="9276"/>
                  <a:pt x="11589" y="9276"/>
                  <a:pt x="11582" y="9206"/>
                </a:cubicBezTo>
                <a:cubicBezTo>
                  <a:pt x="11582" y="9126"/>
                  <a:pt x="11663" y="9116"/>
                  <a:pt x="11663" y="9196"/>
                </a:cubicBezTo>
                <a:close/>
                <a:moveTo>
                  <a:pt x="11696" y="9477"/>
                </a:moveTo>
                <a:cubicBezTo>
                  <a:pt x="11703" y="9557"/>
                  <a:pt x="11622" y="9557"/>
                  <a:pt x="11616" y="9487"/>
                </a:cubicBezTo>
                <a:cubicBezTo>
                  <a:pt x="11616" y="9417"/>
                  <a:pt x="11696" y="9407"/>
                  <a:pt x="11696" y="9477"/>
                </a:cubicBezTo>
                <a:close/>
                <a:moveTo>
                  <a:pt x="11327" y="8414"/>
                </a:moveTo>
                <a:cubicBezTo>
                  <a:pt x="11334" y="8494"/>
                  <a:pt x="11253" y="8494"/>
                  <a:pt x="11246" y="8424"/>
                </a:cubicBezTo>
                <a:cubicBezTo>
                  <a:pt x="11246" y="8344"/>
                  <a:pt x="11327" y="8334"/>
                  <a:pt x="11327" y="8414"/>
                </a:cubicBezTo>
                <a:close/>
                <a:moveTo>
                  <a:pt x="11804" y="12254"/>
                </a:moveTo>
                <a:cubicBezTo>
                  <a:pt x="11810" y="12335"/>
                  <a:pt x="11730" y="12335"/>
                  <a:pt x="11723" y="12265"/>
                </a:cubicBezTo>
                <a:cubicBezTo>
                  <a:pt x="11716" y="12194"/>
                  <a:pt x="11797" y="12184"/>
                  <a:pt x="11804" y="12254"/>
                </a:cubicBezTo>
                <a:close/>
                <a:moveTo>
                  <a:pt x="11085" y="12194"/>
                </a:moveTo>
                <a:cubicBezTo>
                  <a:pt x="11092" y="12275"/>
                  <a:pt x="11011" y="12275"/>
                  <a:pt x="11005" y="12204"/>
                </a:cubicBezTo>
                <a:cubicBezTo>
                  <a:pt x="11005" y="12124"/>
                  <a:pt x="11085" y="12114"/>
                  <a:pt x="11085" y="12194"/>
                </a:cubicBezTo>
                <a:close/>
                <a:moveTo>
                  <a:pt x="11522" y="13027"/>
                </a:moveTo>
                <a:cubicBezTo>
                  <a:pt x="11528" y="13107"/>
                  <a:pt x="11448" y="13107"/>
                  <a:pt x="11441" y="13037"/>
                </a:cubicBezTo>
                <a:cubicBezTo>
                  <a:pt x="11441" y="12956"/>
                  <a:pt x="11522" y="12946"/>
                  <a:pt x="11522" y="13027"/>
                </a:cubicBezTo>
                <a:close/>
                <a:moveTo>
                  <a:pt x="11488" y="12836"/>
                </a:moveTo>
                <a:cubicBezTo>
                  <a:pt x="11495" y="12916"/>
                  <a:pt x="11414" y="12916"/>
                  <a:pt x="11408" y="12846"/>
                </a:cubicBezTo>
                <a:cubicBezTo>
                  <a:pt x="11401" y="12766"/>
                  <a:pt x="11481" y="12756"/>
                  <a:pt x="11488" y="12836"/>
                </a:cubicBezTo>
                <a:close/>
                <a:moveTo>
                  <a:pt x="11233" y="10219"/>
                </a:moveTo>
                <a:cubicBezTo>
                  <a:pt x="11240" y="10299"/>
                  <a:pt x="11159" y="10299"/>
                  <a:pt x="11152" y="10229"/>
                </a:cubicBezTo>
                <a:cubicBezTo>
                  <a:pt x="11146" y="10159"/>
                  <a:pt x="11226" y="10149"/>
                  <a:pt x="11233" y="10219"/>
                </a:cubicBezTo>
                <a:close/>
                <a:moveTo>
                  <a:pt x="11260" y="10419"/>
                </a:moveTo>
                <a:cubicBezTo>
                  <a:pt x="11267" y="10500"/>
                  <a:pt x="11186" y="10500"/>
                  <a:pt x="11179" y="10429"/>
                </a:cubicBezTo>
                <a:cubicBezTo>
                  <a:pt x="11173" y="10359"/>
                  <a:pt x="11253" y="10349"/>
                  <a:pt x="11260" y="10419"/>
                </a:cubicBezTo>
                <a:close/>
                <a:moveTo>
                  <a:pt x="13751" y="7963"/>
                </a:moveTo>
                <a:cubicBezTo>
                  <a:pt x="13758" y="8043"/>
                  <a:pt x="13677" y="8043"/>
                  <a:pt x="13670" y="7973"/>
                </a:cubicBezTo>
                <a:cubicBezTo>
                  <a:pt x="13670" y="7892"/>
                  <a:pt x="13751" y="7882"/>
                  <a:pt x="13751" y="7963"/>
                </a:cubicBezTo>
                <a:close/>
                <a:moveTo>
                  <a:pt x="13738" y="7832"/>
                </a:moveTo>
                <a:cubicBezTo>
                  <a:pt x="13744" y="7912"/>
                  <a:pt x="13664" y="7912"/>
                  <a:pt x="13657" y="7842"/>
                </a:cubicBezTo>
                <a:cubicBezTo>
                  <a:pt x="13657" y="7772"/>
                  <a:pt x="13738" y="7762"/>
                  <a:pt x="13738" y="7832"/>
                </a:cubicBezTo>
                <a:close/>
                <a:moveTo>
                  <a:pt x="13281" y="8364"/>
                </a:moveTo>
                <a:cubicBezTo>
                  <a:pt x="13274" y="8283"/>
                  <a:pt x="13355" y="8283"/>
                  <a:pt x="13362" y="8354"/>
                </a:cubicBezTo>
                <a:cubicBezTo>
                  <a:pt x="13362" y="8434"/>
                  <a:pt x="13288" y="8444"/>
                  <a:pt x="13281" y="8364"/>
                </a:cubicBezTo>
                <a:close/>
                <a:moveTo>
                  <a:pt x="14147" y="8033"/>
                </a:moveTo>
                <a:cubicBezTo>
                  <a:pt x="14167" y="8033"/>
                  <a:pt x="14187" y="8053"/>
                  <a:pt x="14187" y="8083"/>
                </a:cubicBezTo>
                <a:cubicBezTo>
                  <a:pt x="14181" y="8334"/>
                  <a:pt x="14167" y="8584"/>
                  <a:pt x="14154" y="8835"/>
                </a:cubicBezTo>
                <a:cubicBezTo>
                  <a:pt x="14154" y="8865"/>
                  <a:pt x="14127" y="8885"/>
                  <a:pt x="14107" y="8885"/>
                </a:cubicBezTo>
                <a:cubicBezTo>
                  <a:pt x="14087" y="8875"/>
                  <a:pt x="14073" y="8845"/>
                  <a:pt x="14073" y="8815"/>
                </a:cubicBezTo>
                <a:cubicBezTo>
                  <a:pt x="14087" y="8574"/>
                  <a:pt x="14100" y="8334"/>
                  <a:pt x="14107" y="8103"/>
                </a:cubicBezTo>
                <a:cubicBezTo>
                  <a:pt x="14107" y="8063"/>
                  <a:pt x="14120" y="8033"/>
                  <a:pt x="14147" y="8033"/>
                </a:cubicBezTo>
                <a:close/>
                <a:moveTo>
                  <a:pt x="14127" y="9316"/>
                </a:moveTo>
                <a:cubicBezTo>
                  <a:pt x="14134" y="9397"/>
                  <a:pt x="14053" y="9397"/>
                  <a:pt x="14046" y="9326"/>
                </a:cubicBezTo>
                <a:cubicBezTo>
                  <a:pt x="14040" y="9246"/>
                  <a:pt x="14120" y="9236"/>
                  <a:pt x="14127" y="9316"/>
                </a:cubicBezTo>
                <a:close/>
                <a:moveTo>
                  <a:pt x="13046" y="9457"/>
                </a:moveTo>
                <a:cubicBezTo>
                  <a:pt x="13053" y="9537"/>
                  <a:pt x="12972" y="9537"/>
                  <a:pt x="12965" y="9467"/>
                </a:cubicBezTo>
                <a:cubicBezTo>
                  <a:pt x="12965" y="9397"/>
                  <a:pt x="13046" y="9387"/>
                  <a:pt x="13046" y="9457"/>
                </a:cubicBezTo>
                <a:close/>
                <a:moveTo>
                  <a:pt x="13926" y="9918"/>
                </a:moveTo>
                <a:cubicBezTo>
                  <a:pt x="13932" y="9998"/>
                  <a:pt x="13852" y="9998"/>
                  <a:pt x="13845" y="9928"/>
                </a:cubicBezTo>
                <a:cubicBezTo>
                  <a:pt x="13845" y="9858"/>
                  <a:pt x="13926" y="9848"/>
                  <a:pt x="13926" y="9918"/>
                </a:cubicBezTo>
                <a:close/>
                <a:moveTo>
                  <a:pt x="13879" y="9637"/>
                </a:moveTo>
                <a:cubicBezTo>
                  <a:pt x="13885" y="9717"/>
                  <a:pt x="13805" y="9717"/>
                  <a:pt x="13798" y="9647"/>
                </a:cubicBezTo>
                <a:cubicBezTo>
                  <a:pt x="13791" y="9567"/>
                  <a:pt x="13872" y="9557"/>
                  <a:pt x="13879" y="9637"/>
                </a:cubicBezTo>
                <a:close/>
                <a:moveTo>
                  <a:pt x="13503" y="10169"/>
                </a:moveTo>
                <a:cubicBezTo>
                  <a:pt x="13509" y="10249"/>
                  <a:pt x="13429" y="10249"/>
                  <a:pt x="13422" y="10179"/>
                </a:cubicBezTo>
                <a:cubicBezTo>
                  <a:pt x="13422" y="10098"/>
                  <a:pt x="13503" y="10098"/>
                  <a:pt x="13503" y="10169"/>
                </a:cubicBezTo>
                <a:close/>
                <a:moveTo>
                  <a:pt x="13482" y="9988"/>
                </a:moveTo>
                <a:cubicBezTo>
                  <a:pt x="13476" y="9908"/>
                  <a:pt x="13556" y="9908"/>
                  <a:pt x="13563" y="9978"/>
                </a:cubicBezTo>
                <a:cubicBezTo>
                  <a:pt x="13563" y="10048"/>
                  <a:pt x="13482" y="10058"/>
                  <a:pt x="13482" y="9988"/>
                </a:cubicBezTo>
                <a:close/>
                <a:moveTo>
                  <a:pt x="13704" y="11212"/>
                </a:moveTo>
                <a:cubicBezTo>
                  <a:pt x="13711" y="11292"/>
                  <a:pt x="13630" y="11292"/>
                  <a:pt x="13623" y="11222"/>
                </a:cubicBezTo>
                <a:cubicBezTo>
                  <a:pt x="13617" y="11151"/>
                  <a:pt x="13697" y="11141"/>
                  <a:pt x="13704" y="11212"/>
                </a:cubicBezTo>
                <a:close/>
                <a:moveTo>
                  <a:pt x="13738" y="10971"/>
                </a:moveTo>
                <a:cubicBezTo>
                  <a:pt x="13738" y="11011"/>
                  <a:pt x="13717" y="11031"/>
                  <a:pt x="13697" y="11031"/>
                </a:cubicBezTo>
                <a:cubicBezTo>
                  <a:pt x="13711" y="11041"/>
                  <a:pt x="13724" y="11051"/>
                  <a:pt x="13724" y="11081"/>
                </a:cubicBezTo>
                <a:cubicBezTo>
                  <a:pt x="13731" y="11161"/>
                  <a:pt x="13650" y="11161"/>
                  <a:pt x="13644" y="11091"/>
                </a:cubicBezTo>
                <a:cubicBezTo>
                  <a:pt x="13644" y="11051"/>
                  <a:pt x="13664" y="11031"/>
                  <a:pt x="13684" y="11031"/>
                </a:cubicBezTo>
                <a:cubicBezTo>
                  <a:pt x="13670" y="11021"/>
                  <a:pt x="13657" y="11011"/>
                  <a:pt x="13657" y="10981"/>
                </a:cubicBezTo>
                <a:cubicBezTo>
                  <a:pt x="13657" y="10901"/>
                  <a:pt x="13738" y="10891"/>
                  <a:pt x="13738" y="10971"/>
                </a:cubicBezTo>
                <a:close/>
                <a:moveTo>
                  <a:pt x="11488" y="1785"/>
                </a:moveTo>
                <a:cubicBezTo>
                  <a:pt x="11495" y="1866"/>
                  <a:pt x="11414" y="1866"/>
                  <a:pt x="11408" y="1795"/>
                </a:cubicBezTo>
                <a:cubicBezTo>
                  <a:pt x="11401" y="1715"/>
                  <a:pt x="11481" y="1705"/>
                  <a:pt x="11488" y="1785"/>
                </a:cubicBezTo>
                <a:close/>
                <a:moveTo>
                  <a:pt x="11314" y="1715"/>
                </a:moveTo>
                <a:cubicBezTo>
                  <a:pt x="11320" y="1795"/>
                  <a:pt x="11240" y="1795"/>
                  <a:pt x="11233" y="1725"/>
                </a:cubicBezTo>
                <a:cubicBezTo>
                  <a:pt x="11233" y="1645"/>
                  <a:pt x="11314" y="1635"/>
                  <a:pt x="11314" y="1715"/>
                </a:cubicBezTo>
                <a:close/>
                <a:moveTo>
                  <a:pt x="10555" y="793"/>
                </a:moveTo>
                <a:cubicBezTo>
                  <a:pt x="10562" y="873"/>
                  <a:pt x="10481" y="873"/>
                  <a:pt x="10474" y="803"/>
                </a:cubicBezTo>
                <a:cubicBezTo>
                  <a:pt x="10474" y="732"/>
                  <a:pt x="10555" y="722"/>
                  <a:pt x="10555" y="793"/>
                </a:cubicBezTo>
                <a:close/>
                <a:moveTo>
                  <a:pt x="10689" y="903"/>
                </a:moveTo>
                <a:cubicBezTo>
                  <a:pt x="10696" y="983"/>
                  <a:pt x="10615" y="983"/>
                  <a:pt x="10609" y="913"/>
                </a:cubicBezTo>
                <a:cubicBezTo>
                  <a:pt x="10602" y="833"/>
                  <a:pt x="10682" y="833"/>
                  <a:pt x="10689" y="903"/>
                </a:cubicBezTo>
                <a:close/>
                <a:moveTo>
                  <a:pt x="10844" y="2217"/>
                </a:moveTo>
                <a:cubicBezTo>
                  <a:pt x="10850" y="2297"/>
                  <a:pt x="10770" y="2297"/>
                  <a:pt x="10763" y="2227"/>
                </a:cubicBezTo>
                <a:cubicBezTo>
                  <a:pt x="10763" y="2146"/>
                  <a:pt x="10837" y="2146"/>
                  <a:pt x="10844" y="2217"/>
                </a:cubicBezTo>
                <a:close/>
                <a:moveTo>
                  <a:pt x="10991" y="2307"/>
                </a:moveTo>
                <a:cubicBezTo>
                  <a:pt x="10998" y="2387"/>
                  <a:pt x="10917" y="2387"/>
                  <a:pt x="10911" y="2317"/>
                </a:cubicBezTo>
                <a:cubicBezTo>
                  <a:pt x="10904" y="2237"/>
                  <a:pt x="10985" y="2227"/>
                  <a:pt x="10991" y="2307"/>
                </a:cubicBezTo>
                <a:close/>
                <a:moveTo>
                  <a:pt x="12025" y="3410"/>
                </a:moveTo>
                <a:cubicBezTo>
                  <a:pt x="12032" y="3490"/>
                  <a:pt x="11951" y="3490"/>
                  <a:pt x="11945" y="3420"/>
                </a:cubicBezTo>
                <a:cubicBezTo>
                  <a:pt x="11945" y="3340"/>
                  <a:pt x="12025" y="3330"/>
                  <a:pt x="12025" y="3410"/>
                </a:cubicBezTo>
                <a:close/>
                <a:moveTo>
                  <a:pt x="11871" y="2898"/>
                </a:moveTo>
                <a:cubicBezTo>
                  <a:pt x="11878" y="2979"/>
                  <a:pt x="11797" y="2979"/>
                  <a:pt x="11790" y="2909"/>
                </a:cubicBezTo>
                <a:cubicBezTo>
                  <a:pt x="11790" y="2838"/>
                  <a:pt x="11871" y="2828"/>
                  <a:pt x="11871" y="2898"/>
                </a:cubicBezTo>
                <a:close/>
                <a:moveTo>
                  <a:pt x="11777" y="2798"/>
                </a:moveTo>
                <a:cubicBezTo>
                  <a:pt x="11784" y="2878"/>
                  <a:pt x="11703" y="2878"/>
                  <a:pt x="11696" y="2808"/>
                </a:cubicBezTo>
                <a:cubicBezTo>
                  <a:pt x="11696" y="2728"/>
                  <a:pt x="11770" y="2718"/>
                  <a:pt x="11777" y="2798"/>
                </a:cubicBezTo>
                <a:close/>
                <a:moveTo>
                  <a:pt x="11857" y="2257"/>
                </a:moveTo>
                <a:cubicBezTo>
                  <a:pt x="11864" y="2337"/>
                  <a:pt x="11784" y="2337"/>
                  <a:pt x="11777" y="2267"/>
                </a:cubicBezTo>
                <a:cubicBezTo>
                  <a:pt x="11777" y="2187"/>
                  <a:pt x="11851" y="2176"/>
                  <a:pt x="11857" y="2257"/>
                </a:cubicBezTo>
                <a:close/>
                <a:moveTo>
                  <a:pt x="10051" y="1715"/>
                </a:moveTo>
                <a:cubicBezTo>
                  <a:pt x="10058" y="1795"/>
                  <a:pt x="9977" y="1795"/>
                  <a:pt x="9971" y="1725"/>
                </a:cubicBezTo>
                <a:cubicBezTo>
                  <a:pt x="9964" y="1645"/>
                  <a:pt x="10045" y="1635"/>
                  <a:pt x="10051" y="1715"/>
                </a:cubicBezTo>
                <a:close/>
                <a:moveTo>
                  <a:pt x="9648" y="993"/>
                </a:moveTo>
                <a:cubicBezTo>
                  <a:pt x="9642" y="913"/>
                  <a:pt x="9722" y="913"/>
                  <a:pt x="9729" y="983"/>
                </a:cubicBezTo>
                <a:cubicBezTo>
                  <a:pt x="9729" y="1063"/>
                  <a:pt x="9648" y="1073"/>
                  <a:pt x="9648" y="993"/>
                </a:cubicBezTo>
                <a:close/>
                <a:moveTo>
                  <a:pt x="9716" y="2136"/>
                </a:moveTo>
                <a:cubicBezTo>
                  <a:pt x="9709" y="2056"/>
                  <a:pt x="9789" y="2056"/>
                  <a:pt x="9796" y="2126"/>
                </a:cubicBezTo>
                <a:cubicBezTo>
                  <a:pt x="9803" y="2207"/>
                  <a:pt x="9722" y="2217"/>
                  <a:pt x="9716" y="2136"/>
                </a:cubicBezTo>
                <a:close/>
                <a:moveTo>
                  <a:pt x="7601" y="3610"/>
                </a:moveTo>
                <a:cubicBezTo>
                  <a:pt x="7594" y="3530"/>
                  <a:pt x="7674" y="3530"/>
                  <a:pt x="7681" y="3600"/>
                </a:cubicBezTo>
                <a:cubicBezTo>
                  <a:pt x="7681" y="3671"/>
                  <a:pt x="7601" y="3681"/>
                  <a:pt x="7601" y="3610"/>
                </a:cubicBezTo>
                <a:close/>
                <a:moveTo>
                  <a:pt x="7809" y="5235"/>
                </a:moveTo>
                <a:cubicBezTo>
                  <a:pt x="7815" y="5315"/>
                  <a:pt x="7735" y="5315"/>
                  <a:pt x="7728" y="5245"/>
                </a:cubicBezTo>
                <a:cubicBezTo>
                  <a:pt x="7728" y="5165"/>
                  <a:pt x="7802" y="5155"/>
                  <a:pt x="7809" y="5235"/>
                </a:cubicBezTo>
                <a:close/>
                <a:moveTo>
                  <a:pt x="7836" y="5335"/>
                </a:moveTo>
                <a:cubicBezTo>
                  <a:pt x="7829" y="5255"/>
                  <a:pt x="7909" y="5255"/>
                  <a:pt x="7916" y="5325"/>
                </a:cubicBezTo>
                <a:cubicBezTo>
                  <a:pt x="7916" y="5405"/>
                  <a:pt x="7836" y="5415"/>
                  <a:pt x="7836" y="5335"/>
                </a:cubicBezTo>
                <a:close/>
                <a:moveTo>
                  <a:pt x="8299" y="4032"/>
                </a:moveTo>
                <a:cubicBezTo>
                  <a:pt x="8306" y="4112"/>
                  <a:pt x="8225" y="4112"/>
                  <a:pt x="8218" y="4042"/>
                </a:cubicBezTo>
                <a:cubicBezTo>
                  <a:pt x="8212" y="3961"/>
                  <a:pt x="8292" y="3961"/>
                  <a:pt x="8299" y="4032"/>
                </a:cubicBezTo>
                <a:close/>
                <a:moveTo>
                  <a:pt x="9145" y="4653"/>
                </a:moveTo>
                <a:cubicBezTo>
                  <a:pt x="9152" y="4734"/>
                  <a:pt x="9071" y="4734"/>
                  <a:pt x="9064" y="4663"/>
                </a:cubicBezTo>
                <a:cubicBezTo>
                  <a:pt x="9064" y="4583"/>
                  <a:pt x="9145" y="4583"/>
                  <a:pt x="9145" y="4653"/>
                </a:cubicBezTo>
                <a:close/>
                <a:moveTo>
                  <a:pt x="8863" y="5305"/>
                </a:moveTo>
                <a:cubicBezTo>
                  <a:pt x="8870" y="5385"/>
                  <a:pt x="8789" y="5385"/>
                  <a:pt x="8782" y="5315"/>
                </a:cubicBezTo>
                <a:cubicBezTo>
                  <a:pt x="8782" y="5245"/>
                  <a:pt x="8856" y="5235"/>
                  <a:pt x="8863" y="5305"/>
                </a:cubicBezTo>
                <a:close/>
                <a:moveTo>
                  <a:pt x="8742" y="5215"/>
                </a:moveTo>
                <a:cubicBezTo>
                  <a:pt x="8749" y="5295"/>
                  <a:pt x="8668" y="5295"/>
                  <a:pt x="8661" y="5225"/>
                </a:cubicBezTo>
                <a:cubicBezTo>
                  <a:pt x="8655" y="5145"/>
                  <a:pt x="8735" y="5135"/>
                  <a:pt x="8742" y="5215"/>
                </a:cubicBezTo>
                <a:close/>
                <a:moveTo>
                  <a:pt x="7204" y="3881"/>
                </a:moveTo>
                <a:cubicBezTo>
                  <a:pt x="7198" y="3801"/>
                  <a:pt x="7278" y="3801"/>
                  <a:pt x="7285" y="3871"/>
                </a:cubicBezTo>
                <a:cubicBezTo>
                  <a:pt x="7292" y="3951"/>
                  <a:pt x="7211" y="3961"/>
                  <a:pt x="7204" y="3881"/>
                </a:cubicBezTo>
                <a:close/>
                <a:moveTo>
                  <a:pt x="7466" y="4032"/>
                </a:moveTo>
                <a:cubicBezTo>
                  <a:pt x="7473" y="4112"/>
                  <a:pt x="7392" y="4112"/>
                  <a:pt x="7386" y="4042"/>
                </a:cubicBezTo>
                <a:cubicBezTo>
                  <a:pt x="7379" y="3961"/>
                  <a:pt x="7460" y="3961"/>
                  <a:pt x="7466" y="4032"/>
                </a:cubicBezTo>
                <a:close/>
                <a:moveTo>
                  <a:pt x="7090" y="4483"/>
                </a:moveTo>
                <a:cubicBezTo>
                  <a:pt x="7097" y="4563"/>
                  <a:pt x="7016" y="4563"/>
                  <a:pt x="7010" y="4493"/>
                </a:cubicBezTo>
                <a:cubicBezTo>
                  <a:pt x="7003" y="4413"/>
                  <a:pt x="7084" y="4403"/>
                  <a:pt x="7090" y="448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A2E80F9E-1C36-8E4E-885D-CF5C45DBBC71}"/>
              </a:ext>
            </a:extLst>
          </p:cNvPr>
          <p:cNvSpPr/>
          <p:nvPr/>
        </p:nvSpPr>
        <p:spPr>
          <a:xfrm>
            <a:off x="1330126" y="1532886"/>
            <a:ext cx="1759348" cy="1982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21559" y="21171"/>
                </a:moveTo>
                <a:cubicBezTo>
                  <a:pt x="20547" y="19552"/>
                  <a:pt x="19534" y="18085"/>
                  <a:pt x="18538" y="16799"/>
                </a:cubicBezTo>
                <a:cubicBezTo>
                  <a:pt x="19939" y="14432"/>
                  <a:pt x="20624" y="11485"/>
                  <a:pt x="20484" y="8468"/>
                </a:cubicBezTo>
                <a:cubicBezTo>
                  <a:pt x="20329" y="5327"/>
                  <a:pt x="19285" y="2352"/>
                  <a:pt x="17557" y="69"/>
                </a:cubicBezTo>
                <a:cubicBezTo>
                  <a:pt x="17525" y="28"/>
                  <a:pt x="17463" y="0"/>
                  <a:pt x="17401" y="0"/>
                </a:cubicBezTo>
                <a:cubicBezTo>
                  <a:pt x="17339" y="0"/>
                  <a:pt x="17292" y="28"/>
                  <a:pt x="17261" y="83"/>
                </a:cubicBezTo>
                <a:cubicBezTo>
                  <a:pt x="15750" y="2491"/>
                  <a:pt x="15018" y="5535"/>
                  <a:pt x="15158" y="8676"/>
                </a:cubicBezTo>
                <a:cubicBezTo>
                  <a:pt x="15252" y="10710"/>
                  <a:pt x="15734" y="12689"/>
                  <a:pt x="16529" y="14446"/>
                </a:cubicBezTo>
                <a:cubicBezTo>
                  <a:pt x="15828" y="13713"/>
                  <a:pt x="15158" y="13104"/>
                  <a:pt x="14520" y="12634"/>
                </a:cubicBezTo>
                <a:cubicBezTo>
                  <a:pt x="13694" y="10004"/>
                  <a:pt x="11888" y="7375"/>
                  <a:pt x="9443" y="5203"/>
                </a:cubicBezTo>
                <a:cubicBezTo>
                  <a:pt x="6842" y="2906"/>
                  <a:pt x="3665" y="1273"/>
                  <a:pt x="535" y="609"/>
                </a:cubicBezTo>
                <a:cubicBezTo>
                  <a:pt x="473" y="595"/>
                  <a:pt x="410" y="609"/>
                  <a:pt x="364" y="650"/>
                </a:cubicBezTo>
                <a:cubicBezTo>
                  <a:pt x="317" y="692"/>
                  <a:pt x="301" y="747"/>
                  <a:pt x="317" y="803"/>
                </a:cubicBezTo>
                <a:cubicBezTo>
                  <a:pt x="1080" y="3584"/>
                  <a:pt x="2933" y="6393"/>
                  <a:pt x="5534" y="8690"/>
                </a:cubicBezTo>
                <a:cubicBezTo>
                  <a:pt x="8041" y="10904"/>
                  <a:pt x="11078" y="12509"/>
                  <a:pt x="14099" y="13201"/>
                </a:cubicBezTo>
                <a:cubicBezTo>
                  <a:pt x="15143" y="13990"/>
                  <a:pt x="16342" y="15221"/>
                  <a:pt x="17572" y="16771"/>
                </a:cubicBezTo>
                <a:cubicBezTo>
                  <a:pt x="15470" y="15387"/>
                  <a:pt x="12822" y="14377"/>
                  <a:pt x="10004" y="13865"/>
                </a:cubicBezTo>
                <a:cubicBezTo>
                  <a:pt x="6702" y="13270"/>
                  <a:pt x="3354" y="13408"/>
                  <a:pt x="519" y="14252"/>
                </a:cubicBezTo>
                <a:cubicBezTo>
                  <a:pt x="488" y="14266"/>
                  <a:pt x="457" y="14266"/>
                  <a:pt x="426" y="14280"/>
                </a:cubicBezTo>
                <a:cubicBezTo>
                  <a:pt x="426" y="14280"/>
                  <a:pt x="426" y="14280"/>
                  <a:pt x="410" y="14280"/>
                </a:cubicBezTo>
                <a:cubicBezTo>
                  <a:pt x="317" y="14308"/>
                  <a:pt x="208" y="14335"/>
                  <a:pt x="115" y="14363"/>
                </a:cubicBezTo>
                <a:cubicBezTo>
                  <a:pt x="52" y="14377"/>
                  <a:pt x="21" y="14418"/>
                  <a:pt x="6" y="14474"/>
                </a:cubicBezTo>
                <a:cubicBezTo>
                  <a:pt x="-10" y="14529"/>
                  <a:pt x="6" y="14584"/>
                  <a:pt x="52" y="14612"/>
                </a:cubicBezTo>
                <a:cubicBezTo>
                  <a:pt x="2310" y="16494"/>
                  <a:pt x="5472" y="17864"/>
                  <a:pt x="8929" y="18487"/>
                </a:cubicBezTo>
                <a:cubicBezTo>
                  <a:pt x="12293" y="19095"/>
                  <a:pt x="15703" y="18943"/>
                  <a:pt x="18553" y="18058"/>
                </a:cubicBezTo>
                <a:cubicBezTo>
                  <a:pt x="19332" y="19109"/>
                  <a:pt x="20111" y="20272"/>
                  <a:pt x="20889" y="21517"/>
                </a:cubicBezTo>
                <a:cubicBezTo>
                  <a:pt x="20920" y="21558"/>
                  <a:pt x="20951" y="21586"/>
                  <a:pt x="21014" y="21600"/>
                </a:cubicBezTo>
                <a:cubicBezTo>
                  <a:pt x="21029" y="21600"/>
                  <a:pt x="21029" y="21600"/>
                  <a:pt x="21045" y="21600"/>
                </a:cubicBezTo>
                <a:cubicBezTo>
                  <a:pt x="21076" y="21600"/>
                  <a:pt x="21123" y="21586"/>
                  <a:pt x="21154" y="21572"/>
                </a:cubicBezTo>
                <a:cubicBezTo>
                  <a:pt x="21263" y="21503"/>
                  <a:pt x="21372" y="21434"/>
                  <a:pt x="21481" y="21365"/>
                </a:cubicBezTo>
                <a:cubicBezTo>
                  <a:pt x="21574" y="21337"/>
                  <a:pt x="21590" y="21240"/>
                  <a:pt x="21559" y="21171"/>
                </a:cubicBezTo>
                <a:close/>
                <a:moveTo>
                  <a:pt x="18740" y="2754"/>
                </a:moveTo>
                <a:cubicBezTo>
                  <a:pt x="18569" y="2408"/>
                  <a:pt x="18397" y="2076"/>
                  <a:pt x="18226" y="1730"/>
                </a:cubicBezTo>
                <a:cubicBezTo>
                  <a:pt x="18397" y="2062"/>
                  <a:pt x="18584" y="2394"/>
                  <a:pt x="18740" y="2754"/>
                </a:cubicBezTo>
                <a:close/>
                <a:moveTo>
                  <a:pt x="16139" y="3321"/>
                </a:moveTo>
                <a:cubicBezTo>
                  <a:pt x="16046" y="3653"/>
                  <a:pt x="15953" y="3999"/>
                  <a:pt x="15875" y="4331"/>
                </a:cubicBezTo>
                <a:cubicBezTo>
                  <a:pt x="15953" y="3985"/>
                  <a:pt x="16030" y="3653"/>
                  <a:pt x="16139" y="3321"/>
                </a:cubicBezTo>
                <a:close/>
                <a:moveTo>
                  <a:pt x="1142" y="1951"/>
                </a:moveTo>
                <a:cubicBezTo>
                  <a:pt x="1111" y="1910"/>
                  <a:pt x="1096" y="1868"/>
                  <a:pt x="1080" y="1827"/>
                </a:cubicBezTo>
                <a:cubicBezTo>
                  <a:pt x="1127" y="1910"/>
                  <a:pt x="1158" y="1979"/>
                  <a:pt x="1205" y="2062"/>
                </a:cubicBezTo>
                <a:cubicBezTo>
                  <a:pt x="1174" y="2006"/>
                  <a:pt x="1158" y="1979"/>
                  <a:pt x="1142" y="1951"/>
                </a:cubicBezTo>
                <a:close/>
                <a:moveTo>
                  <a:pt x="5768" y="8469"/>
                </a:moveTo>
                <a:cubicBezTo>
                  <a:pt x="4787" y="7611"/>
                  <a:pt x="3930" y="6670"/>
                  <a:pt x="3183" y="5701"/>
                </a:cubicBezTo>
                <a:cubicBezTo>
                  <a:pt x="4319" y="7016"/>
                  <a:pt x="5674" y="8164"/>
                  <a:pt x="7232" y="9105"/>
                </a:cubicBezTo>
                <a:cubicBezTo>
                  <a:pt x="7341" y="9174"/>
                  <a:pt x="7465" y="9008"/>
                  <a:pt x="7341" y="8939"/>
                </a:cubicBezTo>
                <a:cubicBezTo>
                  <a:pt x="4740" y="7362"/>
                  <a:pt x="2669" y="5175"/>
                  <a:pt x="1345" y="2643"/>
                </a:cubicBezTo>
                <a:cubicBezTo>
                  <a:pt x="1469" y="2809"/>
                  <a:pt x="1578" y="2989"/>
                  <a:pt x="1672" y="3169"/>
                </a:cubicBezTo>
                <a:cubicBezTo>
                  <a:pt x="1719" y="3252"/>
                  <a:pt x="1828" y="3224"/>
                  <a:pt x="1859" y="3155"/>
                </a:cubicBezTo>
                <a:cubicBezTo>
                  <a:pt x="2996" y="4885"/>
                  <a:pt x="4475" y="6434"/>
                  <a:pt x="6609" y="7223"/>
                </a:cubicBezTo>
                <a:cubicBezTo>
                  <a:pt x="6733" y="7265"/>
                  <a:pt x="6795" y="7085"/>
                  <a:pt x="6671" y="7029"/>
                </a:cubicBezTo>
                <a:cubicBezTo>
                  <a:pt x="4023" y="6061"/>
                  <a:pt x="2419" y="3888"/>
                  <a:pt x="1220" y="1674"/>
                </a:cubicBezTo>
                <a:cubicBezTo>
                  <a:pt x="2217" y="3030"/>
                  <a:pt x="3541" y="4193"/>
                  <a:pt x="5082" y="5078"/>
                </a:cubicBezTo>
                <a:cubicBezTo>
                  <a:pt x="5207" y="5148"/>
                  <a:pt x="5316" y="4981"/>
                  <a:pt x="5191" y="4912"/>
                </a:cubicBezTo>
                <a:cubicBezTo>
                  <a:pt x="3650" y="4041"/>
                  <a:pt x="2342" y="2864"/>
                  <a:pt x="1360" y="1508"/>
                </a:cubicBezTo>
                <a:cubicBezTo>
                  <a:pt x="1376" y="1522"/>
                  <a:pt x="1392" y="1536"/>
                  <a:pt x="1407" y="1536"/>
                </a:cubicBezTo>
                <a:cubicBezTo>
                  <a:pt x="1719" y="1730"/>
                  <a:pt x="2030" y="1923"/>
                  <a:pt x="2342" y="2117"/>
                </a:cubicBezTo>
                <a:cubicBezTo>
                  <a:pt x="2964" y="2532"/>
                  <a:pt x="3556" y="2975"/>
                  <a:pt x="4117" y="3459"/>
                </a:cubicBezTo>
                <a:cubicBezTo>
                  <a:pt x="4226" y="3542"/>
                  <a:pt x="4366" y="3404"/>
                  <a:pt x="4273" y="3321"/>
                </a:cubicBezTo>
                <a:cubicBezTo>
                  <a:pt x="3728" y="2864"/>
                  <a:pt x="3151" y="2422"/>
                  <a:pt x="2544" y="2020"/>
                </a:cubicBezTo>
                <a:cubicBezTo>
                  <a:pt x="2419" y="1937"/>
                  <a:pt x="2295" y="1854"/>
                  <a:pt x="2155" y="1771"/>
                </a:cubicBezTo>
                <a:cubicBezTo>
                  <a:pt x="2824" y="2090"/>
                  <a:pt x="3510" y="2408"/>
                  <a:pt x="4210" y="2685"/>
                </a:cubicBezTo>
                <a:cubicBezTo>
                  <a:pt x="4833" y="2934"/>
                  <a:pt x="5487" y="3155"/>
                  <a:pt x="6017" y="3543"/>
                </a:cubicBezTo>
                <a:cubicBezTo>
                  <a:pt x="6531" y="3916"/>
                  <a:pt x="6936" y="4387"/>
                  <a:pt x="7341" y="4857"/>
                </a:cubicBezTo>
                <a:cubicBezTo>
                  <a:pt x="7418" y="4954"/>
                  <a:pt x="7621" y="4857"/>
                  <a:pt x="7527" y="4760"/>
                </a:cubicBezTo>
                <a:cubicBezTo>
                  <a:pt x="7154" y="4317"/>
                  <a:pt x="6764" y="3875"/>
                  <a:pt x="6297" y="3501"/>
                </a:cubicBezTo>
                <a:cubicBezTo>
                  <a:pt x="5783" y="3086"/>
                  <a:pt x="5176" y="2851"/>
                  <a:pt x="4553" y="2602"/>
                </a:cubicBezTo>
                <a:cubicBezTo>
                  <a:pt x="3463" y="2173"/>
                  <a:pt x="2404" y="1674"/>
                  <a:pt x="1360" y="1135"/>
                </a:cubicBezTo>
                <a:cubicBezTo>
                  <a:pt x="4117" y="1882"/>
                  <a:pt x="6858" y="3376"/>
                  <a:pt x="9147" y="5410"/>
                </a:cubicBezTo>
                <a:cubicBezTo>
                  <a:pt x="11265" y="7279"/>
                  <a:pt x="12900" y="9506"/>
                  <a:pt x="13803" y="11776"/>
                </a:cubicBezTo>
                <a:cubicBezTo>
                  <a:pt x="13258" y="10738"/>
                  <a:pt x="12558" y="9769"/>
                  <a:pt x="11748" y="8898"/>
                </a:cubicBezTo>
                <a:cubicBezTo>
                  <a:pt x="11732" y="8884"/>
                  <a:pt x="11717" y="8870"/>
                  <a:pt x="11701" y="8870"/>
                </a:cubicBezTo>
                <a:cubicBezTo>
                  <a:pt x="11109" y="7998"/>
                  <a:pt x="10455" y="7168"/>
                  <a:pt x="9692" y="6393"/>
                </a:cubicBezTo>
                <a:cubicBezTo>
                  <a:pt x="9599" y="6296"/>
                  <a:pt x="9443" y="6434"/>
                  <a:pt x="9536" y="6531"/>
                </a:cubicBezTo>
                <a:cubicBezTo>
                  <a:pt x="11203" y="8206"/>
                  <a:pt x="12293" y="10226"/>
                  <a:pt x="13570" y="12135"/>
                </a:cubicBezTo>
                <a:cubicBezTo>
                  <a:pt x="13570" y="12135"/>
                  <a:pt x="13570" y="12135"/>
                  <a:pt x="13570" y="12135"/>
                </a:cubicBezTo>
                <a:cubicBezTo>
                  <a:pt x="13554" y="12122"/>
                  <a:pt x="13539" y="12108"/>
                  <a:pt x="13523" y="12094"/>
                </a:cubicBezTo>
                <a:cubicBezTo>
                  <a:pt x="12153" y="9991"/>
                  <a:pt x="10315" y="8150"/>
                  <a:pt x="8119" y="6711"/>
                </a:cubicBezTo>
                <a:cubicBezTo>
                  <a:pt x="8010" y="6642"/>
                  <a:pt x="7901" y="6808"/>
                  <a:pt x="8010" y="6877"/>
                </a:cubicBezTo>
                <a:cubicBezTo>
                  <a:pt x="9910" y="8123"/>
                  <a:pt x="11530" y="9659"/>
                  <a:pt x="12807" y="11402"/>
                </a:cubicBezTo>
                <a:cubicBezTo>
                  <a:pt x="11639" y="10350"/>
                  <a:pt x="10331" y="9437"/>
                  <a:pt x="8898" y="8690"/>
                </a:cubicBezTo>
                <a:cubicBezTo>
                  <a:pt x="8773" y="8621"/>
                  <a:pt x="8664" y="8787"/>
                  <a:pt x="8789" y="8856"/>
                </a:cubicBezTo>
                <a:cubicBezTo>
                  <a:pt x="10206" y="9603"/>
                  <a:pt x="11499" y="10503"/>
                  <a:pt x="12651" y="11541"/>
                </a:cubicBezTo>
                <a:cubicBezTo>
                  <a:pt x="12028" y="11125"/>
                  <a:pt x="11405" y="10683"/>
                  <a:pt x="10829" y="10226"/>
                </a:cubicBezTo>
                <a:cubicBezTo>
                  <a:pt x="10720" y="10143"/>
                  <a:pt x="10564" y="10281"/>
                  <a:pt x="10673" y="10364"/>
                </a:cubicBezTo>
                <a:cubicBezTo>
                  <a:pt x="11530" y="11042"/>
                  <a:pt x="12449" y="11679"/>
                  <a:pt x="13399" y="12260"/>
                </a:cubicBezTo>
                <a:cubicBezTo>
                  <a:pt x="13399" y="12260"/>
                  <a:pt x="13399" y="12260"/>
                  <a:pt x="13399" y="12260"/>
                </a:cubicBezTo>
                <a:cubicBezTo>
                  <a:pt x="11265" y="11679"/>
                  <a:pt x="9645" y="10212"/>
                  <a:pt x="8135" y="8815"/>
                </a:cubicBezTo>
                <a:cubicBezTo>
                  <a:pt x="8041" y="8718"/>
                  <a:pt x="7886" y="8856"/>
                  <a:pt x="7979" y="8953"/>
                </a:cubicBezTo>
                <a:cubicBezTo>
                  <a:pt x="9645" y="10489"/>
                  <a:pt x="11452" y="12122"/>
                  <a:pt x="13897" y="12578"/>
                </a:cubicBezTo>
                <a:cubicBezTo>
                  <a:pt x="13912" y="12592"/>
                  <a:pt x="13928" y="12620"/>
                  <a:pt x="13928" y="12634"/>
                </a:cubicBezTo>
                <a:cubicBezTo>
                  <a:pt x="12869" y="12440"/>
                  <a:pt x="11872" y="11928"/>
                  <a:pt x="10954" y="11458"/>
                </a:cubicBezTo>
                <a:cubicBezTo>
                  <a:pt x="9972" y="10959"/>
                  <a:pt x="9054" y="10378"/>
                  <a:pt x="8181" y="9742"/>
                </a:cubicBezTo>
                <a:cubicBezTo>
                  <a:pt x="8072" y="9659"/>
                  <a:pt x="7917" y="9797"/>
                  <a:pt x="8026" y="9880"/>
                </a:cubicBezTo>
                <a:cubicBezTo>
                  <a:pt x="8913" y="10530"/>
                  <a:pt x="9848" y="11112"/>
                  <a:pt x="10845" y="11624"/>
                </a:cubicBezTo>
                <a:cubicBezTo>
                  <a:pt x="11483" y="11956"/>
                  <a:pt x="12184" y="12302"/>
                  <a:pt x="12900" y="12551"/>
                </a:cubicBezTo>
                <a:cubicBezTo>
                  <a:pt x="10393" y="11748"/>
                  <a:pt x="7886" y="10337"/>
                  <a:pt x="5768" y="8469"/>
                </a:cubicBezTo>
                <a:close/>
                <a:moveTo>
                  <a:pt x="13383" y="11402"/>
                </a:moveTo>
                <a:cubicBezTo>
                  <a:pt x="13180" y="11098"/>
                  <a:pt x="12994" y="10793"/>
                  <a:pt x="12791" y="10489"/>
                </a:cubicBezTo>
                <a:cubicBezTo>
                  <a:pt x="13009" y="10779"/>
                  <a:pt x="13196" y="11084"/>
                  <a:pt x="13383" y="11402"/>
                </a:cubicBezTo>
                <a:close/>
                <a:moveTo>
                  <a:pt x="21123" y="21240"/>
                </a:moveTo>
                <a:cubicBezTo>
                  <a:pt x="20344" y="20009"/>
                  <a:pt x="19565" y="18847"/>
                  <a:pt x="18802" y="17809"/>
                </a:cubicBezTo>
                <a:cubicBezTo>
                  <a:pt x="18771" y="17767"/>
                  <a:pt x="18709" y="17740"/>
                  <a:pt x="18662" y="17740"/>
                </a:cubicBezTo>
                <a:cubicBezTo>
                  <a:pt x="18647" y="17740"/>
                  <a:pt x="18616" y="17740"/>
                  <a:pt x="18600" y="17753"/>
                </a:cubicBezTo>
                <a:cubicBezTo>
                  <a:pt x="15781" y="18653"/>
                  <a:pt x="12386" y="18805"/>
                  <a:pt x="9038" y="18210"/>
                </a:cubicBezTo>
                <a:cubicBezTo>
                  <a:pt x="7496" y="17933"/>
                  <a:pt x="6032" y="17504"/>
                  <a:pt x="4662" y="16951"/>
                </a:cubicBezTo>
                <a:cubicBezTo>
                  <a:pt x="5191" y="17075"/>
                  <a:pt x="5721" y="17172"/>
                  <a:pt x="6282" y="17214"/>
                </a:cubicBezTo>
                <a:cubicBezTo>
                  <a:pt x="6344" y="17214"/>
                  <a:pt x="6375" y="17186"/>
                  <a:pt x="6375" y="17144"/>
                </a:cubicBezTo>
                <a:cubicBezTo>
                  <a:pt x="6375" y="17186"/>
                  <a:pt x="6406" y="17241"/>
                  <a:pt x="6484" y="17241"/>
                </a:cubicBezTo>
                <a:cubicBezTo>
                  <a:pt x="6624" y="17241"/>
                  <a:pt x="6624" y="17048"/>
                  <a:pt x="6484" y="17048"/>
                </a:cubicBezTo>
                <a:cubicBezTo>
                  <a:pt x="6422" y="17048"/>
                  <a:pt x="6391" y="17075"/>
                  <a:pt x="6391" y="17117"/>
                </a:cubicBezTo>
                <a:cubicBezTo>
                  <a:pt x="6391" y="17075"/>
                  <a:pt x="6359" y="17020"/>
                  <a:pt x="6282" y="17020"/>
                </a:cubicBezTo>
                <a:cubicBezTo>
                  <a:pt x="5082" y="16923"/>
                  <a:pt x="3930" y="16605"/>
                  <a:pt x="2887" y="16121"/>
                </a:cubicBezTo>
                <a:cubicBezTo>
                  <a:pt x="2310" y="15816"/>
                  <a:pt x="1781" y="15484"/>
                  <a:pt x="1267" y="15138"/>
                </a:cubicBezTo>
                <a:cubicBezTo>
                  <a:pt x="2902" y="15802"/>
                  <a:pt x="4693" y="16134"/>
                  <a:pt x="6500" y="16093"/>
                </a:cubicBezTo>
                <a:cubicBezTo>
                  <a:pt x="6640" y="16093"/>
                  <a:pt x="6640" y="15899"/>
                  <a:pt x="6500" y="15899"/>
                </a:cubicBezTo>
                <a:cubicBezTo>
                  <a:pt x="4460" y="15954"/>
                  <a:pt x="2435" y="15525"/>
                  <a:pt x="644" y="14654"/>
                </a:cubicBezTo>
                <a:cubicBezTo>
                  <a:pt x="644" y="14654"/>
                  <a:pt x="644" y="14654"/>
                  <a:pt x="629" y="14640"/>
                </a:cubicBezTo>
                <a:cubicBezTo>
                  <a:pt x="1937" y="15014"/>
                  <a:pt x="3276" y="15304"/>
                  <a:pt x="4631" y="15470"/>
                </a:cubicBezTo>
                <a:cubicBezTo>
                  <a:pt x="4771" y="15484"/>
                  <a:pt x="4833" y="15304"/>
                  <a:pt x="4693" y="15276"/>
                </a:cubicBezTo>
                <a:cubicBezTo>
                  <a:pt x="3401" y="15110"/>
                  <a:pt x="2124" y="14847"/>
                  <a:pt x="878" y="14488"/>
                </a:cubicBezTo>
                <a:cubicBezTo>
                  <a:pt x="987" y="14460"/>
                  <a:pt x="1111" y="14419"/>
                  <a:pt x="1236" y="14391"/>
                </a:cubicBezTo>
                <a:cubicBezTo>
                  <a:pt x="1407" y="14391"/>
                  <a:pt x="1594" y="14405"/>
                  <a:pt x="1734" y="14419"/>
                </a:cubicBezTo>
                <a:cubicBezTo>
                  <a:pt x="2170" y="14432"/>
                  <a:pt x="2606" y="14460"/>
                  <a:pt x="3042" y="14515"/>
                </a:cubicBezTo>
                <a:cubicBezTo>
                  <a:pt x="3946" y="14612"/>
                  <a:pt x="4833" y="14764"/>
                  <a:pt x="5705" y="14958"/>
                </a:cubicBezTo>
                <a:cubicBezTo>
                  <a:pt x="5846" y="14986"/>
                  <a:pt x="5892" y="14806"/>
                  <a:pt x="5768" y="14765"/>
                </a:cubicBezTo>
                <a:cubicBezTo>
                  <a:pt x="4818" y="14543"/>
                  <a:pt x="3837" y="14377"/>
                  <a:pt x="2855" y="14294"/>
                </a:cubicBezTo>
                <a:cubicBezTo>
                  <a:pt x="2544" y="14266"/>
                  <a:pt x="2233" y="14253"/>
                  <a:pt x="1921" y="14239"/>
                </a:cubicBezTo>
                <a:cubicBezTo>
                  <a:pt x="1968" y="14225"/>
                  <a:pt x="2015" y="14225"/>
                  <a:pt x="2061" y="14211"/>
                </a:cubicBezTo>
                <a:cubicBezTo>
                  <a:pt x="2746" y="14170"/>
                  <a:pt x="3463" y="14197"/>
                  <a:pt x="4117" y="14225"/>
                </a:cubicBezTo>
                <a:cubicBezTo>
                  <a:pt x="5378" y="14266"/>
                  <a:pt x="6624" y="14391"/>
                  <a:pt x="7854" y="14612"/>
                </a:cubicBezTo>
                <a:cubicBezTo>
                  <a:pt x="7995" y="14640"/>
                  <a:pt x="8057" y="14446"/>
                  <a:pt x="7917" y="14419"/>
                </a:cubicBezTo>
                <a:cubicBezTo>
                  <a:pt x="6655" y="14211"/>
                  <a:pt x="5394" y="14073"/>
                  <a:pt x="4117" y="14031"/>
                </a:cubicBezTo>
                <a:cubicBezTo>
                  <a:pt x="3852" y="14017"/>
                  <a:pt x="3587" y="14017"/>
                  <a:pt x="3323" y="14003"/>
                </a:cubicBezTo>
                <a:cubicBezTo>
                  <a:pt x="5425" y="13727"/>
                  <a:pt x="7699" y="13782"/>
                  <a:pt x="9957" y="14197"/>
                </a:cubicBezTo>
                <a:cubicBezTo>
                  <a:pt x="12682" y="14681"/>
                  <a:pt x="15221" y="15664"/>
                  <a:pt x="17261" y="16978"/>
                </a:cubicBezTo>
                <a:cubicBezTo>
                  <a:pt x="17183" y="16951"/>
                  <a:pt x="17105" y="16923"/>
                  <a:pt x="17043" y="16895"/>
                </a:cubicBezTo>
                <a:cubicBezTo>
                  <a:pt x="16435" y="16674"/>
                  <a:pt x="15828" y="16466"/>
                  <a:pt x="15205" y="16287"/>
                </a:cubicBezTo>
                <a:cubicBezTo>
                  <a:pt x="13975" y="15941"/>
                  <a:pt x="12713" y="15692"/>
                  <a:pt x="11436" y="15526"/>
                </a:cubicBezTo>
                <a:cubicBezTo>
                  <a:pt x="11296" y="15512"/>
                  <a:pt x="11234" y="15692"/>
                  <a:pt x="11374" y="15719"/>
                </a:cubicBezTo>
                <a:cubicBezTo>
                  <a:pt x="12573" y="15871"/>
                  <a:pt x="13757" y="16093"/>
                  <a:pt x="14909" y="16411"/>
                </a:cubicBezTo>
                <a:cubicBezTo>
                  <a:pt x="15470" y="16563"/>
                  <a:pt x="16030" y="16743"/>
                  <a:pt x="16591" y="16937"/>
                </a:cubicBezTo>
                <a:cubicBezTo>
                  <a:pt x="17089" y="17117"/>
                  <a:pt x="17588" y="17283"/>
                  <a:pt x="18008" y="17573"/>
                </a:cubicBezTo>
                <a:cubicBezTo>
                  <a:pt x="16575" y="17532"/>
                  <a:pt x="15143" y="17366"/>
                  <a:pt x="13741" y="17089"/>
                </a:cubicBezTo>
                <a:cubicBezTo>
                  <a:pt x="13601" y="17061"/>
                  <a:pt x="13539" y="17255"/>
                  <a:pt x="13679" y="17283"/>
                </a:cubicBezTo>
                <a:cubicBezTo>
                  <a:pt x="15049" y="17560"/>
                  <a:pt x="16451" y="17726"/>
                  <a:pt x="17868" y="17767"/>
                </a:cubicBezTo>
                <a:cubicBezTo>
                  <a:pt x="15688" y="18224"/>
                  <a:pt x="13399" y="18238"/>
                  <a:pt x="11218" y="17767"/>
                </a:cubicBezTo>
                <a:cubicBezTo>
                  <a:pt x="11078" y="17739"/>
                  <a:pt x="11016" y="17919"/>
                  <a:pt x="11156" y="17961"/>
                </a:cubicBezTo>
                <a:cubicBezTo>
                  <a:pt x="13601" y="18487"/>
                  <a:pt x="16171" y="18431"/>
                  <a:pt x="18584" y="17823"/>
                </a:cubicBezTo>
                <a:cubicBezTo>
                  <a:pt x="18693" y="17795"/>
                  <a:pt x="18678" y="17684"/>
                  <a:pt x="18600" y="17643"/>
                </a:cubicBezTo>
                <a:cubicBezTo>
                  <a:pt x="18600" y="17601"/>
                  <a:pt x="18600" y="17560"/>
                  <a:pt x="18569" y="17532"/>
                </a:cubicBezTo>
                <a:cubicBezTo>
                  <a:pt x="17058" y="15526"/>
                  <a:pt x="15579" y="13962"/>
                  <a:pt x="14317" y="13007"/>
                </a:cubicBezTo>
                <a:cubicBezTo>
                  <a:pt x="14302" y="12993"/>
                  <a:pt x="14271" y="12979"/>
                  <a:pt x="14255" y="12979"/>
                </a:cubicBezTo>
                <a:cubicBezTo>
                  <a:pt x="14068" y="12938"/>
                  <a:pt x="13866" y="12883"/>
                  <a:pt x="13679" y="12841"/>
                </a:cubicBezTo>
                <a:cubicBezTo>
                  <a:pt x="13803" y="12869"/>
                  <a:pt x="13944" y="12896"/>
                  <a:pt x="14068" y="12924"/>
                </a:cubicBezTo>
                <a:cubicBezTo>
                  <a:pt x="14099" y="12924"/>
                  <a:pt x="14115" y="12924"/>
                  <a:pt x="14146" y="12910"/>
                </a:cubicBezTo>
                <a:cubicBezTo>
                  <a:pt x="14193" y="12938"/>
                  <a:pt x="14239" y="12938"/>
                  <a:pt x="14271" y="12910"/>
                </a:cubicBezTo>
                <a:cubicBezTo>
                  <a:pt x="14271" y="12910"/>
                  <a:pt x="14271" y="12910"/>
                  <a:pt x="14271" y="12910"/>
                </a:cubicBezTo>
                <a:cubicBezTo>
                  <a:pt x="15143" y="13547"/>
                  <a:pt x="16093" y="14474"/>
                  <a:pt x="17120" y="15664"/>
                </a:cubicBezTo>
                <a:cubicBezTo>
                  <a:pt x="17183" y="15733"/>
                  <a:pt x="17276" y="15747"/>
                  <a:pt x="17354" y="15705"/>
                </a:cubicBezTo>
                <a:cubicBezTo>
                  <a:pt x="17432" y="15664"/>
                  <a:pt x="17463" y="15581"/>
                  <a:pt x="17416" y="15498"/>
                </a:cubicBezTo>
                <a:cubicBezTo>
                  <a:pt x="16684" y="14211"/>
                  <a:pt x="16155" y="12758"/>
                  <a:pt x="15843" y="11250"/>
                </a:cubicBezTo>
                <a:cubicBezTo>
                  <a:pt x="16311" y="13049"/>
                  <a:pt x="17152" y="14778"/>
                  <a:pt x="17993" y="16466"/>
                </a:cubicBezTo>
                <a:cubicBezTo>
                  <a:pt x="18055" y="16577"/>
                  <a:pt x="18242" y="16480"/>
                  <a:pt x="18179" y="16370"/>
                </a:cubicBezTo>
                <a:cubicBezTo>
                  <a:pt x="18164" y="16328"/>
                  <a:pt x="18148" y="16300"/>
                  <a:pt x="18133" y="16259"/>
                </a:cubicBezTo>
                <a:cubicBezTo>
                  <a:pt x="18195" y="16273"/>
                  <a:pt x="18257" y="16231"/>
                  <a:pt x="18273" y="16162"/>
                </a:cubicBezTo>
                <a:cubicBezTo>
                  <a:pt x="18429" y="14681"/>
                  <a:pt x="18366" y="13187"/>
                  <a:pt x="18117" y="11706"/>
                </a:cubicBezTo>
                <a:cubicBezTo>
                  <a:pt x="18102" y="11582"/>
                  <a:pt x="17884" y="11637"/>
                  <a:pt x="17899" y="11762"/>
                </a:cubicBezTo>
                <a:cubicBezTo>
                  <a:pt x="18102" y="12966"/>
                  <a:pt x="18179" y="14169"/>
                  <a:pt x="18102" y="15387"/>
                </a:cubicBezTo>
                <a:cubicBezTo>
                  <a:pt x="17619" y="14239"/>
                  <a:pt x="17323" y="13035"/>
                  <a:pt x="17261" y="11803"/>
                </a:cubicBezTo>
                <a:cubicBezTo>
                  <a:pt x="17261" y="11679"/>
                  <a:pt x="17043" y="11679"/>
                  <a:pt x="17043" y="11803"/>
                </a:cubicBezTo>
                <a:cubicBezTo>
                  <a:pt x="17120" y="13159"/>
                  <a:pt x="17448" y="14488"/>
                  <a:pt x="18024" y="15747"/>
                </a:cubicBezTo>
                <a:cubicBezTo>
                  <a:pt x="18039" y="15775"/>
                  <a:pt x="18055" y="15788"/>
                  <a:pt x="18070" y="15802"/>
                </a:cubicBezTo>
                <a:cubicBezTo>
                  <a:pt x="18055" y="15899"/>
                  <a:pt x="18055" y="16010"/>
                  <a:pt x="18039" y="16107"/>
                </a:cubicBezTo>
                <a:cubicBezTo>
                  <a:pt x="17043" y="14086"/>
                  <a:pt x="16077" y="12025"/>
                  <a:pt x="15766" y="9824"/>
                </a:cubicBezTo>
                <a:cubicBezTo>
                  <a:pt x="15750" y="9741"/>
                  <a:pt x="15657" y="9714"/>
                  <a:pt x="15594" y="9741"/>
                </a:cubicBezTo>
                <a:cubicBezTo>
                  <a:pt x="15594" y="9686"/>
                  <a:pt x="15579" y="9617"/>
                  <a:pt x="15579" y="9562"/>
                </a:cubicBezTo>
                <a:cubicBezTo>
                  <a:pt x="15594" y="9575"/>
                  <a:pt x="15610" y="9589"/>
                  <a:pt x="15641" y="9589"/>
                </a:cubicBezTo>
                <a:cubicBezTo>
                  <a:pt x="15781" y="9589"/>
                  <a:pt x="15781" y="9396"/>
                  <a:pt x="15641" y="9396"/>
                </a:cubicBezTo>
                <a:cubicBezTo>
                  <a:pt x="15610" y="9396"/>
                  <a:pt x="15579" y="9409"/>
                  <a:pt x="15563" y="9423"/>
                </a:cubicBezTo>
                <a:cubicBezTo>
                  <a:pt x="15548" y="9202"/>
                  <a:pt x="15516" y="8967"/>
                  <a:pt x="15516" y="8745"/>
                </a:cubicBezTo>
                <a:cubicBezTo>
                  <a:pt x="15501" y="8289"/>
                  <a:pt x="15501" y="7846"/>
                  <a:pt x="15516" y="7389"/>
                </a:cubicBezTo>
                <a:cubicBezTo>
                  <a:pt x="15532" y="7804"/>
                  <a:pt x="15579" y="8219"/>
                  <a:pt x="15657" y="8635"/>
                </a:cubicBezTo>
                <a:cubicBezTo>
                  <a:pt x="15688" y="8759"/>
                  <a:pt x="15890" y="8704"/>
                  <a:pt x="15875" y="8579"/>
                </a:cubicBezTo>
                <a:cubicBezTo>
                  <a:pt x="15563" y="7168"/>
                  <a:pt x="15781" y="5743"/>
                  <a:pt x="16139" y="4373"/>
                </a:cubicBezTo>
                <a:cubicBezTo>
                  <a:pt x="16217" y="4082"/>
                  <a:pt x="16295" y="3792"/>
                  <a:pt x="16373" y="3501"/>
                </a:cubicBezTo>
                <a:cubicBezTo>
                  <a:pt x="16155" y="4428"/>
                  <a:pt x="16062" y="5369"/>
                  <a:pt x="16280" y="6310"/>
                </a:cubicBezTo>
                <a:cubicBezTo>
                  <a:pt x="16311" y="6434"/>
                  <a:pt x="16513" y="6379"/>
                  <a:pt x="16498" y="6255"/>
                </a:cubicBezTo>
                <a:cubicBezTo>
                  <a:pt x="16217" y="4982"/>
                  <a:pt x="16498" y="3709"/>
                  <a:pt x="16887" y="2463"/>
                </a:cubicBezTo>
                <a:cubicBezTo>
                  <a:pt x="16700" y="4234"/>
                  <a:pt x="16965" y="6047"/>
                  <a:pt x="17681" y="7721"/>
                </a:cubicBezTo>
                <a:cubicBezTo>
                  <a:pt x="17728" y="7832"/>
                  <a:pt x="17946" y="7791"/>
                  <a:pt x="17899" y="7666"/>
                </a:cubicBezTo>
                <a:cubicBezTo>
                  <a:pt x="16949" y="5452"/>
                  <a:pt x="16793" y="3017"/>
                  <a:pt x="17463" y="734"/>
                </a:cubicBezTo>
                <a:cubicBezTo>
                  <a:pt x="17479" y="720"/>
                  <a:pt x="17479" y="706"/>
                  <a:pt x="17494" y="678"/>
                </a:cubicBezTo>
                <a:cubicBezTo>
                  <a:pt x="17463" y="2103"/>
                  <a:pt x="17557" y="3543"/>
                  <a:pt x="17806" y="4954"/>
                </a:cubicBezTo>
                <a:cubicBezTo>
                  <a:pt x="17821" y="5078"/>
                  <a:pt x="18039" y="5023"/>
                  <a:pt x="18024" y="4899"/>
                </a:cubicBezTo>
                <a:cubicBezTo>
                  <a:pt x="17852" y="3889"/>
                  <a:pt x="17759" y="2878"/>
                  <a:pt x="17728" y="1854"/>
                </a:cubicBezTo>
                <a:cubicBezTo>
                  <a:pt x="18413" y="4373"/>
                  <a:pt x="18989" y="6933"/>
                  <a:pt x="18818" y="9534"/>
                </a:cubicBezTo>
                <a:cubicBezTo>
                  <a:pt x="18818" y="9659"/>
                  <a:pt x="19036" y="9659"/>
                  <a:pt x="19036" y="9534"/>
                </a:cubicBezTo>
                <a:cubicBezTo>
                  <a:pt x="19207" y="6725"/>
                  <a:pt x="18538" y="3958"/>
                  <a:pt x="17775" y="1246"/>
                </a:cubicBezTo>
                <a:cubicBezTo>
                  <a:pt x="18117" y="1979"/>
                  <a:pt x="18522" y="2685"/>
                  <a:pt x="18849" y="3418"/>
                </a:cubicBezTo>
                <a:cubicBezTo>
                  <a:pt x="19332" y="4539"/>
                  <a:pt x="19425" y="5701"/>
                  <a:pt x="19441" y="6891"/>
                </a:cubicBezTo>
                <a:cubicBezTo>
                  <a:pt x="19441" y="7016"/>
                  <a:pt x="19659" y="7016"/>
                  <a:pt x="19659" y="6891"/>
                </a:cubicBezTo>
                <a:cubicBezTo>
                  <a:pt x="19643" y="5950"/>
                  <a:pt x="19597" y="5009"/>
                  <a:pt x="19332" y="4096"/>
                </a:cubicBezTo>
                <a:cubicBezTo>
                  <a:pt x="19815" y="5494"/>
                  <a:pt x="20111" y="7002"/>
                  <a:pt x="20188" y="8538"/>
                </a:cubicBezTo>
                <a:cubicBezTo>
                  <a:pt x="20329" y="11541"/>
                  <a:pt x="19643" y="14474"/>
                  <a:pt x="18242" y="16799"/>
                </a:cubicBezTo>
                <a:cubicBezTo>
                  <a:pt x="18211" y="16854"/>
                  <a:pt x="18211" y="16909"/>
                  <a:pt x="18257" y="16965"/>
                </a:cubicBezTo>
                <a:cubicBezTo>
                  <a:pt x="19238" y="18224"/>
                  <a:pt x="20251" y="19677"/>
                  <a:pt x="21247" y="21268"/>
                </a:cubicBezTo>
                <a:cubicBezTo>
                  <a:pt x="21154" y="21213"/>
                  <a:pt x="21138" y="21227"/>
                  <a:pt x="21123" y="21240"/>
                </a:cubicBezTo>
                <a:close/>
                <a:moveTo>
                  <a:pt x="6110" y="5494"/>
                </a:moveTo>
                <a:cubicBezTo>
                  <a:pt x="5627" y="4926"/>
                  <a:pt x="5114" y="4387"/>
                  <a:pt x="4569" y="3875"/>
                </a:cubicBezTo>
                <a:cubicBezTo>
                  <a:pt x="4475" y="3778"/>
                  <a:pt x="4631" y="3639"/>
                  <a:pt x="4724" y="3736"/>
                </a:cubicBezTo>
                <a:cubicBezTo>
                  <a:pt x="5285" y="4262"/>
                  <a:pt x="5799" y="4815"/>
                  <a:pt x="6297" y="5397"/>
                </a:cubicBezTo>
                <a:cubicBezTo>
                  <a:pt x="6375" y="5507"/>
                  <a:pt x="6188" y="5604"/>
                  <a:pt x="6110" y="5494"/>
                </a:cubicBezTo>
                <a:close/>
                <a:moveTo>
                  <a:pt x="8773" y="5618"/>
                </a:moveTo>
                <a:cubicBezTo>
                  <a:pt x="8804" y="5577"/>
                  <a:pt x="8882" y="5549"/>
                  <a:pt x="8929" y="5577"/>
                </a:cubicBezTo>
                <a:cubicBezTo>
                  <a:pt x="9131" y="5701"/>
                  <a:pt x="9303" y="5881"/>
                  <a:pt x="9427" y="6075"/>
                </a:cubicBezTo>
                <a:cubicBezTo>
                  <a:pt x="9459" y="6116"/>
                  <a:pt x="9443" y="6172"/>
                  <a:pt x="9381" y="6213"/>
                </a:cubicBezTo>
                <a:cubicBezTo>
                  <a:pt x="9334" y="6241"/>
                  <a:pt x="9256" y="6227"/>
                  <a:pt x="9225" y="6172"/>
                </a:cubicBezTo>
                <a:cubicBezTo>
                  <a:pt x="9194" y="6130"/>
                  <a:pt x="9163" y="6089"/>
                  <a:pt x="9131" y="6047"/>
                </a:cubicBezTo>
                <a:cubicBezTo>
                  <a:pt x="9116" y="6033"/>
                  <a:pt x="9116" y="6019"/>
                  <a:pt x="9100" y="6019"/>
                </a:cubicBezTo>
                <a:cubicBezTo>
                  <a:pt x="9100" y="6019"/>
                  <a:pt x="9085" y="6006"/>
                  <a:pt x="9085" y="6006"/>
                </a:cubicBezTo>
                <a:cubicBezTo>
                  <a:pt x="9085" y="6006"/>
                  <a:pt x="9085" y="6006"/>
                  <a:pt x="9085" y="6006"/>
                </a:cubicBezTo>
                <a:cubicBezTo>
                  <a:pt x="9069" y="5992"/>
                  <a:pt x="9054" y="5964"/>
                  <a:pt x="9038" y="5950"/>
                </a:cubicBezTo>
                <a:cubicBezTo>
                  <a:pt x="9007" y="5909"/>
                  <a:pt x="8960" y="5881"/>
                  <a:pt x="8913" y="5840"/>
                </a:cubicBezTo>
                <a:cubicBezTo>
                  <a:pt x="8898" y="5826"/>
                  <a:pt x="8867" y="5812"/>
                  <a:pt x="8851" y="5784"/>
                </a:cubicBezTo>
                <a:cubicBezTo>
                  <a:pt x="8851" y="5784"/>
                  <a:pt x="8836" y="5770"/>
                  <a:pt x="8836" y="5770"/>
                </a:cubicBezTo>
                <a:cubicBezTo>
                  <a:pt x="8820" y="5756"/>
                  <a:pt x="8851" y="5784"/>
                  <a:pt x="8836" y="5770"/>
                </a:cubicBezTo>
                <a:cubicBezTo>
                  <a:pt x="8820" y="5756"/>
                  <a:pt x="8820" y="5756"/>
                  <a:pt x="8804" y="5743"/>
                </a:cubicBezTo>
                <a:cubicBezTo>
                  <a:pt x="8773" y="5715"/>
                  <a:pt x="8742" y="5673"/>
                  <a:pt x="8773" y="5618"/>
                </a:cubicBezTo>
                <a:close/>
                <a:moveTo>
                  <a:pt x="8540" y="5327"/>
                </a:moveTo>
                <a:cubicBezTo>
                  <a:pt x="8680" y="5327"/>
                  <a:pt x="8680" y="5521"/>
                  <a:pt x="8540" y="5521"/>
                </a:cubicBezTo>
                <a:cubicBezTo>
                  <a:pt x="8400" y="5521"/>
                  <a:pt x="8400" y="5327"/>
                  <a:pt x="8540" y="5327"/>
                </a:cubicBezTo>
                <a:close/>
                <a:moveTo>
                  <a:pt x="8618" y="8565"/>
                </a:moveTo>
                <a:cubicBezTo>
                  <a:pt x="8758" y="8565"/>
                  <a:pt x="8758" y="8759"/>
                  <a:pt x="8618" y="8759"/>
                </a:cubicBezTo>
                <a:cubicBezTo>
                  <a:pt x="8477" y="8759"/>
                  <a:pt x="8477" y="8565"/>
                  <a:pt x="8618" y="8565"/>
                </a:cubicBezTo>
                <a:close/>
                <a:moveTo>
                  <a:pt x="7948" y="8731"/>
                </a:moveTo>
                <a:cubicBezTo>
                  <a:pt x="7808" y="8731"/>
                  <a:pt x="7808" y="8538"/>
                  <a:pt x="7948" y="8538"/>
                </a:cubicBezTo>
                <a:cubicBezTo>
                  <a:pt x="8088" y="8538"/>
                  <a:pt x="8088" y="8731"/>
                  <a:pt x="7948" y="8731"/>
                </a:cubicBezTo>
                <a:close/>
                <a:moveTo>
                  <a:pt x="7777" y="8524"/>
                </a:moveTo>
                <a:cubicBezTo>
                  <a:pt x="7636" y="8524"/>
                  <a:pt x="7636" y="8330"/>
                  <a:pt x="7777" y="8330"/>
                </a:cubicBezTo>
                <a:cubicBezTo>
                  <a:pt x="7917" y="8330"/>
                  <a:pt x="7917" y="8524"/>
                  <a:pt x="7777" y="8524"/>
                </a:cubicBezTo>
                <a:close/>
                <a:moveTo>
                  <a:pt x="6967" y="7320"/>
                </a:moveTo>
                <a:cubicBezTo>
                  <a:pt x="6827" y="7320"/>
                  <a:pt x="6827" y="7126"/>
                  <a:pt x="6967" y="7126"/>
                </a:cubicBezTo>
                <a:cubicBezTo>
                  <a:pt x="7107" y="7126"/>
                  <a:pt x="7107" y="7320"/>
                  <a:pt x="6967" y="7320"/>
                </a:cubicBezTo>
                <a:close/>
                <a:moveTo>
                  <a:pt x="7263" y="7389"/>
                </a:moveTo>
                <a:cubicBezTo>
                  <a:pt x="7123" y="7389"/>
                  <a:pt x="7123" y="7195"/>
                  <a:pt x="7263" y="7195"/>
                </a:cubicBezTo>
                <a:cubicBezTo>
                  <a:pt x="7403" y="7195"/>
                  <a:pt x="7403" y="7389"/>
                  <a:pt x="7263" y="7389"/>
                </a:cubicBezTo>
                <a:close/>
                <a:moveTo>
                  <a:pt x="6375" y="5770"/>
                </a:moveTo>
                <a:cubicBezTo>
                  <a:pt x="6235" y="5770"/>
                  <a:pt x="6235" y="5577"/>
                  <a:pt x="6375" y="5577"/>
                </a:cubicBezTo>
                <a:cubicBezTo>
                  <a:pt x="6515" y="5577"/>
                  <a:pt x="6515" y="5770"/>
                  <a:pt x="6375" y="5770"/>
                </a:cubicBezTo>
                <a:close/>
                <a:moveTo>
                  <a:pt x="6733" y="6213"/>
                </a:moveTo>
                <a:cubicBezTo>
                  <a:pt x="6593" y="6213"/>
                  <a:pt x="6593" y="6019"/>
                  <a:pt x="6733" y="6019"/>
                </a:cubicBezTo>
                <a:cubicBezTo>
                  <a:pt x="6873" y="6019"/>
                  <a:pt x="6873" y="6213"/>
                  <a:pt x="6733" y="6213"/>
                </a:cubicBezTo>
                <a:close/>
                <a:moveTo>
                  <a:pt x="10595" y="10087"/>
                </a:moveTo>
                <a:cubicBezTo>
                  <a:pt x="10736" y="10087"/>
                  <a:pt x="10736" y="10281"/>
                  <a:pt x="10595" y="10281"/>
                </a:cubicBezTo>
                <a:cubicBezTo>
                  <a:pt x="10455" y="10281"/>
                  <a:pt x="10455" y="10087"/>
                  <a:pt x="10595" y="10087"/>
                </a:cubicBezTo>
                <a:close/>
                <a:moveTo>
                  <a:pt x="17946" y="5106"/>
                </a:moveTo>
                <a:cubicBezTo>
                  <a:pt x="18086" y="5106"/>
                  <a:pt x="18086" y="5300"/>
                  <a:pt x="17946" y="5300"/>
                </a:cubicBezTo>
                <a:cubicBezTo>
                  <a:pt x="17806" y="5300"/>
                  <a:pt x="17806" y="5106"/>
                  <a:pt x="17946" y="5106"/>
                </a:cubicBezTo>
                <a:close/>
                <a:moveTo>
                  <a:pt x="17993" y="5494"/>
                </a:moveTo>
                <a:cubicBezTo>
                  <a:pt x="17852" y="5494"/>
                  <a:pt x="17852" y="5300"/>
                  <a:pt x="17993" y="5300"/>
                </a:cubicBezTo>
                <a:cubicBezTo>
                  <a:pt x="18133" y="5300"/>
                  <a:pt x="18133" y="5494"/>
                  <a:pt x="17993" y="5494"/>
                </a:cubicBezTo>
                <a:close/>
                <a:moveTo>
                  <a:pt x="18896" y="9576"/>
                </a:moveTo>
                <a:cubicBezTo>
                  <a:pt x="19036" y="9576"/>
                  <a:pt x="19036" y="9769"/>
                  <a:pt x="18896" y="9769"/>
                </a:cubicBezTo>
                <a:cubicBezTo>
                  <a:pt x="18756" y="9769"/>
                  <a:pt x="18756" y="9576"/>
                  <a:pt x="18896" y="9576"/>
                </a:cubicBezTo>
                <a:close/>
                <a:moveTo>
                  <a:pt x="18195" y="16245"/>
                </a:moveTo>
                <a:cubicBezTo>
                  <a:pt x="18943" y="14197"/>
                  <a:pt x="19238" y="12052"/>
                  <a:pt x="19083" y="9908"/>
                </a:cubicBezTo>
                <a:cubicBezTo>
                  <a:pt x="19067" y="9783"/>
                  <a:pt x="19285" y="9783"/>
                  <a:pt x="19301" y="9908"/>
                </a:cubicBezTo>
                <a:cubicBezTo>
                  <a:pt x="19456" y="12066"/>
                  <a:pt x="19161" y="14239"/>
                  <a:pt x="18413" y="16300"/>
                </a:cubicBezTo>
                <a:cubicBezTo>
                  <a:pt x="18366" y="16411"/>
                  <a:pt x="18164" y="16356"/>
                  <a:pt x="18195" y="16245"/>
                </a:cubicBezTo>
                <a:close/>
                <a:moveTo>
                  <a:pt x="17868" y="11499"/>
                </a:moveTo>
                <a:cubicBezTo>
                  <a:pt x="17728" y="11499"/>
                  <a:pt x="17728" y="11319"/>
                  <a:pt x="17852" y="11305"/>
                </a:cubicBezTo>
                <a:cubicBezTo>
                  <a:pt x="17712" y="11305"/>
                  <a:pt x="17712" y="11111"/>
                  <a:pt x="17852" y="11111"/>
                </a:cubicBezTo>
                <a:cubicBezTo>
                  <a:pt x="17993" y="11111"/>
                  <a:pt x="17993" y="11291"/>
                  <a:pt x="17868" y="11305"/>
                </a:cubicBezTo>
                <a:cubicBezTo>
                  <a:pt x="18008" y="11319"/>
                  <a:pt x="18008" y="11499"/>
                  <a:pt x="17868" y="11499"/>
                </a:cubicBezTo>
                <a:close/>
                <a:moveTo>
                  <a:pt x="17105" y="11540"/>
                </a:moveTo>
                <a:cubicBezTo>
                  <a:pt x="16965" y="11540"/>
                  <a:pt x="16965" y="11347"/>
                  <a:pt x="17105" y="11347"/>
                </a:cubicBezTo>
                <a:cubicBezTo>
                  <a:pt x="17245" y="11347"/>
                  <a:pt x="17245" y="11540"/>
                  <a:pt x="17105" y="11540"/>
                </a:cubicBezTo>
                <a:close/>
                <a:moveTo>
                  <a:pt x="17121" y="11347"/>
                </a:moveTo>
                <a:cubicBezTo>
                  <a:pt x="16980" y="11347"/>
                  <a:pt x="16980" y="11153"/>
                  <a:pt x="17121" y="11153"/>
                </a:cubicBezTo>
                <a:cubicBezTo>
                  <a:pt x="17261" y="11153"/>
                  <a:pt x="17261" y="11347"/>
                  <a:pt x="17121" y="11347"/>
                </a:cubicBezTo>
                <a:close/>
                <a:moveTo>
                  <a:pt x="16716" y="7265"/>
                </a:moveTo>
                <a:cubicBezTo>
                  <a:pt x="16684" y="7279"/>
                  <a:pt x="16653" y="7265"/>
                  <a:pt x="16638" y="7251"/>
                </a:cubicBezTo>
                <a:cubicBezTo>
                  <a:pt x="16607" y="7237"/>
                  <a:pt x="16607" y="7223"/>
                  <a:pt x="16591" y="7195"/>
                </a:cubicBezTo>
                <a:cubicBezTo>
                  <a:pt x="16513" y="7043"/>
                  <a:pt x="16451" y="6891"/>
                  <a:pt x="16373" y="6739"/>
                </a:cubicBezTo>
                <a:cubicBezTo>
                  <a:pt x="16342" y="6684"/>
                  <a:pt x="16404" y="6628"/>
                  <a:pt x="16451" y="6614"/>
                </a:cubicBezTo>
                <a:cubicBezTo>
                  <a:pt x="16482" y="6600"/>
                  <a:pt x="16513" y="6614"/>
                  <a:pt x="16529" y="6628"/>
                </a:cubicBezTo>
                <a:cubicBezTo>
                  <a:pt x="16560" y="6642"/>
                  <a:pt x="16560" y="6656"/>
                  <a:pt x="16575" y="6684"/>
                </a:cubicBezTo>
                <a:cubicBezTo>
                  <a:pt x="16653" y="6836"/>
                  <a:pt x="16716" y="6988"/>
                  <a:pt x="16793" y="7140"/>
                </a:cubicBezTo>
                <a:cubicBezTo>
                  <a:pt x="16825" y="7195"/>
                  <a:pt x="16778" y="7251"/>
                  <a:pt x="16716" y="7265"/>
                </a:cubicBezTo>
                <a:close/>
                <a:moveTo>
                  <a:pt x="16902" y="7583"/>
                </a:moveTo>
                <a:cubicBezTo>
                  <a:pt x="16762" y="7583"/>
                  <a:pt x="16762" y="7389"/>
                  <a:pt x="16902" y="7389"/>
                </a:cubicBezTo>
                <a:cubicBezTo>
                  <a:pt x="17043" y="7389"/>
                  <a:pt x="17043" y="7583"/>
                  <a:pt x="16902" y="7583"/>
                </a:cubicBezTo>
                <a:close/>
                <a:moveTo>
                  <a:pt x="17915" y="7984"/>
                </a:moveTo>
                <a:cubicBezTo>
                  <a:pt x="17775" y="7984"/>
                  <a:pt x="17775" y="7791"/>
                  <a:pt x="17915" y="7791"/>
                </a:cubicBezTo>
                <a:cubicBezTo>
                  <a:pt x="18055" y="7791"/>
                  <a:pt x="18055" y="7984"/>
                  <a:pt x="17915" y="7984"/>
                </a:cubicBezTo>
                <a:close/>
                <a:moveTo>
                  <a:pt x="11016" y="15664"/>
                </a:moveTo>
                <a:cubicBezTo>
                  <a:pt x="10876" y="15664"/>
                  <a:pt x="10876" y="15470"/>
                  <a:pt x="11016" y="15470"/>
                </a:cubicBezTo>
                <a:cubicBezTo>
                  <a:pt x="11156" y="15470"/>
                  <a:pt x="11156" y="15664"/>
                  <a:pt x="11016" y="15664"/>
                </a:cubicBezTo>
                <a:close/>
                <a:moveTo>
                  <a:pt x="10502" y="15761"/>
                </a:moveTo>
                <a:cubicBezTo>
                  <a:pt x="10362" y="15761"/>
                  <a:pt x="10362" y="15567"/>
                  <a:pt x="10502" y="15567"/>
                </a:cubicBezTo>
                <a:cubicBezTo>
                  <a:pt x="10642" y="15567"/>
                  <a:pt x="10642" y="15761"/>
                  <a:pt x="10502" y="15761"/>
                </a:cubicBezTo>
                <a:close/>
                <a:moveTo>
                  <a:pt x="10813" y="17823"/>
                </a:moveTo>
                <a:cubicBezTo>
                  <a:pt x="10673" y="17823"/>
                  <a:pt x="10673" y="17629"/>
                  <a:pt x="10813" y="17629"/>
                </a:cubicBezTo>
                <a:cubicBezTo>
                  <a:pt x="10954" y="17629"/>
                  <a:pt x="10954" y="17823"/>
                  <a:pt x="10813" y="17823"/>
                </a:cubicBezTo>
                <a:close/>
                <a:moveTo>
                  <a:pt x="10299" y="17864"/>
                </a:moveTo>
                <a:cubicBezTo>
                  <a:pt x="10159" y="17864"/>
                  <a:pt x="10159" y="17670"/>
                  <a:pt x="10299" y="17670"/>
                </a:cubicBezTo>
                <a:cubicBezTo>
                  <a:pt x="10440" y="17670"/>
                  <a:pt x="10440" y="17864"/>
                  <a:pt x="10299" y="17864"/>
                </a:cubicBezTo>
                <a:close/>
                <a:moveTo>
                  <a:pt x="13180" y="16951"/>
                </a:moveTo>
                <a:cubicBezTo>
                  <a:pt x="13321" y="16951"/>
                  <a:pt x="13321" y="17144"/>
                  <a:pt x="13180" y="17144"/>
                </a:cubicBezTo>
                <a:cubicBezTo>
                  <a:pt x="13040" y="17144"/>
                  <a:pt x="13040" y="16951"/>
                  <a:pt x="13180" y="16951"/>
                </a:cubicBezTo>
                <a:close/>
                <a:moveTo>
                  <a:pt x="5051" y="15443"/>
                </a:moveTo>
                <a:cubicBezTo>
                  <a:pt x="4911" y="15443"/>
                  <a:pt x="4911" y="15249"/>
                  <a:pt x="5051" y="15249"/>
                </a:cubicBezTo>
                <a:cubicBezTo>
                  <a:pt x="5191" y="15249"/>
                  <a:pt x="5191" y="15443"/>
                  <a:pt x="5051" y="15443"/>
                </a:cubicBezTo>
                <a:close/>
                <a:moveTo>
                  <a:pt x="6827" y="15858"/>
                </a:moveTo>
                <a:cubicBezTo>
                  <a:pt x="6967" y="15858"/>
                  <a:pt x="6967" y="16051"/>
                  <a:pt x="6827" y="16051"/>
                </a:cubicBezTo>
                <a:cubicBezTo>
                  <a:pt x="6686" y="16051"/>
                  <a:pt x="6686" y="15858"/>
                  <a:pt x="6827" y="15858"/>
                </a:cubicBezTo>
                <a:close/>
                <a:moveTo>
                  <a:pt x="7107" y="15955"/>
                </a:moveTo>
                <a:cubicBezTo>
                  <a:pt x="6967" y="15955"/>
                  <a:pt x="6967" y="15761"/>
                  <a:pt x="7107" y="15761"/>
                </a:cubicBezTo>
                <a:cubicBezTo>
                  <a:pt x="7247" y="15761"/>
                  <a:pt x="7247" y="15955"/>
                  <a:pt x="7107" y="15955"/>
                </a:cubicBezTo>
                <a:close/>
                <a:moveTo>
                  <a:pt x="6842" y="17186"/>
                </a:moveTo>
                <a:cubicBezTo>
                  <a:pt x="6702" y="17186"/>
                  <a:pt x="6702" y="16992"/>
                  <a:pt x="6842" y="16992"/>
                </a:cubicBezTo>
                <a:cubicBezTo>
                  <a:pt x="6982" y="16992"/>
                  <a:pt x="6982" y="17186"/>
                  <a:pt x="6842" y="17186"/>
                </a:cubicBezTo>
                <a:close/>
                <a:moveTo>
                  <a:pt x="5986" y="15027"/>
                </a:moveTo>
                <a:cubicBezTo>
                  <a:pt x="5846" y="15027"/>
                  <a:pt x="5846" y="14834"/>
                  <a:pt x="5986" y="14834"/>
                </a:cubicBezTo>
                <a:cubicBezTo>
                  <a:pt x="6126" y="14834"/>
                  <a:pt x="6126" y="15027"/>
                  <a:pt x="5986" y="15027"/>
                </a:cubicBezTo>
                <a:close/>
                <a:moveTo>
                  <a:pt x="8228" y="14765"/>
                </a:moveTo>
                <a:cubicBezTo>
                  <a:pt x="8088" y="14765"/>
                  <a:pt x="8088" y="14571"/>
                  <a:pt x="8228" y="14571"/>
                </a:cubicBezTo>
                <a:cubicBezTo>
                  <a:pt x="8384" y="14571"/>
                  <a:pt x="8384" y="14765"/>
                  <a:pt x="8228" y="1476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913A1BE9-D78C-9C4D-BA54-9F7BFBFF1F43}"/>
              </a:ext>
            </a:extLst>
          </p:cNvPr>
          <p:cNvSpPr/>
          <p:nvPr/>
        </p:nvSpPr>
        <p:spPr>
          <a:xfrm>
            <a:off x="8889300" y="5647685"/>
            <a:ext cx="1986276" cy="1210315"/>
          </a:xfrm>
          <a:custGeom>
            <a:avLst/>
            <a:gdLst>
              <a:gd name="connsiteX0" fmla="*/ 185831 w 1986276"/>
              <a:gd name="connsiteY0" fmla="*/ 495300 h 1210315"/>
              <a:gd name="connsiteX1" fmla="*/ 220117 w 1986276"/>
              <a:gd name="connsiteY1" fmla="*/ 980441 h 1210315"/>
              <a:gd name="connsiteX2" fmla="*/ 162966 w 1986276"/>
              <a:gd name="connsiteY2" fmla="*/ 1200152 h 1210315"/>
              <a:gd name="connsiteX3" fmla="*/ 4223 w 1986276"/>
              <a:gd name="connsiteY3" fmla="*/ 1200152 h 1210315"/>
              <a:gd name="connsiteX4" fmla="*/ 13107 w 1986276"/>
              <a:gd name="connsiteY4" fmla="*/ 924575 h 1210315"/>
              <a:gd name="connsiteX5" fmla="*/ 185831 w 1986276"/>
              <a:gd name="connsiteY5" fmla="*/ 495300 h 1210315"/>
              <a:gd name="connsiteX6" fmla="*/ 451518 w 1986276"/>
              <a:gd name="connsiteY6" fmla="*/ 355601 h 1210315"/>
              <a:gd name="connsiteX7" fmla="*/ 544228 w 1986276"/>
              <a:gd name="connsiteY7" fmla="*/ 833133 h 1210315"/>
              <a:gd name="connsiteX8" fmla="*/ 460407 w 1986276"/>
              <a:gd name="connsiteY8" fmla="*/ 1210315 h 1210315"/>
              <a:gd name="connsiteX9" fmla="*/ 394364 w 1986276"/>
              <a:gd name="connsiteY9" fmla="*/ 1210315 h 1210315"/>
              <a:gd name="connsiteX10" fmla="*/ 330867 w 1986276"/>
              <a:gd name="connsiteY10" fmla="*/ 802625 h 1210315"/>
              <a:gd name="connsiteX11" fmla="*/ 451518 w 1986276"/>
              <a:gd name="connsiteY11" fmla="*/ 355601 h 1210315"/>
              <a:gd name="connsiteX12" fmla="*/ 1927856 w 1986276"/>
              <a:gd name="connsiteY12" fmla="*/ 0 h 1210315"/>
              <a:gd name="connsiteX13" fmla="*/ 1686578 w 1986276"/>
              <a:gd name="connsiteY13" fmla="*/ 445771 h 1210315"/>
              <a:gd name="connsiteX14" fmla="*/ 1280150 w 1986276"/>
              <a:gd name="connsiteY14" fmla="*/ 708691 h 1210315"/>
              <a:gd name="connsiteX15" fmla="*/ 1129046 w 1986276"/>
              <a:gd name="connsiteY15" fmla="*/ 855997 h 1210315"/>
              <a:gd name="connsiteX16" fmla="*/ 1507451 w 1986276"/>
              <a:gd name="connsiteY16" fmla="*/ 749312 h 1210315"/>
              <a:gd name="connsiteX17" fmla="*/ 1986276 w 1986276"/>
              <a:gd name="connsiteY17" fmla="*/ 838198 h 1210315"/>
              <a:gd name="connsiteX18" fmla="*/ 1525296 w 1986276"/>
              <a:gd name="connsiteY18" fmla="*/ 995660 h 1210315"/>
              <a:gd name="connsiteX19" fmla="*/ 1056649 w 1986276"/>
              <a:gd name="connsiteY19" fmla="*/ 911851 h 1210315"/>
              <a:gd name="connsiteX20" fmla="*/ 779749 w 1986276"/>
              <a:gd name="connsiteY20" fmla="*/ 1090963 h 1210315"/>
              <a:gd name="connsiteX21" fmla="*/ 1211553 w 1986276"/>
              <a:gd name="connsiteY21" fmla="*/ 1094757 h 1210315"/>
              <a:gd name="connsiteX22" fmla="*/ 1488453 w 1986276"/>
              <a:gd name="connsiteY22" fmla="*/ 1205237 h 1210315"/>
              <a:gd name="connsiteX23" fmla="*/ 848347 w 1986276"/>
              <a:gd name="connsiteY23" fmla="*/ 1205237 h 1210315"/>
              <a:gd name="connsiteX24" fmla="*/ 735307 w 1986276"/>
              <a:gd name="connsiteY24" fmla="*/ 1116351 h 1210315"/>
              <a:gd name="connsiteX25" fmla="*/ 566426 w 1986276"/>
              <a:gd name="connsiteY25" fmla="*/ 1205237 h 1210315"/>
              <a:gd name="connsiteX26" fmla="*/ 520694 w 1986276"/>
              <a:gd name="connsiteY26" fmla="*/ 1205237 h 1210315"/>
              <a:gd name="connsiteX27" fmla="*/ 731507 w 1986276"/>
              <a:gd name="connsiteY27" fmla="*/ 1096040 h 1210315"/>
              <a:gd name="connsiteX28" fmla="*/ 635023 w 1986276"/>
              <a:gd name="connsiteY28" fmla="*/ 638832 h 1210315"/>
              <a:gd name="connsiteX29" fmla="*/ 775950 w 1986276"/>
              <a:gd name="connsiteY29" fmla="*/ 172751 h 1210315"/>
              <a:gd name="connsiteX30" fmla="*/ 881390 w 1986276"/>
              <a:gd name="connsiteY30" fmla="*/ 647704 h 1210315"/>
              <a:gd name="connsiteX31" fmla="*/ 763261 w 1986276"/>
              <a:gd name="connsiteY31" fmla="*/ 1076958 h 1210315"/>
              <a:gd name="connsiteX32" fmla="*/ 995651 w 1986276"/>
              <a:gd name="connsiteY32" fmla="*/ 929651 h 1210315"/>
              <a:gd name="connsiteX33" fmla="*/ 956298 w 1986276"/>
              <a:gd name="connsiteY33" fmla="*/ 450848 h 1210315"/>
              <a:gd name="connsiteX34" fmla="*/ 1158222 w 1986276"/>
              <a:gd name="connsiteY34" fmla="*/ 7645 h 1210315"/>
              <a:gd name="connsiteX35" fmla="*/ 1200154 w 1986276"/>
              <a:gd name="connsiteY35" fmla="*/ 492752 h 1210315"/>
              <a:gd name="connsiteX36" fmla="*/ 1014717 w 1986276"/>
              <a:gd name="connsiteY36" fmla="*/ 916929 h 1210315"/>
              <a:gd name="connsiteX37" fmla="*/ 1259863 w 1986276"/>
              <a:gd name="connsiteY37" fmla="*/ 699763 h 1210315"/>
              <a:gd name="connsiteX38" fmla="*/ 1498563 w 1986276"/>
              <a:gd name="connsiteY38" fmla="*/ 269226 h 1210315"/>
              <a:gd name="connsiteX39" fmla="*/ 1927856 w 1986276"/>
              <a:gd name="connsiteY39" fmla="*/ 0 h 121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86276" h="1210315">
                <a:moveTo>
                  <a:pt x="185831" y="495300"/>
                </a:moveTo>
                <a:cubicBezTo>
                  <a:pt x="231549" y="634998"/>
                  <a:pt x="246792" y="805174"/>
                  <a:pt x="220117" y="980441"/>
                </a:cubicBezTo>
                <a:cubicBezTo>
                  <a:pt x="207422" y="1059182"/>
                  <a:pt x="188368" y="1132832"/>
                  <a:pt x="162966" y="1200152"/>
                </a:cubicBezTo>
                <a:lnTo>
                  <a:pt x="4223" y="1200152"/>
                </a:lnTo>
                <a:cubicBezTo>
                  <a:pt x="-3399" y="1112503"/>
                  <a:pt x="-862" y="1018522"/>
                  <a:pt x="13107" y="924575"/>
                </a:cubicBezTo>
                <a:cubicBezTo>
                  <a:pt x="39782" y="749308"/>
                  <a:pt x="103280" y="599429"/>
                  <a:pt x="185831" y="495300"/>
                </a:cubicBezTo>
                <a:close/>
                <a:moveTo>
                  <a:pt x="451518" y="355601"/>
                </a:moveTo>
                <a:cubicBezTo>
                  <a:pt x="513752" y="487686"/>
                  <a:pt x="549309" y="655305"/>
                  <a:pt x="544228" y="833133"/>
                </a:cubicBezTo>
                <a:cubicBezTo>
                  <a:pt x="539147" y="976654"/>
                  <a:pt x="508671" y="1106167"/>
                  <a:pt x="460407" y="1210315"/>
                </a:cubicBezTo>
                <a:lnTo>
                  <a:pt x="394364" y="1210315"/>
                </a:lnTo>
                <a:cubicBezTo>
                  <a:pt x="349918" y="1090932"/>
                  <a:pt x="325786" y="949984"/>
                  <a:pt x="330867" y="802625"/>
                </a:cubicBezTo>
                <a:cubicBezTo>
                  <a:pt x="337220" y="624836"/>
                  <a:pt x="381666" y="468613"/>
                  <a:pt x="451518" y="355601"/>
                </a:cubicBezTo>
                <a:close/>
                <a:moveTo>
                  <a:pt x="1927856" y="0"/>
                </a:moveTo>
                <a:cubicBezTo>
                  <a:pt x="1897391" y="149874"/>
                  <a:pt x="1814816" y="308619"/>
                  <a:pt x="1686578" y="445771"/>
                </a:cubicBezTo>
                <a:cubicBezTo>
                  <a:pt x="1564650" y="576561"/>
                  <a:pt x="1421145" y="665503"/>
                  <a:pt x="1280150" y="708691"/>
                </a:cubicBezTo>
                <a:cubicBezTo>
                  <a:pt x="1244596" y="754389"/>
                  <a:pt x="1192555" y="803938"/>
                  <a:pt x="1129046" y="855997"/>
                </a:cubicBezTo>
                <a:cubicBezTo>
                  <a:pt x="1235708" y="797577"/>
                  <a:pt x="1365236" y="759467"/>
                  <a:pt x="1507451" y="749312"/>
                </a:cubicBezTo>
                <a:cubicBezTo>
                  <a:pt x="1687799" y="735362"/>
                  <a:pt x="1855459" y="770906"/>
                  <a:pt x="1986276" y="838198"/>
                </a:cubicBezTo>
                <a:cubicBezTo>
                  <a:pt x="1866926" y="924573"/>
                  <a:pt x="1705576" y="982994"/>
                  <a:pt x="1525296" y="995660"/>
                </a:cubicBezTo>
                <a:cubicBezTo>
                  <a:pt x="1350037" y="1009665"/>
                  <a:pt x="1186177" y="976633"/>
                  <a:pt x="1056649" y="911851"/>
                </a:cubicBezTo>
                <a:cubicBezTo>
                  <a:pt x="976653" y="970272"/>
                  <a:pt x="882611" y="1031259"/>
                  <a:pt x="779749" y="1090963"/>
                </a:cubicBezTo>
                <a:cubicBezTo>
                  <a:pt x="908055" y="1059214"/>
                  <a:pt x="1057938" y="1057930"/>
                  <a:pt x="1211553" y="1094757"/>
                </a:cubicBezTo>
                <a:cubicBezTo>
                  <a:pt x="1314415" y="1118862"/>
                  <a:pt x="1407168" y="1156972"/>
                  <a:pt x="1488453" y="1205237"/>
                </a:cubicBezTo>
                <a:lnTo>
                  <a:pt x="848347" y="1205237"/>
                </a:lnTo>
                <a:cubicBezTo>
                  <a:pt x="806415" y="1178566"/>
                  <a:pt x="768350" y="1148100"/>
                  <a:pt x="735307" y="1116351"/>
                </a:cubicBezTo>
                <a:cubicBezTo>
                  <a:pt x="680687" y="1146817"/>
                  <a:pt x="624845" y="1176055"/>
                  <a:pt x="566426" y="1205237"/>
                </a:cubicBezTo>
                <a:lnTo>
                  <a:pt x="520694" y="1205237"/>
                </a:lnTo>
                <a:cubicBezTo>
                  <a:pt x="593091" y="1169694"/>
                  <a:pt x="664199" y="1132867"/>
                  <a:pt x="731507" y="1096040"/>
                </a:cubicBezTo>
                <a:cubicBezTo>
                  <a:pt x="665488" y="970272"/>
                  <a:pt x="628645" y="811526"/>
                  <a:pt x="635023" y="638832"/>
                </a:cubicBezTo>
                <a:cubicBezTo>
                  <a:pt x="641333" y="458492"/>
                  <a:pt x="694664" y="294670"/>
                  <a:pt x="775950" y="172751"/>
                </a:cubicBezTo>
                <a:cubicBezTo>
                  <a:pt x="847057" y="300975"/>
                  <a:pt x="887700" y="467364"/>
                  <a:pt x="881390" y="647704"/>
                </a:cubicBezTo>
                <a:cubicBezTo>
                  <a:pt x="875012" y="811526"/>
                  <a:pt x="831859" y="960117"/>
                  <a:pt x="763261" y="1076958"/>
                </a:cubicBezTo>
                <a:cubicBezTo>
                  <a:pt x="847057" y="1027465"/>
                  <a:pt x="925832" y="977916"/>
                  <a:pt x="995651" y="929651"/>
                </a:cubicBezTo>
                <a:cubicBezTo>
                  <a:pt x="943609" y="795010"/>
                  <a:pt x="925832" y="626110"/>
                  <a:pt x="956298" y="450848"/>
                </a:cubicBezTo>
                <a:cubicBezTo>
                  <a:pt x="986763" y="273076"/>
                  <a:pt x="1061738" y="118125"/>
                  <a:pt x="1158222" y="7645"/>
                </a:cubicBezTo>
                <a:cubicBezTo>
                  <a:pt x="1212842" y="143513"/>
                  <a:pt x="1230619" y="314980"/>
                  <a:pt x="1200154" y="492752"/>
                </a:cubicBezTo>
                <a:cubicBezTo>
                  <a:pt x="1170910" y="661653"/>
                  <a:pt x="1103602" y="807732"/>
                  <a:pt x="1014717" y="916929"/>
                </a:cubicBezTo>
                <a:cubicBezTo>
                  <a:pt x="1122668" y="839481"/>
                  <a:pt x="1207753" y="765828"/>
                  <a:pt x="1259863" y="699763"/>
                </a:cubicBezTo>
                <a:cubicBezTo>
                  <a:pt x="1292839" y="554967"/>
                  <a:pt x="1374124" y="402583"/>
                  <a:pt x="1498563" y="269226"/>
                </a:cubicBezTo>
                <a:cubicBezTo>
                  <a:pt x="1626869" y="132074"/>
                  <a:pt x="1780552" y="40621"/>
                  <a:pt x="192785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13E668BD-18A3-9147-BA1E-03F61C69A63B}"/>
              </a:ext>
            </a:extLst>
          </p:cNvPr>
          <p:cNvSpPr/>
          <p:nvPr/>
        </p:nvSpPr>
        <p:spPr>
          <a:xfrm>
            <a:off x="2679699" y="0"/>
            <a:ext cx="9512301" cy="5063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252" extrusionOk="0">
                <a:moveTo>
                  <a:pt x="21455" y="0"/>
                </a:moveTo>
                <a:lnTo>
                  <a:pt x="6275" y="0"/>
                </a:lnTo>
                <a:cubicBezTo>
                  <a:pt x="6134" y="1236"/>
                  <a:pt x="5497" y="2253"/>
                  <a:pt x="4788" y="2967"/>
                </a:cubicBezTo>
                <a:cubicBezTo>
                  <a:pt x="4047" y="3713"/>
                  <a:pt x="3204" y="4219"/>
                  <a:pt x="2466" y="4970"/>
                </a:cubicBezTo>
                <a:cubicBezTo>
                  <a:pt x="1729" y="5721"/>
                  <a:pt x="1074" y="6824"/>
                  <a:pt x="998" y="8139"/>
                </a:cubicBezTo>
                <a:cubicBezTo>
                  <a:pt x="944" y="9034"/>
                  <a:pt x="1164" y="9924"/>
                  <a:pt x="1146" y="10824"/>
                </a:cubicBezTo>
                <a:cubicBezTo>
                  <a:pt x="1125" y="11948"/>
                  <a:pt x="741" y="12971"/>
                  <a:pt x="426" y="13993"/>
                </a:cubicBezTo>
                <a:cubicBezTo>
                  <a:pt x="112" y="15016"/>
                  <a:pt x="-145" y="16177"/>
                  <a:pt x="94" y="17243"/>
                </a:cubicBezTo>
                <a:cubicBezTo>
                  <a:pt x="412" y="18665"/>
                  <a:pt x="1493" y="19389"/>
                  <a:pt x="2499" y="19629"/>
                </a:cubicBezTo>
                <a:cubicBezTo>
                  <a:pt x="4759" y="20172"/>
                  <a:pt x="7107" y="19112"/>
                  <a:pt x="9353" y="19773"/>
                </a:cubicBezTo>
                <a:cubicBezTo>
                  <a:pt x="10966" y="20247"/>
                  <a:pt x="12529" y="21600"/>
                  <a:pt x="14145" y="21169"/>
                </a:cubicBezTo>
                <a:cubicBezTo>
                  <a:pt x="15621" y="20774"/>
                  <a:pt x="16717" y="19006"/>
                  <a:pt x="17755" y="17413"/>
                </a:cubicBezTo>
                <a:cubicBezTo>
                  <a:pt x="18768" y="15858"/>
                  <a:pt x="19997" y="14281"/>
                  <a:pt x="21451" y="14265"/>
                </a:cubicBezTo>
                <a:lnTo>
                  <a:pt x="21451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766782B7-F654-6C46-B065-B17F95E410EB}"/>
              </a:ext>
            </a:extLst>
          </p:cNvPr>
          <p:cNvSpPr/>
          <p:nvPr/>
        </p:nvSpPr>
        <p:spPr>
          <a:xfrm>
            <a:off x="8457434" y="2909724"/>
            <a:ext cx="2257566" cy="1731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444" extrusionOk="0">
                <a:moveTo>
                  <a:pt x="21333" y="17934"/>
                </a:moveTo>
                <a:cubicBezTo>
                  <a:pt x="21127" y="17683"/>
                  <a:pt x="20921" y="17447"/>
                  <a:pt x="20703" y="17195"/>
                </a:cubicBezTo>
                <a:cubicBezTo>
                  <a:pt x="21285" y="15685"/>
                  <a:pt x="21600" y="13844"/>
                  <a:pt x="21539" y="11941"/>
                </a:cubicBezTo>
                <a:cubicBezTo>
                  <a:pt x="21467" y="9943"/>
                  <a:pt x="20982" y="8228"/>
                  <a:pt x="20242" y="7032"/>
                </a:cubicBezTo>
                <a:cubicBezTo>
                  <a:pt x="19600" y="8590"/>
                  <a:pt x="19248" y="10525"/>
                  <a:pt x="19309" y="12523"/>
                </a:cubicBezTo>
                <a:cubicBezTo>
                  <a:pt x="19370" y="14112"/>
                  <a:pt x="19685" y="15512"/>
                  <a:pt x="20182" y="16629"/>
                </a:cubicBezTo>
                <a:cubicBezTo>
                  <a:pt x="19855" y="16267"/>
                  <a:pt x="19515" y="15905"/>
                  <a:pt x="19164" y="15543"/>
                </a:cubicBezTo>
                <a:cubicBezTo>
                  <a:pt x="18691" y="15071"/>
                  <a:pt x="18218" y="14599"/>
                  <a:pt x="17733" y="14159"/>
                </a:cubicBezTo>
                <a:cubicBezTo>
                  <a:pt x="18194" y="12538"/>
                  <a:pt x="18352" y="10635"/>
                  <a:pt x="18109" y="8715"/>
                </a:cubicBezTo>
                <a:cubicBezTo>
                  <a:pt x="17855" y="6749"/>
                  <a:pt x="17224" y="5113"/>
                  <a:pt x="16376" y="4027"/>
                </a:cubicBezTo>
                <a:cubicBezTo>
                  <a:pt x="15879" y="5679"/>
                  <a:pt x="15709" y="7646"/>
                  <a:pt x="15964" y="9612"/>
                </a:cubicBezTo>
                <a:cubicBezTo>
                  <a:pt x="16182" y="11296"/>
                  <a:pt x="16667" y="12711"/>
                  <a:pt x="17333" y="13765"/>
                </a:cubicBezTo>
                <a:cubicBezTo>
                  <a:pt x="16533" y="13042"/>
                  <a:pt x="15721" y="12350"/>
                  <a:pt x="14933" y="11736"/>
                </a:cubicBezTo>
                <a:cubicBezTo>
                  <a:pt x="15261" y="10006"/>
                  <a:pt x="15224" y="7960"/>
                  <a:pt x="14752" y="5884"/>
                </a:cubicBezTo>
                <a:cubicBezTo>
                  <a:pt x="14267" y="3728"/>
                  <a:pt x="13382" y="1935"/>
                  <a:pt x="12339" y="724"/>
                </a:cubicBezTo>
                <a:cubicBezTo>
                  <a:pt x="11976" y="2486"/>
                  <a:pt x="12000" y="4609"/>
                  <a:pt x="12485" y="6749"/>
                </a:cubicBezTo>
                <a:cubicBezTo>
                  <a:pt x="12909" y="8621"/>
                  <a:pt x="13636" y="10226"/>
                  <a:pt x="14497" y="11406"/>
                </a:cubicBezTo>
                <a:cubicBezTo>
                  <a:pt x="13515" y="10666"/>
                  <a:pt x="12570" y="10037"/>
                  <a:pt x="11697" y="9534"/>
                </a:cubicBezTo>
                <a:cubicBezTo>
                  <a:pt x="11624" y="7756"/>
                  <a:pt x="11115" y="5789"/>
                  <a:pt x="10170" y="3980"/>
                </a:cubicBezTo>
                <a:cubicBezTo>
                  <a:pt x="9212" y="2124"/>
                  <a:pt x="7952" y="755"/>
                  <a:pt x="6679" y="0"/>
                </a:cubicBezTo>
                <a:cubicBezTo>
                  <a:pt x="6739" y="1825"/>
                  <a:pt x="7248" y="3839"/>
                  <a:pt x="8206" y="5695"/>
                </a:cubicBezTo>
                <a:cubicBezTo>
                  <a:pt x="8958" y="7158"/>
                  <a:pt x="9903" y="8322"/>
                  <a:pt x="10885" y="9109"/>
                </a:cubicBezTo>
                <a:cubicBezTo>
                  <a:pt x="10158" y="8747"/>
                  <a:pt x="9491" y="8495"/>
                  <a:pt x="8945" y="8385"/>
                </a:cubicBezTo>
                <a:cubicBezTo>
                  <a:pt x="7927" y="7142"/>
                  <a:pt x="6497" y="6136"/>
                  <a:pt x="4836" y="5632"/>
                </a:cubicBezTo>
                <a:cubicBezTo>
                  <a:pt x="3091" y="5097"/>
                  <a:pt x="1382" y="5192"/>
                  <a:pt x="0" y="5774"/>
                </a:cubicBezTo>
                <a:cubicBezTo>
                  <a:pt x="1030" y="7111"/>
                  <a:pt x="2521" y="8196"/>
                  <a:pt x="4267" y="8731"/>
                </a:cubicBezTo>
                <a:cubicBezTo>
                  <a:pt x="5952" y="9250"/>
                  <a:pt x="7600" y="9188"/>
                  <a:pt x="8970" y="8637"/>
                </a:cubicBezTo>
                <a:cubicBezTo>
                  <a:pt x="9758" y="8794"/>
                  <a:pt x="10776" y="9250"/>
                  <a:pt x="11927" y="9943"/>
                </a:cubicBezTo>
                <a:cubicBezTo>
                  <a:pt x="10606" y="9659"/>
                  <a:pt x="9067" y="9832"/>
                  <a:pt x="7539" y="10556"/>
                </a:cubicBezTo>
                <a:cubicBezTo>
                  <a:pt x="5915" y="11327"/>
                  <a:pt x="4594" y="12570"/>
                  <a:pt x="3721" y="13986"/>
                </a:cubicBezTo>
                <a:cubicBezTo>
                  <a:pt x="5091" y="14348"/>
                  <a:pt x="6727" y="14190"/>
                  <a:pt x="8352" y="13435"/>
                </a:cubicBezTo>
                <a:cubicBezTo>
                  <a:pt x="9952" y="12680"/>
                  <a:pt x="11261" y="11469"/>
                  <a:pt x="12133" y="10068"/>
                </a:cubicBezTo>
                <a:cubicBezTo>
                  <a:pt x="12873" y="10525"/>
                  <a:pt x="13648" y="11060"/>
                  <a:pt x="14448" y="11673"/>
                </a:cubicBezTo>
                <a:cubicBezTo>
                  <a:pt x="13152" y="11657"/>
                  <a:pt x="11721" y="12114"/>
                  <a:pt x="10339" y="13042"/>
                </a:cubicBezTo>
                <a:cubicBezTo>
                  <a:pt x="8812" y="14080"/>
                  <a:pt x="7624" y="15543"/>
                  <a:pt x="6909" y="17101"/>
                </a:cubicBezTo>
                <a:cubicBezTo>
                  <a:pt x="8303" y="17227"/>
                  <a:pt x="9915" y="16786"/>
                  <a:pt x="11442" y="15748"/>
                </a:cubicBezTo>
                <a:cubicBezTo>
                  <a:pt x="12897" y="14757"/>
                  <a:pt x="14048" y="13388"/>
                  <a:pt x="14776" y="11909"/>
                </a:cubicBezTo>
                <a:cubicBezTo>
                  <a:pt x="15624" y="12570"/>
                  <a:pt x="16485" y="13294"/>
                  <a:pt x="17345" y="14080"/>
                </a:cubicBezTo>
                <a:cubicBezTo>
                  <a:pt x="16158" y="14127"/>
                  <a:pt x="14788" y="14599"/>
                  <a:pt x="13430" y="15543"/>
                </a:cubicBezTo>
                <a:cubicBezTo>
                  <a:pt x="11939" y="16581"/>
                  <a:pt x="10715" y="17982"/>
                  <a:pt x="9915" y="19476"/>
                </a:cubicBezTo>
                <a:cubicBezTo>
                  <a:pt x="11188" y="19523"/>
                  <a:pt x="12691" y="19051"/>
                  <a:pt x="14182" y="18013"/>
                </a:cubicBezTo>
                <a:cubicBezTo>
                  <a:pt x="15600" y="17022"/>
                  <a:pt x="16776" y="15700"/>
                  <a:pt x="17576" y="14300"/>
                </a:cubicBezTo>
                <a:cubicBezTo>
                  <a:pt x="18073" y="14757"/>
                  <a:pt x="18558" y="15229"/>
                  <a:pt x="19030" y="15716"/>
                </a:cubicBezTo>
                <a:cubicBezTo>
                  <a:pt x="19503" y="16188"/>
                  <a:pt x="19952" y="16676"/>
                  <a:pt x="20388" y="17164"/>
                </a:cubicBezTo>
                <a:cubicBezTo>
                  <a:pt x="19176" y="16991"/>
                  <a:pt x="17733" y="17242"/>
                  <a:pt x="16255" y="17997"/>
                </a:cubicBezTo>
                <a:cubicBezTo>
                  <a:pt x="14679" y="18800"/>
                  <a:pt x="13333" y="20011"/>
                  <a:pt x="12400" y="21348"/>
                </a:cubicBezTo>
                <a:cubicBezTo>
                  <a:pt x="13661" y="21600"/>
                  <a:pt x="15200" y="21364"/>
                  <a:pt x="16776" y="20562"/>
                </a:cubicBezTo>
                <a:cubicBezTo>
                  <a:pt x="18303" y="19791"/>
                  <a:pt x="19612" y="18627"/>
                  <a:pt x="20533" y="17337"/>
                </a:cubicBezTo>
                <a:cubicBezTo>
                  <a:pt x="20558" y="17352"/>
                  <a:pt x="20570" y="17384"/>
                  <a:pt x="20594" y="17400"/>
                </a:cubicBezTo>
                <a:cubicBezTo>
                  <a:pt x="20594" y="17400"/>
                  <a:pt x="20594" y="17400"/>
                  <a:pt x="20594" y="17400"/>
                </a:cubicBezTo>
                <a:cubicBezTo>
                  <a:pt x="20594" y="17400"/>
                  <a:pt x="20594" y="17400"/>
                  <a:pt x="20594" y="17400"/>
                </a:cubicBezTo>
                <a:cubicBezTo>
                  <a:pt x="20812" y="17651"/>
                  <a:pt x="21018" y="17887"/>
                  <a:pt x="21224" y="18139"/>
                </a:cubicBezTo>
                <a:cubicBezTo>
                  <a:pt x="21261" y="18060"/>
                  <a:pt x="21297" y="17982"/>
                  <a:pt x="21333" y="1793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9510" y="1122363"/>
            <a:ext cx="7529690" cy="1731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9510" y="2995879"/>
            <a:ext cx="4326117" cy="12841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9B4A1C4C-7BB6-584C-B64B-5FB2469A82A1}"/>
              </a:ext>
            </a:extLst>
          </p:cNvPr>
          <p:cNvSpPr/>
          <p:nvPr/>
        </p:nvSpPr>
        <p:spPr>
          <a:xfrm>
            <a:off x="7906886" y="5465002"/>
            <a:ext cx="268741" cy="86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17" h="21600" extrusionOk="0">
                <a:moveTo>
                  <a:pt x="15535" y="21600"/>
                </a:moveTo>
                <a:cubicBezTo>
                  <a:pt x="15998" y="21537"/>
                  <a:pt x="16369" y="21473"/>
                  <a:pt x="16833" y="21410"/>
                </a:cubicBezTo>
                <a:cubicBezTo>
                  <a:pt x="16833" y="21410"/>
                  <a:pt x="16833" y="21378"/>
                  <a:pt x="16833" y="21378"/>
                </a:cubicBezTo>
                <a:cubicBezTo>
                  <a:pt x="19892" y="18211"/>
                  <a:pt x="20541" y="14347"/>
                  <a:pt x="18223" y="10357"/>
                </a:cubicBezTo>
                <a:cubicBezTo>
                  <a:pt x="15720" y="6144"/>
                  <a:pt x="10251" y="2534"/>
                  <a:pt x="3298" y="0"/>
                </a:cubicBezTo>
                <a:cubicBezTo>
                  <a:pt x="-225" y="3262"/>
                  <a:pt x="-1059" y="7316"/>
                  <a:pt x="1444" y="11528"/>
                </a:cubicBezTo>
                <a:cubicBezTo>
                  <a:pt x="3762" y="15551"/>
                  <a:pt x="8953" y="19066"/>
                  <a:pt x="15535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734652F5-A898-474C-A3C4-54433E1F7986}"/>
              </a:ext>
            </a:extLst>
          </p:cNvPr>
          <p:cNvSpPr/>
          <p:nvPr/>
        </p:nvSpPr>
        <p:spPr>
          <a:xfrm>
            <a:off x="9320257" y="12700"/>
            <a:ext cx="1576320" cy="1951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5490" y="98"/>
                </a:moveTo>
                <a:cubicBezTo>
                  <a:pt x="5559" y="393"/>
                  <a:pt x="5629" y="675"/>
                  <a:pt x="5698" y="970"/>
                </a:cubicBezTo>
                <a:cubicBezTo>
                  <a:pt x="4170" y="1588"/>
                  <a:pt x="2712" y="2586"/>
                  <a:pt x="1635" y="3865"/>
                </a:cubicBezTo>
                <a:cubicBezTo>
                  <a:pt x="489" y="5214"/>
                  <a:pt x="-49" y="6633"/>
                  <a:pt x="3" y="7898"/>
                </a:cubicBezTo>
                <a:cubicBezTo>
                  <a:pt x="1618" y="7294"/>
                  <a:pt x="3163" y="6254"/>
                  <a:pt x="4309" y="4919"/>
                </a:cubicBezTo>
                <a:cubicBezTo>
                  <a:pt x="5212" y="3851"/>
                  <a:pt x="5733" y="2726"/>
                  <a:pt x="5889" y="1686"/>
                </a:cubicBezTo>
                <a:cubicBezTo>
                  <a:pt x="6011" y="2136"/>
                  <a:pt x="6150" y="2586"/>
                  <a:pt x="6306" y="3036"/>
                </a:cubicBezTo>
                <a:cubicBezTo>
                  <a:pt x="6497" y="3640"/>
                  <a:pt x="6723" y="4258"/>
                  <a:pt x="6948" y="4848"/>
                </a:cubicBezTo>
                <a:cubicBezTo>
                  <a:pt x="5490" y="5607"/>
                  <a:pt x="4153" y="6760"/>
                  <a:pt x="3250" y="8151"/>
                </a:cubicBezTo>
                <a:cubicBezTo>
                  <a:pt x="2312" y="9598"/>
                  <a:pt x="2000" y="11060"/>
                  <a:pt x="2226" y="12311"/>
                </a:cubicBezTo>
                <a:cubicBezTo>
                  <a:pt x="3736" y="11552"/>
                  <a:pt x="5125" y="10385"/>
                  <a:pt x="6063" y="8938"/>
                </a:cubicBezTo>
                <a:cubicBezTo>
                  <a:pt x="6862" y="7715"/>
                  <a:pt x="7209" y="6465"/>
                  <a:pt x="7157" y="5354"/>
                </a:cubicBezTo>
                <a:cubicBezTo>
                  <a:pt x="7556" y="6338"/>
                  <a:pt x="7990" y="7294"/>
                  <a:pt x="8442" y="8207"/>
                </a:cubicBezTo>
                <a:cubicBezTo>
                  <a:pt x="7053" y="9121"/>
                  <a:pt x="5837" y="10484"/>
                  <a:pt x="5073" y="12142"/>
                </a:cubicBezTo>
                <a:cubicBezTo>
                  <a:pt x="4274" y="13857"/>
                  <a:pt x="4101" y="15585"/>
                  <a:pt x="4465" y="17047"/>
                </a:cubicBezTo>
                <a:cubicBezTo>
                  <a:pt x="5907" y="16133"/>
                  <a:pt x="7192" y="14742"/>
                  <a:pt x="7973" y="13027"/>
                </a:cubicBezTo>
                <a:cubicBezTo>
                  <a:pt x="8667" y="11538"/>
                  <a:pt x="8893" y="10034"/>
                  <a:pt x="8702" y="8699"/>
                </a:cubicBezTo>
                <a:cubicBezTo>
                  <a:pt x="9275" y="9809"/>
                  <a:pt x="9883" y="10821"/>
                  <a:pt x="10491" y="11706"/>
                </a:cubicBezTo>
                <a:cubicBezTo>
                  <a:pt x="9483" y="12915"/>
                  <a:pt x="8824" y="14517"/>
                  <a:pt x="8702" y="16302"/>
                </a:cubicBezTo>
                <a:cubicBezTo>
                  <a:pt x="8581" y="18129"/>
                  <a:pt x="9049" y="19815"/>
                  <a:pt x="9935" y="21122"/>
                </a:cubicBezTo>
                <a:cubicBezTo>
                  <a:pt x="10977" y="19900"/>
                  <a:pt x="11671" y="18255"/>
                  <a:pt x="11793" y="16428"/>
                </a:cubicBezTo>
                <a:cubicBezTo>
                  <a:pt x="11897" y="14995"/>
                  <a:pt x="11619" y="13646"/>
                  <a:pt x="11064" y="12493"/>
                </a:cubicBezTo>
                <a:cubicBezTo>
                  <a:pt x="11602" y="13196"/>
                  <a:pt x="12140" y="13786"/>
                  <a:pt x="12661" y="14194"/>
                </a:cubicBezTo>
                <a:cubicBezTo>
                  <a:pt x="12974" y="15655"/>
                  <a:pt x="13859" y="17215"/>
                  <a:pt x="15283" y="18607"/>
                </a:cubicBezTo>
                <a:cubicBezTo>
                  <a:pt x="16776" y="20068"/>
                  <a:pt x="18617" y="21094"/>
                  <a:pt x="20422" y="21600"/>
                </a:cubicBezTo>
                <a:cubicBezTo>
                  <a:pt x="20162" y="20068"/>
                  <a:pt x="19259" y="18410"/>
                  <a:pt x="17766" y="16948"/>
                </a:cubicBezTo>
                <a:cubicBezTo>
                  <a:pt x="16307" y="15529"/>
                  <a:pt x="14554" y="14531"/>
                  <a:pt x="12800" y="14011"/>
                </a:cubicBezTo>
                <a:cubicBezTo>
                  <a:pt x="12071" y="13407"/>
                  <a:pt x="11289" y="12451"/>
                  <a:pt x="10508" y="11271"/>
                </a:cubicBezTo>
                <a:cubicBezTo>
                  <a:pt x="11706" y="12297"/>
                  <a:pt x="13425" y="13168"/>
                  <a:pt x="15474" y="13674"/>
                </a:cubicBezTo>
                <a:cubicBezTo>
                  <a:pt x="17627" y="14208"/>
                  <a:pt x="19780" y="14250"/>
                  <a:pt x="21551" y="13871"/>
                </a:cubicBezTo>
                <a:cubicBezTo>
                  <a:pt x="20336" y="12760"/>
                  <a:pt x="18530" y="11819"/>
                  <a:pt x="16377" y="11285"/>
                </a:cubicBezTo>
                <a:cubicBezTo>
                  <a:pt x="14241" y="10751"/>
                  <a:pt x="12140" y="10709"/>
                  <a:pt x="10386" y="11074"/>
                </a:cubicBezTo>
                <a:cubicBezTo>
                  <a:pt x="9900" y="10315"/>
                  <a:pt x="9397" y="9458"/>
                  <a:pt x="8928" y="8558"/>
                </a:cubicBezTo>
                <a:cubicBezTo>
                  <a:pt x="10265" y="9388"/>
                  <a:pt x="12053" y="10020"/>
                  <a:pt x="14050" y="10287"/>
                </a:cubicBezTo>
                <a:cubicBezTo>
                  <a:pt x="16273" y="10582"/>
                  <a:pt x="18408" y="10385"/>
                  <a:pt x="20110" y="9823"/>
                </a:cubicBezTo>
                <a:cubicBezTo>
                  <a:pt x="18721" y="8854"/>
                  <a:pt x="16793" y="8109"/>
                  <a:pt x="14554" y="7814"/>
                </a:cubicBezTo>
                <a:cubicBezTo>
                  <a:pt x="12435" y="7533"/>
                  <a:pt x="10404" y="7687"/>
                  <a:pt x="8737" y="8193"/>
                </a:cubicBezTo>
                <a:cubicBezTo>
                  <a:pt x="8251" y="7223"/>
                  <a:pt x="7782" y="6198"/>
                  <a:pt x="7365" y="5130"/>
                </a:cubicBezTo>
                <a:cubicBezTo>
                  <a:pt x="8633" y="5860"/>
                  <a:pt x="10352" y="6422"/>
                  <a:pt x="12348" y="6675"/>
                </a:cubicBezTo>
                <a:cubicBezTo>
                  <a:pt x="14536" y="6956"/>
                  <a:pt x="16672" y="6816"/>
                  <a:pt x="18408" y="6352"/>
                </a:cubicBezTo>
                <a:cubicBezTo>
                  <a:pt x="17106" y="5509"/>
                  <a:pt x="15248" y="4863"/>
                  <a:pt x="13060" y="4581"/>
                </a:cubicBezTo>
                <a:cubicBezTo>
                  <a:pt x="10977" y="4314"/>
                  <a:pt x="8945" y="4427"/>
                  <a:pt x="7261" y="4834"/>
                </a:cubicBezTo>
                <a:cubicBezTo>
                  <a:pt x="7018" y="4216"/>
                  <a:pt x="6809" y="3598"/>
                  <a:pt x="6601" y="2979"/>
                </a:cubicBezTo>
                <a:cubicBezTo>
                  <a:pt x="6410" y="2375"/>
                  <a:pt x="6219" y="1771"/>
                  <a:pt x="6063" y="1166"/>
                </a:cubicBezTo>
                <a:cubicBezTo>
                  <a:pt x="7226" y="2052"/>
                  <a:pt x="8893" y="2811"/>
                  <a:pt x="10890" y="3274"/>
                </a:cubicBezTo>
                <a:cubicBezTo>
                  <a:pt x="13026" y="3766"/>
                  <a:pt x="15161" y="3837"/>
                  <a:pt x="16950" y="3541"/>
                </a:cubicBezTo>
                <a:cubicBezTo>
                  <a:pt x="15786" y="2572"/>
                  <a:pt x="14033" y="1757"/>
                  <a:pt x="11897" y="1265"/>
                </a:cubicBezTo>
                <a:cubicBezTo>
                  <a:pt x="9831" y="787"/>
                  <a:pt x="7764" y="717"/>
                  <a:pt x="6011" y="970"/>
                </a:cubicBezTo>
                <a:cubicBezTo>
                  <a:pt x="6011" y="942"/>
                  <a:pt x="5993" y="913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93" y="885"/>
                  <a:pt x="5993" y="885"/>
                  <a:pt x="5993" y="885"/>
                </a:cubicBezTo>
                <a:cubicBezTo>
                  <a:pt x="5924" y="590"/>
                  <a:pt x="5854" y="295"/>
                  <a:pt x="5785" y="0"/>
                </a:cubicBezTo>
                <a:cubicBezTo>
                  <a:pt x="5646" y="42"/>
                  <a:pt x="5559" y="84"/>
                  <a:pt x="5490" y="9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7C952CC2-0062-204E-AA15-FF8E61E1D460}"/>
              </a:ext>
            </a:extLst>
          </p:cNvPr>
          <p:cNvSpPr/>
          <p:nvPr/>
        </p:nvSpPr>
        <p:spPr>
          <a:xfrm>
            <a:off x="11060158" y="444500"/>
            <a:ext cx="293642" cy="841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0" h="21580" extrusionOk="0">
                <a:moveTo>
                  <a:pt x="17009" y="21580"/>
                </a:moveTo>
                <a:cubicBezTo>
                  <a:pt x="16834" y="21580"/>
                  <a:pt x="16747" y="21547"/>
                  <a:pt x="16659" y="21515"/>
                </a:cubicBezTo>
                <a:cubicBezTo>
                  <a:pt x="9926" y="19039"/>
                  <a:pt x="4766" y="15520"/>
                  <a:pt x="2055" y="11676"/>
                </a:cubicBezTo>
                <a:cubicBezTo>
                  <a:pt x="-743" y="7701"/>
                  <a:pt x="-656" y="3596"/>
                  <a:pt x="2143" y="143"/>
                </a:cubicBezTo>
                <a:cubicBezTo>
                  <a:pt x="2230" y="78"/>
                  <a:pt x="2318" y="13"/>
                  <a:pt x="2493" y="13"/>
                </a:cubicBezTo>
                <a:cubicBezTo>
                  <a:pt x="2667" y="-20"/>
                  <a:pt x="2842" y="13"/>
                  <a:pt x="3017" y="78"/>
                </a:cubicBezTo>
                <a:cubicBezTo>
                  <a:pt x="10013" y="2586"/>
                  <a:pt x="15348" y="6138"/>
                  <a:pt x="18146" y="10145"/>
                </a:cubicBezTo>
                <a:cubicBezTo>
                  <a:pt x="20769" y="13859"/>
                  <a:pt x="20857" y="17573"/>
                  <a:pt x="18671" y="20896"/>
                </a:cubicBezTo>
                <a:cubicBezTo>
                  <a:pt x="18671" y="20896"/>
                  <a:pt x="18671" y="20928"/>
                  <a:pt x="18671" y="20928"/>
                </a:cubicBezTo>
                <a:lnTo>
                  <a:pt x="18059" y="21352"/>
                </a:lnTo>
                <a:cubicBezTo>
                  <a:pt x="18059" y="21384"/>
                  <a:pt x="17971" y="21384"/>
                  <a:pt x="17971" y="21417"/>
                </a:cubicBezTo>
                <a:cubicBezTo>
                  <a:pt x="17884" y="21450"/>
                  <a:pt x="17796" y="21482"/>
                  <a:pt x="17621" y="21515"/>
                </a:cubicBezTo>
                <a:cubicBezTo>
                  <a:pt x="17621" y="21515"/>
                  <a:pt x="17621" y="21515"/>
                  <a:pt x="17621" y="21515"/>
                </a:cubicBezTo>
                <a:lnTo>
                  <a:pt x="17359" y="21580"/>
                </a:lnTo>
                <a:cubicBezTo>
                  <a:pt x="17271" y="21547"/>
                  <a:pt x="17184" y="21580"/>
                  <a:pt x="17009" y="21580"/>
                </a:cubicBezTo>
                <a:close/>
                <a:moveTo>
                  <a:pt x="17271" y="21287"/>
                </a:moveTo>
                <a:lnTo>
                  <a:pt x="17271" y="21287"/>
                </a:lnTo>
                <a:lnTo>
                  <a:pt x="17271" y="21287"/>
                </a:lnTo>
                <a:close/>
                <a:moveTo>
                  <a:pt x="2930" y="567"/>
                </a:moveTo>
                <a:cubicBezTo>
                  <a:pt x="394" y="3890"/>
                  <a:pt x="481" y="7767"/>
                  <a:pt x="3105" y="11546"/>
                </a:cubicBezTo>
                <a:cubicBezTo>
                  <a:pt x="5728" y="15292"/>
                  <a:pt x="10625" y="18648"/>
                  <a:pt x="17096" y="21091"/>
                </a:cubicBezTo>
                <a:cubicBezTo>
                  <a:pt x="17096" y="21091"/>
                  <a:pt x="17096" y="21091"/>
                  <a:pt x="17096" y="21091"/>
                </a:cubicBezTo>
                <a:lnTo>
                  <a:pt x="17621" y="20733"/>
                </a:lnTo>
                <a:cubicBezTo>
                  <a:pt x="19807" y="17475"/>
                  <a:pt x="19633" y="13859"/>
                  <a:pt x="17096" y="10210"/>
                </a:cubicBezTo>
                <a:cubicBezTo>
                  <a:pt x="14473" y="6398"/>
                  <a:pt x="9488" y="3010"/>
                  <a:pt x="2930" y="567"/>
                </a:cubicBezTo>
                <a:close/>
                <a:moveTo>
                  <a:pt x="17971" y="20928"/>
                </a:moveTo>
                <a:cubicBezTo>
                  <a:pt x="18496" y="20244"/>
                  <a:pt x="18408" y="19560"/>
                  <a:pt x="18321" y="18876"/>
                </a:cubicBezTo>
                <a:cubicBezTo>
                  <a:pt x="18233" y="18192"/>
                  <a:pt x="17971" y="17508"/>
                  <a:pt x="17709" y="16856"/>
                </a:cubicBezTo>
                <a:cubicBezTo>
                  <a:pt x="17097" y="15390"/>
                  <a:pt x="16222" y="13924"/>
                  <a:pt x="14910" y="12490"/>
                </a:cubicBezTo>
                <a:cubicBezTo>
                  <a:pt x="14736" y="12328"/>
                  <a:pt x="14123" y="12393"/>
                  <a:pt x="14211" y="12556"/>
                </a:cubicBezTo>
                <a:cubicBezTo>
                  <a:pt x="15348" y="13891"/>
                  <a:pt x="16309" y="15227"/>
                  <a:pt x="16834" y="16595"/>
                </a:cubicBezTo>
                <a:cubicBezTo>
                  <a:pt x="17097" y="17312"/>
                  <a:pt x="17359" y="17996"/>
                  <a:pt x="17446" y="18713"/>
                </a:cubicBezTo>
                <a:cubicBezTo>
                  <a:pt x="17621" y="19430"/>
                  <a:pt x="17709" y="20147"/>
                  <a:pt x="17184" y="20831"/>
                </a:cubicBezTo>
                <a:cubicBezTo>
                  <a:pt x="17184" y="20994"/>
                  <a:pt x="17796" y="21091"/>
                  <a:pt x="17971" y="20928"/>
                </a:cubicBezTo>
                <a:lnTo>
                  <a:pt x="17971" y="20928"/>
                </a:lnTo>
                <a:close/>
                <a:moveTo>
                  <a:pt x="14123" y="12262"/>
                </a:moveTo>
                <a:cubicBezTo>
                  <a:pt x="14560" y="12262"/>
                  <a:pt x="14560" y="12002"/>
                  <a:pt x="14123" y="12002"/>
                </a:cubicBezTo>
                <a:cubicBezTo>
                  <a:pt x="13686" y="12002"/>
                  <a:pt x="13686" y="12262"/>
                  <a:pt x="14123" y="12262"/>
                </a:cubicBezTo>
                <a:lnTo>
                  <a:pt x="14123" y="12262"/>
                </a:lnTo>
                <a:close/>
                <a:moveTo>
                  <a:pt x="13161" y="11774"/>
                </a:moveTo>
                <a:cubicBezTo>
                  <a:pt x="13599" y="11774"/>
                  <a:pt x="13599" y="11513"/>
                  <a:pt x="13161" y="11513"/>
                </a:cubicBezTo>
                <a:cubicBezTo>
                  <a:pt x="12724" y="11513"/>
                  <a:pt x="12724" y="11774"/>
                  <a:pt x="13161" y="11774"/>
                </a:cubicBezTo>
                <a:lnTo>
                  <a:pt x="13161" y="11774"/>
                </a:lnTo>
                <a:close/>
                <a:moveTo>
                  <a:pt x="17621" y="20928"/>
                </a:moveTo>
                <a:cubicBezTo>
                  <a:pt x="12637" y="18811"/>
                  <a:pt x="9226" y="16270"/>
                  <a:pt x="7564" y="13533"/>
                </a:cubicBezTo>
                <a:cubicBezTo>
                  <a:pt x="7477" y="13370"/>
                  <a:pt x="6777" y="13435"/>
                  <a:pt x="6865" y="13598"/>
                </a:cubicBezTo>
                <a:cubicBezTo>
                  <a:pt x="8526" y="16367"/>
                  <a:pt x="12024" y="18974"/>
                  <a:pt x="17096" y="21124"/>
                </a:cubicBezTo>
                <a:cubicBezTo>
                  <a:pt x="17446" y="21222"/>
                  <a:pt x="17971" y="21026"/>
                  <a:pt x="17621" y="20928"/>
                </a:cubicBezTo>
                <a:lnTo>
                  <a:pt x="17621" y="20928"/>
                </a:lnTo>
                <a:close/>
                <a:moveTo>
                  <a:pt x="7040" y="13272"/>
                </a:moveTo>
                <a:cubicBezTo>
                  <a:pt x="7477" y="13272"/>
                  <a:pt x="7477" y="13012"/>
                  <a:pt x="7040" y="13012"/>
                </a:cubicBezTo>
                <a:cubicBezTo>
                  <a:pt x="6603" y="13044"/>
                  <a:pt x="6603" y="13272"/>
                  <a:pt x="7040" y="13272"/>
                </a:cubicBezTo>
                <a:lnTo>
                  <a:pt x="7040" y="13272"/>
                </a:lnTo>
                <a:close/>
                <a:moveTo>
                  <a:pt x="6253" y="12751"/>
                </a:moveTo>
                <a:cubicBezTo>
                  <a:pt x="6690" y="12751"/>
                  <a:pt x="6690" y="12490"/>
                  <a:pt x="6253" y="12490"/>
                </a:cubicBezTo>
                <a:cubicBezTo>
                  <a:pt x="5816" y="12490"/>
                  <a:pt x="5816" y="12751"/>
                  <a:pt x="6253" y="12751"/>
                </a:cubicBezTo>
                <a:lnTo>
                  <a:pt x="6253" y="12751"/>
                </a:lnTo>
                <a:close/>
                <a:moveTo>
                  <a:pt x="17621" y="20668"/>
                </a:moveTo>
                <a:cubicBezTo>
                  <a:pt x="15697" y="19104"/>
                  <a:pt x="14211" y="17443"/>
                  <a:pt x="13161" y="15781"/>
                </a:cubicBezTo>
                <a:cubicBezTo>
                  <a:pt x="13074" y="15618"/>
                  <a:pt x="12374" y="15683"/>
                  <a:pt x="12462" y="15846"/>
                </a:cubicBezTo>
                <a:cubicBezTo>
                  <a:pt x="13511" y="17540"/>
                  <a:pt x="15085" y="19202"/>
                  <a:pt x="17009" y="20798"/>
                </a:cubicBezTo>
                <a:cubicBezTo>
                  <a:pt x="17271" y="20928"/>
                  <a:pt x="17796" y="20798"/>
                  <a:pt x="17621" y="20668"/>
                </a:cubicBezTo>
                <a:lnTo>
                  <a:pt x="17621" y="20668"/>
                </a:lnTo>
                <a:close/>
                <a:moveTo>
                  <a:pt x="12462" y="15357"/>
                </a:moveTo>
                <a:cubicBezTo>
                  <a:pt x="12899" y="15357"/>
                  <a:pt x="12899" y="15097"/>
                  <a:pt x="12462" y="15097"/>
                </a:cubicBezTo>
                <a:cubicBezTo>
                  <a:pt x="12025" y="15129"/>
                  <a:pt x="12025" y="15357"/>
                  <a:pt x="12462" y="15357"/>
                </a:cubicBezTo>
                <a:lnTo>
                  <a:pt x="12462" y="15357"/>
                </a:lnTo>
                <a:close/>
                <a:moveTo>
                  <a:pt x="2492" y="469"/>
                </a:moveTo>
                <a:cubicBezTo>
                  <a:pt x="44" y="2912"/>
                  <a:pt x="44" y="5649"/>
                  <a:pt x="2492" y="8092"/>
                </a:cubicBezTo>
                <a:cubicBezTo>
                  <a:pt x="2667" y="8255"/>
                  <a:pt x="3280" y="8190"/>
                  <a:pt x="3192" y="8027"/>
                </a:cubicBezTo>
                <a:cubicBezTo>
                  <a:pt x="743" y="5616"/>
                  <a:pt x="743" y="2945"/>
                  <a:pt x="3192" y="534"/>
                </a:cubicBezTo>
                <a:cubicBezTo>
                  <a:pt x="3280" y="371"/>
                  <a:pt x="2667" y="306"/>
                  <a:pt x="2492" y="469"/>
                </a:cubicBezTo>
                <a:lnTo>
                  <a:pt x="2492" y="469"/>
                </a:lnTo>
                <a:close/>
                <a:moveTo>
                  <a:pt x="3017" y="599"/>
                </a:moveTo>
                <a:cubicBezTo>
                  <a:pt x="4241" y="729"/>
                  <a:pt x="4766" y="1381"/>
                  <a:pt x="5203" y="1772"/>
                </a:cubicBezTo>
                <a:cubicBezTo>
                  <a:pt x="5728" y="2261"/>
                  <a:pt x="6253" y="2749"/>
                  <a:pt x="6690" y="3238"/>
                </a:cubicBezTo>
                <a:cubicBezTo>
                  <a:pt x="7564" y="4215"/>
                  <a:pt x="8352" y="5193"/>
                  <a:pt x="8876" y="6203"/>
                </a:cubicBezTo>
                <a:cubicBezTo>
                  <a:pt x="8964" y="6366"/>
                  <a:pt x="9576" y="6300"/>
                  <a:pt x="9576" y="6138"/>
                </a:cubicBezTo>
                <a:cubicBezTo>
                  <a:pt x="8964" y="4997"/>
                  <a:pt x="8089" y="3857"/>
                  <a:pt x="7040" y="2782"/>
                </a:cubicBezTo>
                <a:cubicBezTo>
                  <a:pt x="6515" y="2261"/>
                  <a:pt x="5990" y="1772"/>
                  <a:pt x="5378" y="1283"/>
                </a:cubicBezTo>
                <a:cubicBezTo>
                  <a:pt x="4941" y="925"/>
                  <a:pt x="4416" y="501"/>
                  <a:pt x="3279" y="371"/>
                </a:cubicBezTo>
                <a:cubicBezTo>
                  <a:pt x="2755" y="339"/>
                  <a:pt x="2580" y="567"/>
                  <a:pt x="3017" y="599"/>
                </a:cubicBezTo>
                <a:lnTo>
                  <a:pt x="3017" y="599"/>
                </a:lnTo>
                <a:close/>
                <a:moveTo>
                  <a:pt x="2318" y="176"/>
                </a:moveTo>
                <a:cubicBezTo>
                  <a:pt x="1706" y="2782"/>
                  <a:pt x="3105" y="5388"/>
                  <a:pt x="6428" y="7701"/>
                </a:cubicBezTo>
                <a:cubicBezTo>
                  <a:pt x="6603" y="7832"/>
                  <a:pt x="7215" y="7734"/>
                  <a:pt x="7040" y="7571"/>
                </a:cubicBezTo>
                <a:cubicBezTo>
                  <a:pt x="3804" y="5291"/>
                  <a:pt x="2492" y="2717"/>
                  <a:pt x="3017" y="176"/>
                </a:cubicBezTo>
                <a:cubicBezTo>
                  <a:pt x="3105" y="13"/>
                  <a:pt x="2405" y="13"/>
                  <a:pt x="2318" y="176"/>
                </a:cubicBezTo>
                <a:lnTo>
                  <a:pt x="2318" y="176"/>
                </a:lnTo>
                <a:close/>
                <a:moveTo>
                  <a:pt x="2842" y="436"/>
                </a:moveTo>
                <a:cubicBezTo>
                  <a:pt x="3454" y="2098"/>
                  <a:pt x="4416" y="3759"/>
                  <a:pt x="5816" y="5388"/>
                </a:cubicBezTo>
                <a:cubicBezTo>
                  <a:pt x="5990" y="5551"/>
                  <a:pt x="6603" y="5486"/>
                  <a:pt x="6515" y="5323"/>
                </a:cubicBezTo>
                <a:cubicBezTo>
                  <a:pt x="5116" y="3727"/>
                  <a:pt x="4154" y="2098"/>
                  <a:pt x="3629" y="436"/>
                </a:cubicBezTo>
                <a:cubicBezTo>
                  <a:pt x="3454" y="273"/>
                  <a:pt x="2842" y="273"/>
                  <a:pt x="2842" y="436"/>
                </a:cubicBezTo>
                <a:lnTo>
                  <a:pt x="2842" y="436"/>
                </a:lnTo>
                <a:close/>
                <a:moveTo>
                  <a:pt x="6690" y="5877"/>
                </a:moveTo>
                <a:cubicBezTo>
                  <a:pt x="7127" y="5877"/>
                  <a:pt x="7127" y="5616"/>
                  <a:pt x="6690" y="5616"/>
                </a:cubicBezTo>
                <a:cubicBezTo>
                  <a:pt x="6253" y="5649"/>
                  <a:pt x="6253" y="5877"/>
                  <a:pt x="6690" y="5877"/>
                </a:cubicBezTo>
                <a:lnTo>
                  <a:pt x="6690" y="5877"/>
                </a:lnTo>
                <a:close/>
                <a:moveTo>
                  <a:pt x="7215" y="8092"/>
                </a:moveTo>
                <a:cubicBezTo>
                  <a:pt x="7652" y="8092"/>
                  <a:pt x="7652" y="7832"/>
                  <a:pt x="7215" y="7832"/>
                </a:cubicBezTo>
                <a:cubicBezTo>
                  <a:pt x="6778" y="7832"/>
                  <a:pt x="6778" y="8092"/>
                  <a:pt x="7215" y="8092"/>
                </a:cubicBezTo>
                <a:lnTo>
                  <a:pt x="7215" y="8092"/>
                </a:lnTo>
                <a:close/>
                <a:moveTo>
                  <a:pt x="7914" y="8320"/>
                </a:moveTo>
                <a:cubicBezTo>
                  <a:pt x="8352" y="8320"/>
                  <a:pt x="8352" y="8060"/>
                  <a:pt x="7914" y="8060"/>
                </a:cubicBezTo>
                <a:cubicBezTo>
                  <a:pt x="7477" y="8060"/>
                  <a:pt x="7477" y="8320"/>
                  <a:pt x="7914" y="8320"/>
                </a:cubicBezTo>
                <a:lnTo>
                  <a:pt x="7914" y="8320"/>
                </a:lnTo>
                <a:close/>
                <a:moveTo>
                  <a:pt x="3017" y="8385"/>
                </a:moveTo>
                <a:cubicBezTo>
                  <a:pt x="3454" y="8385"/>
                  <a:pt x="3454" y="8125"/>
                  <a:pt x="3017" y="8125"/>
                </a:cubicBezTo>
                <a:cubicBezTo>
                  <a:pt x="2580" y="8158"/>
                  <a:pt x="2580" y="8385"/>
                  <a:pt x="3017" y="8385"/>
                </a:cubicBezTo>
                <a:lnTo>
                  <a:pt x="3017" y="8385"/>
                </a:lnTo>
                <a:close/>
                <a:moveTo>
                  <a:pt x="3629" y="8744"/>
                </a:moveTo>
                <a:cubicBezTo>
                  <a:pt x="4067" y="8744"/>
                  <a:pt x="4067" y="8483"/>
                  <a:pt x="3629" y="8483"/>
                </a:cubicBezTo>
                <a:cubicBezTo>
                  <a:pt x="3192" y="8483"/>
                  <a:pt x="3192" y="8744"/>
                  <a:pt x="3629" y="8744"/>
                </a:cubicBezTo>
                <a:lnTo>
                  <a:pt x="3629" y="8744"/>
                </a:lnTo>
                <a:close/>
                <a:moveTo>
                  <a:pt x="9314" y="6626"/>
                </a:moveTo>
                <a:cubicBezTo>
                  <a:pt x="9751" y="6626"/>
                  <a:pt x="9751" y="6366"/>
                  <a:pt x="9314" y="6366"/>
                </a:cubicBezTo>
                <a:cubicBezTo>
                  <a:pt x="8876" y="6366"/>
                  <a:pt x="8876" y="6626"/>
                  <a:pt x="9314" y="6626"/>
                </a:cubicBezTo>
                <a:lnTo>
                  <a:pt x="9314" y="6626"/>
                </a:lnTo>
                <a:close/>
                <a:moveTo>
                  <a:pt x="3280" y="469"/>
                </a:moveTo>
                <a:cubicBezTo>
                  <a:pt x="5990" y="1414"/>
                  <a:pt x="7565" y="2815"/>
                  <a:pt x="9051" y="4085"/>
                </a:cubicBezTo>
                <a:cubicBezTo>
                  <a:pt x="10625" y="5421"/>
                  <a:pt x="11937" y="6822"/>
                  <a:pt x="12987" y="8255"/>
                </a:cubicBezTo>
                <a:cubicBezTo>
                  <a:pt x="13074" y="8418"/>
                  <a:pt x="13773" y="8353"/>
                  <a:pt x="13686" y="8190"/>
                </a:cubicBezTo>
                <a:cubicBezTo>
                  <a:pt x="12637" y="6757"/>
                  <a:pt x="11325" y="5323"/>
                  <a:pt x="9664" y="3955"/>
                </a:cubicBezTo>
                <a:cubicBezTo>
                  <a:pt x="8177" y="2684"/>
                  <a:pt x="6515" y="1283"/>
                  <a:pt x="3804" y="306"/>
                </a:cubicBezTo>
                <a:cubicBezTo>
                  <a:pt x="3454" y="176"/>
                  <a:pt x="2930" y="371"/>
                  <a:pt x="3280" y="469"/>
                </a:cubicBezTo>
                <a:lnTo>
                  <a:pt x="3280" y="469"/>
                </a:lnTo>
                <a:close/>
                <a:moveTo>
                  <a:pt x="13249" y="8842"/>
                </a:moveTo>
                <a:cubicBezTo>
                  <a:pt x="13686" y="8842"/>
                  <a:pt x="13686" y="8581"/>
                  <a:pt x="13249" y="8581"/>
                </a:cubicBezTo>
                <a:cubicBezTo>
                  <a:pt x="12811" y="8581"/>
                  <a:pt x="12811" y="8842"/>
                  <a:pt x="13249" y="8842"/>
                </a:cubicBezTo>
                <a:lnTo>
                  <a:pt x="13249" y="884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39ECFB38-B60C-B547-BB47-279269429B00}"/>
              </a:ext>
            </a:extLst>
          </p:cNvPr>
          <p:cNvSpPr/>
          <p:nvPr/>
        </p:nvSpPr>
        <p:spPr>
          <a:xfrm>
            <a:off x="0" y="0"/>
            <a:ext cx="10896576" cy="1784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0" extrusionOk="0">
                <a:moveTo>
                  <a:pt x="0" y="0"/>
                </a:moveTo>
                <a:lnTo>
                  <a:pt x="0" y="16842"/>
                </a:lnTo>
                <a:cubicBezTo>
                  <a:pt x="308" y="18438"/>
                  <a:pt x="798" y="19168"/>
                  <a:pt x="1264" y="19700"/>
                </a:cubicBezTo>
                <a:cubicBezTo>
                  <a:pt x="2347" y="20931"/>
                  <a:pt x="3467" y="21600"/>
                  <a:pt x="4580" y="21281"/>
                </a:cubicBezTo>
                <a:cubicBezTo>
                  <a:pt x="5824" y="20931"/>
                  <a:pt x="7030" y="19365"/>
                  <a:pt x="8260" y="18514"/>
                </a:cubicBezTo>
                <a:cubicBezTo>
                  <a:pt x="9507" y="17648"/>
                  <a:pt x="10781" y="17526"/>
                  <a:pt x="12038" y="18134"/>
                </a:cubicBezTo>
                <a:cubicBezTo>
                  <a:pt x="12861" y="18529"/>
                  <a:pt x="13714" y="19244"/>
                  <a:pt x="14502" y="18119"/>
                </a:cubicBezTo>
                <a:cubicBezTo>
                  <a:pt x="15708" y="16386"/>
                  <a:pt x="16448" y="10823"/>
                  <a:pt x="17609" y="8573"/>
                </a:cubicBezTo>
                <a:cubicBezTo>
                  <a:pt x="18613" y="6627"/>
                  <a:pt x="19846" y="7311"/>
                  <a:pt x="20747" y="4530"/>
                </a:cubicBezTo>
                <a:cubicBezTo>
                  <a:pt x="21114" y="3390"/>
                  <a:pt x="21391" y="1763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9F62215-7825-F84F-B1B9-D13CB503E45D}"/>
              </a:ext>
            </a:extLst>
          </p:cNvPr>
          <p:cNvSpPr/>
          <p:nvPr/>
        </p:nvSpPr>
        <p:spPr>
          <a:xfrm>
            <a:off x="0" y="1130300"/>
            <a:ext cx="1502908" cy="1323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7" extrusionOk="0">
                <a:moveTo>
                  <a:pt x="21516" y="17466"/>
                </a:moveTo>
                <a:cubicBezTo>
                  <a:pt x="19126" y="15913"/>
                  <a:pt x="16098" y="15146"/>
                  <a:pt x="12978" y="15250"/>
                </a:cubicBezTo>
                <a:cubicBezTo>
                  <a:pt x="10953" y="15333"/>
                  <a:pt x="8983" y="15768"/>
                  <a:pt x="7213" y="16555"/>
                </a:cubicBezTo>
                <a:cubicBezTo>
                  <a:pt x="7961" y="15850"/>
                  <a:pt x="8563" y="15188"/>
                  <a:pt x="9038" y="14566"/>
                </a:cubicBezTo>
                <a:cubicBezTo>
                  <a:pt x="11665" y="13759"/>
                  <a:pt x="14310" y="11999"/>
                  <a:pt x="16481" y="9555"/>
                </a:cubicBezTo>
                <a:cubicBezTo>
                  <a:pt x="18798" y="6966"/>
                  <a:pt x="20458" y="3798"/>
                  <a:pt x="21133" y="670"/>
                </a:cubicBezTo>
                <a:cubicBezTo>
                  <a:pt x="21151" y="608"/>
                  <a:pt x="21133" y="546"/>
                  <a:pt x="21096" y="505"/>
                </a:cubicBezTo>
                <a:cubicBezTo>
                  <a:pt x="21060" y="463"/>
                  <a:pt x="21005" y="443"/>
                  <a:pt x="20950" y="463"/>
                </a:cubicBezTo>
                <a:cubicBezTo>
                  <a:pt x="18177" y="1188"/>
                  <a:pt x="15368" y="3011"/>
                  <a:pt x="13033" y="5599"/>
                </a:cubicBezTo>
                <a:cubicBezTo>
                  <a:pt x="10807" y="8084"/>
                  <a:pt x="9184" y="11129"/>
                  <a:pt x="8454" y="14152"/>
                </a:cubicBezTo>
                <a:cubicBezTo>
                  <a:pt x="7651" y="15188"/>
                  <a:pt x="6429" y="16368"/>
                  <a:pt x="4860" y="17611"/>
                </a:cubicBezTo>
                <a:cubicBezTo>
                  <a:pt x="6265" y="15519"/>
                  <a:pt x="7305" y="12868"/>
                  <a:pt x="7834" y="10052"/>
                </a:cubicBezTo>
                <a:cubicBezTo>
                  <a:pt x="8454" y="6738"/>
                  <a:pt x="8363" y="3363"/>
                  <a:pt x="7542" y="525"/>
                </a:cubicBezTo>
                <a:cubicBezTo>
                  <a:pt x="7523" y="484"/>
                  <a:pt x="7523" y="463"/>
                  <a:pt x="7523" y="422"/>
                </a:cubicBezTo>
                <a:cubicBezTo>
                  <a:pt x="7523" y="422"/>
                  <a:pt x="7523" y="422"/>
                  <a:pt x="7523" y="401"/>
                </a:cubicBezTo>
                <a:cubicBezTo>
                  <a:pt x="7487" y="298"/>
                  <a:pt x="7469" y="215"/>
                  <a:pt x="7432" y="111"/>
                </a:cubicBezTo>
                <a:cubicBezTo>
                  <a:pt x="7414" y="49"/>
                  <a:pt x="7377" y="8"/>
                  <a:pt x="7323" y="8"/>
                </a:cubicBezTo>
                <a:cubicBezTo>
                  <a:pt x="7268" y="-13"/>
                  <a:pt x="7213" y="8"/>
                  <a:pt x="7177" y="49"/>
                </a:cubicBezTo>
                <a:cubicBezTo>
                  <a:pt x="5280" y="2306"/>
                  <a:pt x="3875" y="5454"/>
                  <a:pt x="3218" y="8933"/>
                </a:cubicBezTo>
                <a:cubicBezTo>
                  <a:pt x="2580" y="12288"/>
                  <a:pt x="2707" y="15726"/>
                  <a:pt x="3546" y="18605"/>
                </a:cubicBezTo>
                <a:cubicBezTo>
                  <a:pt x="2488" y="19371"/>
                  <a:pt x="1321" y="20137"/>
                  <a:pt x="80" y="20904"/>
                </a:cubicBezTo>
                <a:cubicBezTo>
                  <a:pt x="44" y="20924"/>
                  <a:pt x="7" y="20966"/>
                  <a:pt x="7" y="21028"/>
                </a:cubicBezTo>
                <a:cubicBezTo>
                  <a:pt x="-11" y="21069"/>
                  <a:pt x="7" y="21131"/>
                  <a:pt x="44" y="21173"/>
                </a:cubicBezTo>
                <a:cubicBezTo>
                  <a:pt x="117" y="21276"/>
                  <a:pt x="190" y="21380"/>
                  <a:pt x="244" y="21504"/>
                </a:cubicBezTo>
                <a:cubicBezTo>
                  <a:pt x="281" y="21546"/>
                  <a:pt x="317" y="21587"/>
                  <a:pt x="372" y="21587"/>
                </a:cubicBezTo>
                <a:cubicBezTo>
                  <a:pt x="390" y="21587"/>
                  <a:pt x="427" y="21587"/>
                  <a:pt x="445" y="21566"/>
                </a:cubicBezTo>
                <a:cubicBezTo>
                  <a:pt x="2069" y="20572"/>
                  <a:pt x="3546" y="19578"/>
                  <a:pt x="4842" y="18584"/>
                </a:cubicBezTo>
                <a:cubicBezTo>
                  <a:pt x="7177" y="20013"/>
                  <a:pt x="10114" y="20759"/>
                  <a:pt x="13124" y="20634"/>
                </a:cubicBezTo>
                <a:cubicBezTo>
                  <a:pt x="16244" y="20510"/>
                  <a:pt x="19236" y="19516"/>
                  <a:pt x="21516" y="17797"/>
                </a:cubicBezTo>
                <a:cubicBezTo>
                  <a:pt x="21553" y="17756"/>
                  <a:pt x="21589" y="17714"/>
                  <a:pt x="21589" y="17652"/>
                </a:cubicBezTo>
                <a:cubicBezTo>
                  <a:pt x="21589" y="17549"/>
                  <a:pt x="21571" y="17507"/>
                  <a:pt x="21516" y="17466"/>
                </a:cubicBezTo>
                <a:close/>
                <a:moveTo>
                  <a:pt x="18378" y="16348"/>
                </a:moveTo>
                <a:cubicBezTo>
                  <a:pt x="18013" y="16244"/>
                  <a:pt x="17648" y="16140"/>
                  <a:pt x="17284" y="16037"/>
                </a:cubicBezTo>
                <a:cubicBezTo>
                  <a:pt x="17247" y="16037"/>
                  <a:pt x="17211" y="16016"/>
                  <a:pt x="17174" y="16016"/>
                </a:cubicBezTo>
                <a:cubicBezTo>
                  <a:pt x="17575" y="16099"/>
                  <a:pt x="17977" y="16223"/>
                  <a:pt x="18378" y="16348"/>
                </a:cubicBezTo>
                <a:close/>
                <a:moveTo>
                  <a:pt x="19947" y="1209"/>
                </a:moveTo>
                <a:cubicBezTo>
                  <a:pt x="19874" y="1250"/>
                  <a:pt x="19801" y="1292"/>
                  <a:pt x="19710" y="1333"/>
                </a:cubicBezTo>
                <a:cubicBezTo>
                  <a:pt x="19746" y="1313"/>
                  <a:pt x="19783" y="1292"/>
                  <a:pt x="19819" y="1271"/>
                </a:cubicBezTo>
                <a:cubicBezTo>
                  <a:pt x="19856" y="1250"/>
                  <a:pt x="19911" y="1230"/>
                  <a:pt x="19947" y="1209"/>
                </a:cubicBezTo>
                <a:close/>
                <a:moveTo>
                  <a:pt x="13270" y="5848"/>
                </a:moveTo>
                <a:cubicBezTo>
                  <a:pt x="14146" y="4875"/>
                  <a:pt x="15076" y="4026"/>
                  <a:pt x="16061" y="3280"/>
                </a:cubicBezTo>
                <a:cubicBezTo>
                  <a:pt x="14748" y="4398"/>
                  <a:pt x="13580" y="5765"/>
                  <a:pt x="12632" y="7298"/>
                </a:cubicBezTo>
                <a:cubicBezTo>
                  <a:pt x="12559" y="7422"/>
                  <a:pt x="12723" y="7525"/>
                  <a:pt x="12796" y="7401"/>
                </a:cubicBezTo>
                <a:cubicBezTo>
                  <a:pt x="14383" y="4813"/>
                  <a:pt x="16590" y="2742"/>
                  <a:pt x="19126" y="1458"/>
                </a:cubicBezTo>
                <a:cubicBezTo>
                  <a:pt x="18962" y="1582"/>
                  <a:pt x="18779" y="1685"/>
                  <a:pt x="18597" y="1789"/>
                </a:cubicBezTo>
                <a:cubicBezTo>
                  <a:pt x="18506" y="1830"/>
                  <a:pt x="18542" y="1955"/>
                  <a:pt x="18615" y="1975"/>
                </a:cubicBezTo>
                <a:cubicBezTo>
                  <a:pt x="16882" y="3094"/>
                  <a:pt x="15332" y="4543"/>
                  <a:pt x="14529" y="6676"/>
                </a:cubicBezTo>
                <a:cubicBezTo>
                  <a:pt x="14474" y="6801"/>
                  <a:pt x="14638" y="6925"/>
                  <a:pt x="14693" y="6780"/>
                </a:cubicBezTo>
                <a:cubicBezTo>
                  <a:pt x="15696" y="4129"/>
                  <a:pt x="17867" y="2535"/>
                  <a:pt x="20093" y="1354"/>
                </a:cubicBezTo>
                <a:cubicBezTo>
                  <a:pt x="18725" y="2348"/>
                  <a:pt x="17557" y="3653"/>
                  <a:pt x="16663" y="5185"/>
                </a:cubicBezTo>
                <a:cubicBezTo>
                  <a:pt x="16590" y="5310"/>
                  <a:pt x="16754" y="5413"/>
                  <a:pt x="16827" y="5289"/>
                </a:cubicBezTo>
                <a:cubicBezTo>
                  <a:pt x="17721" y="3756"/>
                  <a:pt x="18889" y="2452"/>
                  <a:pt x="20257" y="1478"/>
                </a:cubicBezTo>
                <a:cubicBezTo>
                  <a:pt x="20239" y="1499"/>
                  <a:pt x="20239" y="1520"/>
                  <a:pt x="20221" y="1540"/>
                </a:cubicBezTo>
                <a:cubicBezTo>
                  <a:pt x="20038" y="1851"/>
                  <a:pt x="19838" y="2162"/>
                  <a:pt x="19637" y="2472"/>
                </a:cubicBezTo>
                <a:cubicBezTo>
                  <a:pt x="19217" y="3094"/>
                  <a:pt x="18761" y="3673"/>
                  <a:pt x="18287" y="4253"/>
                </a:cubicBezTo>
                <a:cubicBezTo>
                  <a:pt x="18196" y="4357"/>
                  <a:pt x="18342" y="4502"/>
                  <a:pt x="18415" y="4419"/>
                </a:cubicBezTo>
                <a:cubicBezTo>
                  <a:pt x="18889" y="3860"/>
                  <a:pt x="19327" y="3280"/>
                  <a:pt x="19746" y="2679"/>
                </a:cubicBezTo>
                <a:cubicBezTo>
                  <a:pt x="19819" y="2576"/>
                  <a:pt x="19892" y="2452"/>
                  <a:pt x="19965" y="2327"/>
                </a:cubicBezTo>
                <a:cubicBezTo>
                  <a:pt x="19637" y="2990"/>
                  <a:pt x="19327" y="3673"/>
                  <a:pt x="19035" y="4378"/>
                </a:cubicBezTo>
                <a:cubicBezTo>
                  <a:pt x="18779" y="4999"/>
                  <a:pt x="18561" y="5641"/>
                  <a:pt x="18159" y="6179"/>
                </a:cubicBezTo>
                <a:cubicBezTo>
                  <a:pt x="17776" y="6697"/>
                  <a:pt x="17302" y="7090"/>
                  <a:pt x="16827" y="7484"/>
                </a:cubicBezTo>
                <a:cubicBezTo>
                  <a:pt x="16736" y="7567"/>
                  <a:pt x="16827" y="7753"/>
                  <a:pt x="16919" y="7670"/>
                </a:cubicBezTo>
                <a:cubicBezTo>
                  <a:pt x="17357" y="7298"/>
                  <a:pt x="17813" y="6925"/>
                  <a:pt x="18177" y="6448"/>
                </a:cubicBezTo>
                <a:cubicBezTo>
                  <a:pt x="18597" y="5931"/>
                  <a:pt x="18834" y="5330"/>
                  <a:pt x="19090" y="4709"/>
                </a:cubicBezTo>
                <a:cubicBezTo>
                  <a:pt x="19527" y="3611"/>
                  <a:pt x="20038" y="2555"/>
                  <a:pt x="20586" y="1520"/>
                </a:cubicBezTo>
                <a:cubicBezTo>
                  <a:pt x="19801" y="4274"/>
                  <a:pt x="18287" y="7008"/>
                  <a:pt x="16244" y="9286"/>
                </a:cubicBezTo>
                <a:cubicBezTo>
                  <a:pt x="14365" y="11398"/>
                  <a:pt x="12121" y="12993"/>
                  <a:pt x="9859" y="13883"/>
                </a:cubicBezTo>
                <a:cubicBezTo>
                  <a:pt x="10898" y="13345"/>
                  <a:pt x="11865" y="12661"/>
                  <a:pt x="12741" y="11854"/>
                </a:cubicBezTo>
                <a:cubicBezTo>
                  <a:pt x="12759" y="11833"/>
                  <a:pt x="12759" y="11833"/>
                  <a:pt x="12759" y="11812"/>
                </a:cubicBezTo>
                <a:cubicBezTo>
                  <a:pt x="13635" y="11232"/>
                  <a:pt x="14474" y="10590"/>
                  <a:pt x="15240" y="9824"/>
                </a:cubicBezTo>
                <a:cubicBezTo>
                  <a:pt x="15331" y="9741"/>
                  <a:pt x="15204" y="9576"/>
                  <a:pt x="15113" y="9679"/>
                </a:cubicBezTo>
                <a:cubicBezTo>
                  <a:pt x="13434" y="11336"/>
                  <a:pt x="11409" y="12392"/>
                  <a:pt x="9494" y="13676"/>
                </a:cubicBezTo>
                <a:cubicBezTo>
                  <a:pt x="9494" y="13676"/>
                  <a:pt x="9494" y="13676"/>
                  <a:pt x="9494" y="13676"/>
                </a:cubicBezTo>
                <a:cubicBezTo>
                  <a:pt x="9512" y="13655"/>
                  <a:pt x="9512" y="13655"/>
                  <a:pt x="9530" y="13635"/>
                </a:cubicBezTo>
                <a:cubicBezTo>
                  <a:pt x="11646" y="12288"/>
                  <a:pt x="13489" y="10466"/>
                  <a:pt x="14948" y="8271"/>
                </a:cubicBezTo>
                <a:cubicBezTo>
                  <a:pt x="15021" y="8167"/>
                  <a:pt x="14857" y="8043"/>
                  <a:pt x="14784" y="8167"/>
                </a:cubicBezTo>
                <a:cubicBezTo>
                  <a:pt x="13525" y="10052"/>
                  <a:pt x="11975" y="11667"/>
                  <a:pt x="10223" y="12930"/>
                </a:cubicBezTo>
                <a:cubicBezTo>
                  <a:pt x="11281" y="11771"/>
                  <a:pt x="12194" y="10466"/>
                  <a:pt x="12960" y="9037"/>
                </a:cubicBezTo>
                <a:cubicBezTo>
                  <a:pt x="13033" y="8913"/>
                  <a:pt x="12850" y="8809"/>
                  <a:pt x="12796" y="8934"/>
                </a:cubicBezTo>
                <a:cubicBezTo>
                  <a:pt x="12029" y="10342"/>
                  <a:pt x="11117" y="11626"/>
                  <a:pt x="10096" y="12765"/>
                </a:cubicBezTo>
                <a:cubicBezTo>
                  <a:pt x="10515" y="12144"/>
                  <a:pt x="10953" y="11522"/>
                  <a:pt x="11427" y="10942"/>
                </a:cubicBezTo>
                <a:cubicBezTo>
                  <a:pt x="11519" y="10839"/>
                  <a:pt x="11373" y="10673"/>
                  <a:pt x="11300" y="10777"/>
                </a:cubicBezTo>
                <a:cubicBezTo>
                  <a:pt x="10606" y="11626"/>
                  <a:pt x="9986" y="12537"/>
                  <a:pt x="9384" y="13490"/>
                </a:cubicBezTo>
                <a:cubicBezTo>
                  <a:pt x="9384" y="13490"/>
                  <a:pt x="9384" y="13490"/>
                  <a:pt x="9384" y="13490"/>
                </a:cubicBezTo>
                <a:cubicBezTo>
                  <a:pt x="9986" y="11357"/>
                  <a:pt x="11464" y="9741"/>
                  <a:pt x="12869" y="8230"/>
                </a:cubicBezTo>
                <a:cubicBezTo>
                  <a:pt x="12960" y="8126"/>
                  <a:pt x="12814" y="7981"/>
                  <a:pt x="12723" y="8085"/>
                </a:cubicBezTo>
                <a:cubicBezTo>
                  <a:pt x="11172" y="9741"/>
                  <a:pt x="9530" y="11543"/>
                  <a:pt x="9056" y="13987"/>
                </a:cubicBezTo>
                <a:cubicBezTo>
                  <a:pt x="9038" y="14007"/>
                  <a:pt x="9019" y="14007"/>
                  <a:pt x="9001" y="14028"/>
                </a:cubicBezTo>
                <a:cubicBezTo>
                  <a:pt x="9202" y="12972"/>
                  <a:pt x="9731" y="11957"/>
                  <a:pt x="10205" y="11046"/>
                </a:cubicBezTo>
                <a:cubicBezTo>
                  <a:pt x="10716" y="10073"/>
                  <a:pt x="11300" y="9141"/>
                  <a:pt x="11938" y="8271"/>
                </a:cubicBezTo>
                <a:cubicBezTo>
                  <a:pt x="12011" y="8167"/>
                  <a:pt x="11883" y="8002"/>
                  <a:pt x="11811" y="8105"/>
                </a:cubicBezTo>
                <a:cubicBezTo>
                  <a:pt x="11154" y="8996"/>
                  <a:pt x="10570" y="9928"/>
                  <a:pt x="10041" y="10922"/>
                </a:cubicBezTo>
                <a:cubicBezTo>
                  <a:pt x="9713" y="11564"/>
                  <a:pt x="9348" y="12247"/>
                  <a:pt x="9092" y="12972"/>
                </a:cubicBezTo>
                <a:cubicBezTo>
                  <a:pt x="9950" y="10425"/>
                  <a:pt x="11391" y="7940"/>
                  <a:pt x="13270" y="5848"/>
                </a:cubicBezTo>
                <a:close/>
                <a:moveTo>
                  <a:pt x="10278" y="13448"/>
                </a:moveTo>
                <a:cubicBezTo>
                  <a:pt x="10588" y="13262"/>
                  <a:pt x="10898" y="13055"/>
                  <a:pt x="11190" y="12868"/>
                </a:cubicBezTo>
                <a:cubicBezTo>
                  <a:pt x="10898" y="13076"/>
                  <a:pt x="10588" y="13283"/>
                  <a:pt x="10278" y="13448"/>
                </a:cubicBezTo>
                <a:close/>
                <a:moveTo>
                  <a:pt x="13124" y="20262"/>
                </a:moveTo>
                <a:cubicBezTo>
                  <a:pt x="10132" y="20365"/>
                  <a:pt x="7213" y="19640"/>
                  <a:pt x="4915" y="18191"/>
                </a:cubicBezTo>
                <a:cubicBezTo>
                  <a:pt x="4860" y="18149"/>
                  <a:pt x="4805" y="18170"/>
                  <a:pt x="4750" y="18191"/>
                </a:cubicBezTo>
                <a:cubicBezTo>
                  <a:pt x="3473" y="19164"/>
                  <a:pt x="2032" y="20158"/>
                  <a:pt x="427" y="21152"/>
                </a:cubicBezTo>
                <a:cubicBezTo>
                  <a:pt x="409" y="21131"/>
                  <a:pt x="409" y="21111"/>
                  <a:pt x="390" y="21111"/>
                </a:cubicBezTo>
                <a:cubicBezTo>
                  <a:pt x="1631" y="20344"/>
                  <a:pt x="2780" y="19578"/>
                  <a:pt x="3838" y="18812"/>
                </a:cubicBezTo>
                <a:cubicBezTo>
                  <a:pt x="3893" y="18770"/>
                  <a:pt x="3930" y="18688"/>
                  <a:pt x="3893" y="18605"/>
                </a:cubicBezTo>
                <a:cubicBezTo>
                  <a:pt x="3036" y="15747"/>
                  <a:pt x="2908" y="12351"/>
                  <a:pt x="3546" y="8996"/>
                </a:cubicBezTo>
                <a:cubicBezTo>
                  <a:pt x="3838" y="7463"/>
                  <a:pt x="4276" y="5972"/>
                  <a:pt x="4842" y="4626"/>
                </a:cubicBezTo>
                <a:cubicBezTo>
                  <a:pt x="4714" y="5144"/>
                  <a:pt x="4623" y="5703"/>
                  <a:pt x="4568" y="6241"/>
                </a:cubicBezTo>
                <a:cubicBezTo>
                  <a:pt x="4568" y="6303"/>
                  <a:pt x="4586" y="6324"/>
                  <a:pt x="4623" y="6345"/>
                </a:cubicBezTo>
                <a:cubicBezTo>
                  <a:pt x="4513" y="6366"/>
                  <a:pt x="4513" y="6552"/>
                  <a:pt x="4641" y="6552"/>
                </a:cubicBezTo>
                <a:cubicBezTo>
                  <a:pt x="4750" y="6552"/>
                  <a:pt x="4769" y="6366"/>
                  <a:pt x="4677" y="6345"/>
                </a:cubicBezTo>
                <a:cubicBezTo>
                  <a:pt x="4714" y="6345"/>
                  <a:pt x="4769" y="6303"/>
                  <a:pt x="4769" y="6241"/>
                </a:cubicBezTo>
                <a:cubicBezTo>
                  <a:pt x="4878" y="5040"/>
                  <a:pt x="5207" y="3880"/>
                  <a:pt x="5699" y="2845"/>
                </a:cubicBezTo>
                <a:cubicBezTo>
                  <a:pt x="6009" y="2286"/>
                  <a:pt x="6338" y="1747"/>
                  <a:pt x="6702" y="1230"/>
                </a:cubicBezTo>
                <a:cubicBezTo>
                  <a:pt x="6027" y="2866"/>
                  <a:pt x="5681" y="4667"/>
                  <a:pt x="5699" y="6490"/>
                </a:cubicBezTo>
                <a:cubicBezTo>
                  <a:pt x="5699" y="6635"/>
                  <a:pt x="5900" y="6635"/>
                  <a:pt x="5900" y="6490"/>
                </a:cubicBezTo>
                <a:cubicBezTo>
                  <a:pt x="5863" y="4440"/>
                  <a:pt x="6319" y="2410"/>
                  <a:pt x="7195" y="629"/>
                </a:cubicBezTo>
                <a:cubicBezTo>
                  <a:pt x="7195" y="629"/>
                  <a:pt x="7195" y="629"/>
                  <a:pt x="7213" y="608"/>
                </a:cubicBezTo>
                <a:cubicBezTo>
                  <a:pt x="6830" y="1913"/>
                  <a:pt x="6520" y="3259"/>
                  <a:pt x="6338" y="4626"/>
                </a:cubicBezTo>
                <a:cubicBezTo>
                  <a:pt x="6319" y="4771"/>
                  <a:pt x="6502" y="4833"/>
                  <a:pt x="6520" y="4688"/>
                </a:cubicBezTo>
                <a:cubicBezTo>
                  <a:pt x="6702" y="3383"/>
                  <a:pt x="6976" y="2120"/>
                  <a:pt x="7341" y="857"/>
                </a:cubicBezTo>
                <a:cubicBezTo>
                  <a:pt x="7377" y="981"/>
                  <a:pt x="7396" y="1085"/>
                  <a:pt x="7432" y="1209"/>
                </a:cubicBezTo>
                <a:cubicBezTo>
                  <a:pt x="7432" y="1395"/>
                  <a:pt x="7414" y="1561"/>
                  <a:pt x="7396" y="1706"/>
                </a:cubicBezTo>
                <a:cubicBezTo>
                  <a:pt x="7377" y="2162"/>
                  <a:pt x="7341" y="2596"/>
                  <a:pt x="7286" y="3052"/>
                </a:cubicBezTo>
                <a:cubicBezTo>
                  <a:pt x="7195" y="3943"/>
                  <a:pt x="7031" y="4833"/>
                  <a:pt x="6812" y="5703"/>
                </a:cubicBezTo>
                <a:cubicBezTo>
                  <a:pt x="6775" y="5848"/>
                  <a:pt x="6958" y="5889"/>
                  <a:pt x="6994" y="5765"/>
                </a:cubicBezTo>
                <a:cubicBezTo>
                  <a:pt x="7232" y="4812"/>
                  <a:pt x="7396" y="3839"/>
                  <a:pt x="7487" y="2845"/>
                </a:cubicBezTo>
                <a:cubicBezTo>
                  <a:pt x="7523" y="2534"/>
                  <a:pt x="7542" y="2224"/>
                  <a:pt x="7560" y="1892"/>
                </a:cubicBezTo>
                <a:cubicBezTo>
                  <a:pt x="7578" y="1934"/>
                  <a:pt x="7578" y="1996"/>
                  <a:pt x="7596" y="2037"/>
                </a:cubicBezTo>
                <a:cubicBezTo>
                  <a:pt x="7633" y="2741"/>
                  <a:pt x="7596" y="3445"/>
                  <a:pt x="7560" y="4108"/>
                </a:cubicBezTo>
                <a:cubicBezTo>
                  <a:pt x="7505" y="5371"/>
                  <a:pt x="7359" y="6614"/>
                  <a:pt x="7140" y="7857"/>
                </a:cubicBezTo>
                <a:cubicBezTo>
                  <a:pt x="7122" y="8002"/>
                  <a:pt x="7304" y="8064"/>
                  <a:pt x="7323" y="7919"/>
                </a:cubicBezTo>
                <a:cubicBezTo>
                  <a:pt x="7542" y="6655"/>
                  <a:pt x="7688" y="5392"/>
                  <a:pt x="7742" y="4108"/>
                </a:cubicBezTo>
                <a:cubicBezTo>
                  <a:pt x="7761" y="3839"/>
                  <a:pt x="7761" y="3590"/>
                  <a:pt x="7779" y="3321"/>
                </a:cubicBezTo>
                <a:cubicBezTo>
                  <a:pt x="8034" y="5434"/>
                  <a:pt x="7943" y="7712"/>
                  <a:pt x="7523" y="9990"/>
                </a:cubicBezTo>
                <a:cubicBezTo>
                  <a:pt x="7013" y="12723"/>
                  <a:pt x="6009" y="15250"/>
                  <a:pt x="4677" y="17300"/>
                </a:cubicBezTo>
                <a:cubicBezTo>
                  <a:pt x="4714" y="17196"/>
                  <a:pt x="4769" y="17093"/>
                  <a:pt x="4805" y="16989"/>
                </a:cubicBezTo>
                <a:cubicBezTo>
                  <a:pt x="5024" y="16410"/>
                  <a:pt x="5225" y="15830"/>
                  <a:pt x="5389" y="15229"/>
                </a:cubicBezTo>
                <a:cubicBezTo>
                  <a:pt x="5754" y="14007"/>
                  <a:pt x="6009" y="12723"/>
                  <a:pt x="6173" y="11439"/>
                </a:cubicBezTo>
                <a:cubicBezTo>
                  <a:pt x="6192" y="11294"/>
                  <a:pt x="6009" y="11232"/>
                  <a:pt x="5991" y="11377"/>
                </a:cubicBezTo>
                <a:cubicBezTo>
                  <a:pt x="5827" y="12578"/>
                  <a:pt x="5590" y="13759"/>
                  <a:pt x="5261" y="14919"/>
                </a:cubicBezTo>
                <a:cubicBezTo>
                  <a:pt x="5097" y="15478"/>
                  <a:pt x="4915" y="16037"/>
                  <a:pt x="4714" y="16596"/>
                </a:cubicBezTo>
                <a:cubicBezTo>
                  <a:pt x="4532" y="17093"/>
                  <a:pt x="4349" y="17590"/>
                  <a:pt x="4075" y="18004"/>
                </a:cubicBezTo>
                <a:cubicBezTo>
                  <a:pt x="4130" y="16555"/>
                  <a:pt x="4313" y="15126"/>
                  <a:pt x="4604" y="13717"/>
                </a:cubicBezTo>
                <a:cubicBezTo>
                  <a:pt x="4641" y="13572"/>
                  <a:pt x="4440" y="13531"/>
                  <a:pt x="4422" y="13655"/>
                </a:cubicBezTo>
                <a:cubicBezTo>
                  <a:pt x="4130" y="15043"/>
                  <a:pt x="3966" y="16451"/>
                  <a:pt x="3893" y="17859"/>
                </a:cubicBezTo>
                <a:cubicBezTo>
                  <a:pt x="3455" y="15664"/>
                  <a:pt x="3473" y="13365"/>
                  <a:pt x="3966" y="11170"/>
                </a:cubicBezTo>
                <a:cubicBezTo>
                  <a:pt x="4002" y="11025"/>
                  <a:pt x="3802" y="10984"/>
                  <a:pt x="3784" y="11108"/>
                </a:cubicBezTo>
                <a:cubicBezTo>
                  <a:pt x="3236" y="13552"/>
                  <a:pt x="3254" y="16140"/>
                  <a:pt x="3857" y="18584"/>
                </a:cubicBezTo>
                <a:cubicBezTo>
                  <a:pt x="3875" y="18688"/>
                  <a:pt x="4002" y="18688"/>
                  <a:pt x="4039" y="18605"/>
                </a:cubicBezTo>
                <a:cubicBezTo>
                  <a:pt x="4075" y="18605"/>
                  <a:pt x="4112" y="18605"/>
                  <a:pt x="4148" y="18584"/>
                </a:cubicBezTo>
                <a:cubicBezTo>
                  <a:pt x="6173" y="17093"/>
                  <a:pt x="7742" y="15623"/>
                  <a:pt x="8709" y="14380"/>
                </a:cubicBezTo>
                <a:cubicBezTo>
                  <a:pt x="8727" y="14359"/>
                  <a:pt x="8727" y="14339"/>
                  <a:pt x="8746" y="14318"/>
                </a:cubicBezTo>
                <a:cubicBezTo>
                  <a:pt x="8782" y="14132"/>
                  <a:pt x="8837" y="13925"/>
                  <a:pt x="8892" y="13738"/>
                </a:cubicBezTo>
                <a:cubicBezTo>
                  <a:pt x="8855" y="13863"/>
                  <a:pt x="8837" y="14007"/>
                  <a:pt x="8819" y="14132"/>
                </a:cubicBezTo>
                <a:cubicBezTo>
                  <a:pt x="8819" y="14152"/>
                  <a:pt x="8819" y="14194"/>
                  <a:pt x="8837" y="14215"/>
                </a:cubicBezTo>
                <a:cubicBezTo>
                  <a:pt x="8800" y="14256"/>
                  <a:pt x="8819" y="14297"/>
                  <a:pt x="8837" y="14339"/>
                </a:cubicBezTo>
                <a:cubicBezTo>
                  <a:pt x="8837" y="14339"/>
                  <a:pt x="8837" y="14339"/>
                  <a:pt x="8837" y="14339"/>
                </a:cubicBezTo>
                <a:cubicBezTo>
                  <a:pt x="8180" y="15209"/>
                  <a:pt x="7250" y="16161"/>
                  <a:pt x="6064" y="17176"/>
                </a:cubicBezTo>
                <a:cubicBezTo>
                  <a:pt x="6009" y="17238"/>
                  <a:pt x="5991" y="17321"/>
                  <a:pt x="6027" y="17404"/>
                </a:cubicBezTo>
                <a:cubicBezTo>
                  <a:pt x="6064" y="17487"/>
                  <a:pt x="6155" y="17507"/>
                  <a:pt x="6228" y="17466"/>
                </a:cubicBezTo>
                <a:cubicBezTo>
                  <a:pt x="7523" y="16741"/>
                  <a:pt x="8965" y="16244"/>
                  <a:pt x="10479" y="15933"/>
                </a:cubicBezTo>
                <a:cubicBezTo>
                  <a:pt x="8673" y="16389"/>
                  <a:pt x="6958" y="17197"/>
                  <a:pt x="5261" y="18025"/>
                </a:cubicBezTo>
                <a:cubicBezTo>
                  <a:pt x="5152" y="18087"/>
                  <a:pt x="5243" y="18274"/>
                  <a:pt x="5352" y="18212"/>
                </a:cubicBezTo>
                <a:cubicBezTo>
                  <a:pt x="5389" y="18191"/>
                  <a:pt x="5425" y="18170"/>
                  <a:pt x="5462" y="18170"/>
                </a:cubicBezTo>
                <a:cubicBezTo>
                  <a:pt x="5462" y="18232"/>
                  <a:pt x="5480" y="18294"/>
                  <a:pt x="5553" y="18315"/>
                </a:cubicBezTo>
                <a:cubicBezTo>
                  <a:pt x="7031" y="18481"/>
                  <a:pt x="8527" y="18460"/>
                  <a:pt x="9986" y="18212"/>
                </a:cubicBezTo>
                <a:cubicBezTo>
                  <a:pt x="10114" y="18191"/>
                  <a:pt x="10059" y="17984"/>
                  <a:pt x="9932" y="18004"/>
                </a:cubicBezTo>
                <a:cubicBezTo>
                  <a:pt x="8727" y="18191"/>
                  <a:pt x="7523" y="18253"/>
                  <a:pt x="6319" y="18170"/>
                </a:cubicBezTo>
                <a:cubicBezTo>
                  <a:pt x="7469" y="17694"/>
                  <a:pt x="8673" y="17425"/>
                  <a:pt x="9895" y="17362"/>
                </a:cubicBezTo>
                <a:cubicBezTo>
                  <a:pt x="10023" y="17362"/>
                  <a:pt x="10023" y="17135"/>
                  <a:pt x="9895" y="17135"/>
                </a:cubicBezTo>
                <a:cubicBezTo>
                  <a:pt x="8545" y="17197"/>
                  <a:pt x="7213" y="17507"/>
                  <a:pt x="5954" y="18067"/>
                </a:cubicBezTo>
                <a:cubicBezTo>
                  <a:pt x="5936" y="18087"/>
                  <a:pt x="5918" y="18087"/>
                  <a:pt x="5900" y="18129"/>
                </a:cubicBezTo>
                <a:cubicBezTo>
                  <a:pt x="5790" y="18129"/>
                  <a:pt x="5699" y="18108"/>
                  <a:pt x="5590" y="18108"/>
                </a:cubicBezTo>
                <a:cubicBezTo>
                  <a:pt x="7615" y="17134"/>
                  <a:pt x="9676" y="16182"/>
                  <a:pt x="11865" y="15913"/>
                </a:cubicBezTo>
                <a:cubicBezTo>
                  <a:pt x="11938" y="15892"/>
                  <a:pt x="11975" y="15809"/>
                  <a:pt x="11957" y="15747"/>
                </a:cubicBezTo>
                <a:cubicBezTo>
                  <a:pt x="12011" y="15747"/>
                  <a:pt x="12084" y="15726"/>
                  <a:pt x="12139" y="15726"/>
                </a:cubicBezTo>
                <a:cubicBezTo>
                  <a:pt x="12102" y="15788"/>
                  <a:pt x="12121" y="15913"/>
                  <a:pt x="12212" y="15913"/>
                </a:cubicBezTo>
                <a:cubicBezTo>
                  <a:pt x="12303" y="15913"/>
                  <a:pt x="12321" y="15788"/>
                  <a:pt x="12285" y="15726"/>
                </a:cubicBezTo>
                <a:cubicBezTo>
                  <a:pt x="12504" y="15706"/>
                  <a:pt x="12741" y="15685"/>
                  <a:pt x="12960" y="15685"/>
                </a:cubicBezTo>
                <a:cubicBezTo>
                  <a:pt x="13416" y="15664"/>
                  <a:pt x="13872" y="15664"/>
                  <a:pt x="14328" y="15685"/>
                </a:cubicBezTo>
                <a:cubicBezTo>
                  <a:pt x="13909" y="15685"/>
                  <a:pt x="13489" y="15726"/>
                  <a:pt x="13051" y="15809"/>
                </a:cubicBezTo>
                <a:cubicBezTo>
                  <a:pt x="12923" y="15830"/>
                  <a:pt x="12978" y="16037"/>
                  <a:pt x="13106" y="16016"/>
                </a:cubicBezTo>
                <a:cubicBezTo>
                  <a:pt x="14511" y="15726"/>
                  <a:pt x="15934" y="15954"/>
                  <a:pt x="17302" y="16348"/>
                </a:cubicBezTo>
                <a:cubicBezTo>
                  <a:pt x="17594" y="16430"/>
                  <a:pt x="17886" y="16513"/>
                  <a:pt x="18159" y="16596"/>
                </a:cubicBezTo>
                <a:cubicBezTo>
                  <a:pt x="17229" y="16368"/>
                  <a:pt x="16298" y="16265"/>
                  <a:pt x="15350" y="16472"/>
                </a:cubicBezTo>
                <a:cubicBezTo>
                  <a:pt x="15222" y="16493"/>
                  <a:pt x="15277" y="16700"/>
                  <a:pt x="15405" y="16679"/>
                </a:cubicBezTo>
                <a:cubicBezTo>
                  <a:pt x="16682" y="16410"/>
                  <a:pt x="17940" y="16720"/>
                  <a:pt x="19181" y="17114"/>
                </a:cubicBezTo>
                <a:cubicBezTo>
                  <a:pt x="17411" y="16886"/>
                  <a:pt x="15605" y="17135"/>
                  <a:pt x="13927" y="17839"/>
                </a:cubicBezTo>
                <a:cubicBezTo>
                  <a:pt x="13817" y="17880"/>
                  <a:pt x="13854" y="18108"/>
                  <a:pt x="13982" y="18046"/>
                </a:cubicBezTo>
                <a:cubicBezTo>
                  <a:pt x="16189" y="17114"/>
                  <a:pt x="18615" y="16990"/>
                  <a:pt x="20896" y="17694"/>
                </a:cubicBezTo>
                <a:cubicBezTo>
                  <a:pt x="20914" y="17694"/>
                  <a:pt x="20932" y="17714"/>
                  <a:pt x="20950" y="17714"/>
                </a:cubicBezTo>
                <a:cubicBezTo>
                  <a:pt x="19527" y="17652"/>
                  <a:pt x="18105" y="17735"/>
                  <a:pt x="16682" y="17963"/>
                </a:cubicBezTo>
                <a:cubicBezTo>
                  <a:pt x="16554" y="17984"/>
                  <a:pt x="16609" y="18191"/>
                  <a:pt x="16736" y="18170"/>
                </a:cubicBezTo>
                <a:cubicBezTo>
                  <a:pt x="17740" y="18004"/>
                  <a:pt x="18761" y="17922"/>
                  <a:pt x="19765" y="17901"/>
                </a:cubicBezTo>
                <a:cubicBezTo>
                  <a:pt x="17247" y="18564"/>
                  <a:pt x="14693" y="19102"/>
                  <a:pt x="12102" y="18895"/>
                </a:cubicBezTo>
                <a:cubicBezTo>
                  <a:pt x="11975" y="18895"/>
                  <a:pt x="11975" y="19102"/>
                  <a:pt x="12102" y="19123"/>
                </a:cubicBezTo>
                <a:cubicBezTo>
                  <a:pt x="14894" y="19330"/>
                  <a:pt x="17667" y="18688"/>
                  <a:pt x="20367" y="17963"/>
                </a:cubicBezTo>
                <a:cubicBezTo>
                  <a:pt x="19637" y="18294"/>
                  <a:pt x="18925" y="18709"/>
                  <a:pt x="18196" y="19019"/>
                </a:cubicBezTo>
                <a:cubicBezTo>
                  <a:pt x="17083" y="19495"/>
                  <a:pt x="15915" y="19558"/>
                  <a:pt x="14730" y="19558"/>
                </a:cubicBezTo>
                <a:cubicBezTo>
                  <a:pt x="14602" y="19558"/>
                  <a:pt x="14602" y="19785"/>
                  <a:pt x="14730" y="19785"/>
                </a:cubicBezTo>
                <a:cubicBezTo>
                  <a:pt x="15678" y="19785"/>
                  <a:pt x="16609" y="19744"/>
                  <a:pt x="17521" y="19475"/>
                </a:cubicBezTo>
                <a:cubicBezTo>
                  <a:pt x="16152" y="19910"/>
                  <a:pt x="14657" y="20200"/>
                  <a:pt x="13124" y="20262"/>
                </a:cubicBezTo>
                <a:close/>
                <a:moveTo>
                  <a:pt x="19856" y="18439"/>
                </a:moveTo>
                <a:cubicBezTo>
                  <a:pt x="19527" y="18626"/>
                  <a:pt x="19181" y="18791"/>
                  <a:pt x="18834" y="18936"/>
                </a:cubicBezTo>
                <a:cubicBezTo>
                  <a:pt x="19181" y="18771"/>
                  <a:pt x="19527" y="18605"/>
                  <a:pt x="19856" y="18439"/>
                </a:cubicBezTo>
                <a:close/>
                <a:moveTo>
                  <a:pt x="16225" y="6221"/>
                </a:moveTo>
                <a:cubicBezTo>
                  <a:pt x="16791" y="5744"/>
                  <a:pt x="17338" y="5247"/>
                  <a:pt x="17849" y="4688"/>
                </a:cubicBezTo>
                <a:cubicBezTo>
                  <a:pt x="17940" y="4585"/>
                  <a:pt x="18086" y="4750"/>
                  <a:pt x="17977" y="4854"/>
                </a:cubicBezTo>
                <a:cubicBezTo>
                  <a:pt x="17448" y="5413"/>
                  <a:pt x="16882" y="5931"/>
                  <a:pt x="16317" y="6407"/>
                </a:cubicBezTo>
                <a:cubicBezTo>
                  <a:pt x="16225" y="6490"/>
                  <a:pt x="16134" y="6304"/>
                  <a:pt x="16225" y="6221"/>
                </a:cubicBezTo>
                <a:close/>
                <a:moveTo>
                  <a:pt x="15477" y="9493"/>
                </a:moveTo>
                <a:cubicBezTo>
                  <a:pt x="15459" y="9451"/>
                  <a:pt x="15459" y="9368"/>
                  <a:pt x="15514" y="9348"/>
                </a:cubicBezTo>
                <a:cubicBezTo>
                  <a:pt x="15569" y="9327"/>
                  <a:pt x="15605" y="9286"/>
                  <a:pt x="15642" y="9265"/>
                </a:cubicBezTo>
                <a:cubicBezTo>
                  <a:pt x="15660" y="9244"/>
                  <a:pt x="15678" y="9223"/>
                  <a:pt x="15696" y="9223"/>
                </a:cubicBezTo>
                <a:cubicBezTo>
                  <a:pt x="15696" y="9223"/>
                  <a:pt x="15696" y="9223"/>
                  <a:pt x="15696" y="9223"/>
                </a:cubicBezTo>
                <a:cubicBezTo>
                  <a:pt x="15696" y="9223"/>
                  <a:pt x="15696" y="9223"/>
                  <a:pt x="15715" y="9223"/>
                </a:cubicBezTo>
                <a:cubicBezTo>
                  <a:pt x="15715" y="9223"/>
                  <a:pt x="15733" y="9203"/>
                  <a:pt x="15733" y="9203"/>
                </a:cubicBezTo>
                <a:cubicBezTo>
                  <a:pt x="15769" y="9161"/>
                  <a:pt x="15806" y="9120"/>
                  <a:pt x="15842" y="9078"/>
                </a:cubicBezTo>
                <a:cubicBezTo>
                  <a:pt x="15861" y="9058"/>
                  <a:pt x="15879" y="9037"/>
                  <a:pt x="15897" y="9016"/>
                </a:cubicBezTo>
                <a:cubicBezTo>
                  <a:pt x="15897" y="9016"/>
                  <a:pt x="15915" y="8996"/>
                  <a:pt x="15915" y="8996"/>
                </a:cubicBezTo>
                <a:cubicBezTo>
                  <a:pt x="15915" y="8996"/>
                  <a:pt x="15915" y="8996"/>
                  <a:pt x="15915" y="8996"/>
                </a:cubicBezTo>
                <a:cubicBezTo>
                  <a:pt x="15915" y="8996"/>
                  <a:pt x="15915" y="8975"/>
                  <a:pt x="15934" y="8975"/>
                </a:cubicBezTo>
                <a:cubicBezTo>
                  <a:pt x="15970" y="8933"/>
                  <a:pt x="16007" y="8913"/>
                  <a:pt x="16061" y="8933"/>
                </a:cubicBezTo>
                <a:cubicBezTo>
                  <a:pt x="16098" y="8954"/>
                  <a:pt x="16134" y="9037"/>
                  <a:pt x="16098" y="9078"/>
                </a:cubicBezTo>
                <a:cubicBezTo>
                  <a:pt x="15970" y="9286"/>
                  <a:pt x="15788" y="9451"/>
                  <a:pt x="15605" y="9575"/>
                </a:cubicBezTo>
                <a:cubicBezTo>
                  <a:pt x="15569" y="9576"/>
                  <a:pt x="15514" y="9555"/>
                  <a:pt x="15477" y="9493"/>
                </a:cubicBezTo>
                <a:close/>
                <a:moveTo>
                  <a:pt x="16280" y="8561"/>
                </a:moveTo>
                <a:cubicBezTo>
                  <a:pt x="16408" y="8561"/>
                  <a:pt x="16408" y="8789"/>
                  <a:pt x="16280" y="8789"/>
                </a:cubicBezTo>
                <a:cubicBezTo>
                  <a:pt x="16152" y="8789"/>
                  <a:pt x="16152" y="8561"/>
                  <a:pt x="16280" y="8561"/>
                </a:cubicBezTo>
                <a:close/>
                <a:moveTo>
                  <a:pt x="13051" y="8582"/>
                </a:moveTo>
                <a:cubicBezTo>
                  <a:pt x="13179" y="8582"/>
                  <a:pt x="13179" y="8809"/>
                  <a:pt x="13051" y="8809"/>
                </a:cubicBezTo>
                <a:cubicBezTo>
                  <a:pt x="12942" y="8809"/>
                  <a:pt x="12942" y="8582"/>
                  <a:pt x="13051" y="8582"/>
                </a:cubicBezTo>
                <a:close/>
                <a:moveTo>
                  <a:pt x="13088" y="7919"/>
                </a:moveTo>
                <a:cubicBezTo>
                  <a:pt x="13215" y="7919"/>
                  <a:pt x="13215" y="8147"/>
                  <a:pt x="13088" y="8147"/>
                </a:cubicBezTo>
                <a:cubicBezTo>
                  <a:pt x="12960" y="8126"/>
                  <a:pt x="12960" y="7919"/>
                  <a:pt x="13088" y="7919"/>
                </a:cubicBezTo>
                <a:close/>
                <a:moveTo>
                  <a:pt x="13307" y="7753"/>
                </a:moveTo>
                <a:cubicBezTo>
                  <a:pt x="13434" y="7753"/>
                  <a:pt x="13434" y="7981"/>
                  <a:pt x="13307" y="7981"/>
                </a:cubicBezTo>
                <a:cubicBezTo>
                  <a:pt x="13179" y="7981"/>
                  <a:pt x="13179" y="7753"/>
                  <a:pt x="13307" y="7753"/>
                </a:cubicBezTo>
                <a:close/>
                <a:moveTo>
                  <a:pt x="14511" y="6946"/>
                </a:moveTo>
                <a:cubicBezTo>
                  <a:pt x="14638" y="6946"/>
                  <a:pt x="14638" y="7173"/>
                  <a:pt x="14511" y="7173"/>
                </a:cubicBezTo>
                <a:cubicBezTo>
                  <a:pt x="14383" y="7173"/>
                  <a:pt x="14383" y="6946"/>
                  <a:pt x="14511" y="6946"/>
                </a:cubicBezTo>
                <a:close/>
                <a:moveTo>
                  <a:pt x="14438" y="7235"/>
                </a:moveTo>
                <a:cubicBezTo>
                  <a:pt x="14565" y="7235"/>
                  <a:pt x="14565" y="7463"/>
                  <a:pt x="14438" y="7463"/>
                </a:cubicBezTo>
                <a:cubicBezTo>
                  <a:pt x="14310" y="7463"/>
                  <a:pt x="14310" y="7235"/>
                  <a:pt x="14438" y="7235"/>
                </a:cubicBezTo>
                <a:close/>
                <a:moveTo>
                  <a:pt x="16061" y="6366"/>
                </a:moveTo>
                <a:cubicBezTo>
                  <a:pt x="16189" y="6366"/>
                  <a:pt x="16189" y="6594"/>
                  <a:pt x="16061" y="6594"/>
                </a:cubicBezTo>
                <a:cubicBezTo>
                  <a:pt x="15934" y="6593"/>
                  <a:pt x="15934" y="6366"/>
                  <a:pt x="16061" y="6366"/>
                </a:cubicBezTo>
                <a:close/>
                <a:moveTo>
                  <a:pt x="15605" y="6718"/>
                </a:moveTo>
                <a:cubicBezTo>
                  <a:pt x="15733" y="6718"/>
                  <a:pt x="15733" y="6946"/>
                  <a:pt x="15605" y="6946"/>
                </a:cubicBezTo>
                <a:cubicBezTo>
                  <a:pt x="15477" y="6946"/>
                  <a:pt x="15477" y="6718"/>
                  <a:pt x="15605" y="6718"/>
                </a:cubicBezTo>
                <a:close/>
                <a:moveTo>
                  <a:pt x="11519" y="10777"/>
                </a:moveTo>
                <a:cubicBezTo>
                  <a:pt x="11391" y="10777"/>
                  <a:pt x="11391" y="10549"/>
                  <a:pt x="11519" y="10549"/>
                </a:cubicBezTo>
                <a:cubicBezTo>
                  <a:pt x="11628" y="10570"/>
                  <a:pt x="11628" y="10777"/>
                  <a:pt x="11519" y="10777"/>
                </a:cubicBezTo>
                <a:close/>
                <a:moveTo>
                  <a:pt x="16408" y="18004"/>
                </a:moveTo>
                <a:cubicBezTo>
                  <a:pt x="16536" y="18004"/>
                  <a:pt x="16536" y="18232"/>
                  <a:pt x="16408" y="18232"/>
                </a:cubicBezTo>
                <a:cubicBezTo>
                  <a:pt x="16280" y="18232"/>
                  <a:pt x="16280" y="18004"/>
                  <a:pt x="16408" y="18004"/>
                </a:cubicBezTo>
                <a:close/>
                <a:moveTo>
                  <a:pt x="16207" y="18046"/>
                </a:moveTo>
                <a:cubicBezTo>
                  <a:pt x="16335" y="18046"/>
                  <a:pt x="16335" y="18274"/>
                  <a:pt x="16207" y="18274"/>
                </a:cubicBezTo>
                <a:cubicBezTo>
                  <a:pt x="16080" y="18274"/>
                  <a:pt x="16080" y="18046"/>
                  <a:pt x="16207" y="18046"/>
                </a:cubicBezTo>
                <a:close/>
                <a:moveTo>
                  <a:pt x="11938" y="19123"/>
                </a:moveTo>
                <a:cubicBezTo>
                  <a:pt x="11811" y="19123"/>
                  <a:pt x="11811" y="18895"/>
                  <a:pt x="11938" y="18895"/>
                </a:cubicBezTo>
                <a:cubicBezTo>
                  <a:pt x="12066" y="18916"/>
                  <a:pt x="12066" y="19123"/>
                  <a:pt x="11938" y="19123"/>
                </a:cubicBezTo>
                <a:close/>
                <a:moveTo>
                  <a:pt x="11701" y="19433"/>
                </a:moveTo>
                <a:cubicBezTo>
                  <a:pt x="9548" y="19558"/>
                  <a:pt x="7396" y="19226"/>
                  <a:pt x="5334" y="18460"/>
                </a:cubicBezTo>
                <a:cubicBezTo>
                  <a:pt x="5225" y="18418"/>
                  <a:pt x="5261" y="18211"/>
                  <a:pt x="5389" y="18253"/>
                </a:cubicBezTo>
                <a:cubicBezTo>
                  <a:pt x="7414" y="19019"/>
                  <a:pt x="9548" y="19350"/>
                  <a:pt x="11701" y="19226"/>
                </a:cubicBezTo>
                <a:cubicBezTo>
                  <a:pt x="11829" y="19206"/>
                  <a:pt x="11829" y="19413"/>
                  <a:pt x="11701" y="19433"/>
                </a:cubicBezTo>
                <a:close/>
                <a:moveTo>
                  <a:pt x="10223" y="17859"/>
                </a:moveTo>
                <a:cubicBezTo>
                  <a:pt x="10351" y="17859"/>
                  <a:pt x="10351" y="18087"/>
                  <a:pt x="10223" y="18087"/>
                </a:cubicBezTo>
                <a:cubicBezTo>
                  <a:pt x="10096" y="18067"/>
                  <a:pt x="10096" y="17859"/>
                  <a:pt x="10223" y="17859"/>
                </a:cubicBezTo>
                <a:close/>
                <a:moveTo>
                  <a:pt x="10406" y="18067"/>
                </a:moveTo>
                <a:cubicBezTo>
                  <a:pt x="10278" y="18067"/>
                  <a:pt x="10278" y="17839"/>
                  <a:pt x="10406" y="17839"/>
                </a:cubicBezTo>
                <a:cubicBezTo>
                  <a:pt x="10534" y="17859"/>
                  <a:pt x="10534" y="18067"/>
                  <a:pt x="10406" y="18067"/>
                </a:cubicBezTo>
                <a:close/>
                <a:moveTo>
                  <a:pt x="10187" y="17093"/>
                </a:moveTo>
                <a:cubicBezTo>
                  <a:pt x="10315" y="17093"/>
                  <a:pt x="10315" y="17321"/>
                  <a:pt x="10187" y="17321"/>
                </a:cubicBezTo>
                <a:cubicBezTo>
                  <a:pt x="10059" y="17300"/>
                  <a:pt x="10059" y="17093"/>
                  <a:pt x="10187" y="17093"/>
                </a:cubicBezTo>
                <a:close/>
                <a:moveTo>
                  <a:pt x="10388" y="17093"/>
                </a:moveTo>
                <a:cubicBezTo>
                  <a:pt x="10515" y="17093"/>
                  <a:pt x="10515" y="17321"/>
                  <a:pt x="10388" y="17321"/>
                </a:cubicBezTo>
                <a:cubicBezTo>
                  <a:pt x="10260" y="17321"/>
                  <a:pt x="10260" y="17093"/>
                  <a:pt x="10388" y="17093"/>
                </a:cubicBezTo>
                <a:close/>
                <a:moveTo>
                  <a:pt x="14365" y="16865"/>
                </a:moveTo>
                <a:cubicBezTo>
                  <a:pt x="14346" y="16803"/>
                  <a:pt x="14383" y="16762"/>
                  <a:pt x="14438" y="16720"/>
                </a:cubicBezTo>
                <a:cubicBezTo>
                  <a:pt x="14584" y="16658"/>
                  <a:pt x="14748" y="16575"/>
                  <a:pt x="14894" y="16513"/>
                </a:cubicBezTo>
                <a:cubicBezTo>
                  <a:pt x="14948" y="16492"/>
                  <a:pt x="15003" y="16534"/>
                  <a:pt x="15021" y="16596"/>
                </a:cubicBezTo>
                <a:cubicBezTo>
                  <a:pt x="15040" y="16658"/>
                  <a:pt x="15003" y="16700"/>
                  <a:pt x="14948" y="16741"/>
                </a:cubicBezTo>
                <a:cubicBezTo>
                  <a:pt x="14802" y="16803"/>
                  <a:pt x="14638" y="16886"/>
                  <a:pt x="14492" y="16948"/>
                </a:cubicBezTo>
                <a:cubicBezTo>
                  <a:pt x="14419" y="16969"/>
                  <a:pt x="14383" y="16907"/>
                  <a:pt x="14365" y="16865"/>
                </a:cubicBezTo>
                <a:close/>
                <a:moveTo>
                  <a:pt x="14127" y="16927"/>
                </a:moveTo>
                <a:cubicBezTo>
                  <a:pt x="14255" y="16927"/>
                  <a:pt x="14255" y="17155"/>
                  <a:pt x="14127" y="17155"/>
                </a:cubicBezTo>
                <a:cubicBezTo>
                  <a:pt x="14018" y="17155"/>
                  <a:pt x="14018" y="16927"/>
                  <a:pt x="14127" y="16927"/>
                </a:cubicBezTo>
                <a:close/>
                <a:moveTo>
                  <a:pt x="13726" y="17942"/>
                </a:moveTo>
                <a:cubicBezTo>
                  <a:pt x="13854" y="17942"/>
                  <a:pt x="13854" y="18170"/>
                  <a:pt x="13726" y="18170"/>
                </a:cubicBezTo>
                <a:cubicBezTo>
                  <a:pt x="13598" y="18170"/>
                  <a:pt x="13598" y="17942"/>
                  <a:pt x="13726" y="17942"/>
                </a:cubicBezTo>
                <a:close/>
                <a:moveTo>
                  <a:pt x="6137" y="10922"/>
                </a:moveTo>
                <a:cubicBezTo>
                  <a:pt x="6265" y="10922"/>
                  <a:pt x="6265" y="11150"/>
                  <a:pt x="6137" y="11150"/>
                </a:cubicBezTo>
                <a:cubicBezTo>
                  <a:pt x="6027" y="11129"/>
                  <a:pt x="6027" y="10922"/>
                  <a:pt x="6137" y="10922"/>
                </a:cubicBezTo>
                <a:close/>
                <a:moveTo>
                  <a:pt x="6046" y="10404"/>
                </a:moveTo>
                <a:cubicBezTo>
                  <a:pt x="6173" y="10404"/>
                  <a:pt x="6173" y="10632"/>
                  <a:pt x="6046" y="10632"/>
                </a:cubicBezTo>
                <a:cubicBezTo>
                  <a:pt x="5936" y="10611"/>
                  <a:pt x="5936" y="10404"/>
                  <a:pt x="6046" y="10404"/>
                </a:cubicBezTo>
                <a:close/>
                <a:moveTo>
                  <a:pt x="4002" y="10673"/>
                </a:moveTo>
                <a:cubicBezTo>
                  <a:pt x="4130" y="10673"/>
                  <a:pt x="4130" y="10901"/>
                  <a:pt x="4002" y="10901"/>
                </a:cubicBezTo>
                <a:cubicBezTo>
                  <a:pt x="3875" y="10901"/>
                  <a:pt x="3875" y="10673"/>
                  <a:pt x="4002" y="10673"/>
                </a:cubicBezTo>
                <a:close/>
                <a:moveTo>
                  <a:pt x="3966" y="10156"/>
                </a:moveTo>
                <a:cubicBezTo>
                  <a:pt x="4094" y="10156"/>
                  <a:pt x="4094" y="10383"/>
                  <a:pt x="3966" y="10383"/>
                </a:cubicBezTo>
                <a:cubicBezTo>
                  <a:pt x="3838" y="10383"/>
                  <a:pt x="3838" y="10156"/>
                  <a:pt x="3966" y="10156"/>
                </a:cubicBezTo>
                <a:close/>
                <a:moveTo>
                  <a:pt x="4659" y="13076"/>
                </a:moveTo>
                <a:cubicBezTo>
                  <a:pt x="4787" y="13076"/>
                  <a:pt x="4787" y="13303"/>
                  <a:pt x="4659" y="13303"/>
                </a:cubicBezTo>
                <a:cubicBezTo>
                  <a:pt x="4532" y="13283"/>
                  <a:pt x="4532" y="13076"/>
                  <a:pt x="4659" y="13076"/>
                </a:cubicBezTo>
                <a:close/>
                <a:moveTo>
                  <a:pt x="6429" y="4916"/>
                </a:moveTo>
                <a:cubicBezTo>
                  <a:pt x="6557" y="4916"/>
                  <a:pt x="6557" y="5144"/>
                  <a:pt x="6429" y="5144"/>
                </a:cubicBezTo>
                <a:cubicBezTo>
                  <a:pt x="6301" y="5144"/>
                  <a:pt x="6301" y="4916"/>
                  <a:pt x="6429" y="4916"/>
                </a:cubicBezTo>
                <a:close/>
                <a:moveTo>
                  <a:pt x="5809" y="6697"/>
                </a:moveTo>
                <a:cubicBezTo>
                  <a:pt x="5936" y="6697"/>
                  <a:pt x="5936" y="6925"/>
                  <a:pt x="5809" y="6925"/>
                </a:cubicBezTo>
                <a:cubicBezTo>
                  <a:pt x="5681" y="6925"/>
                  <a:pt x="5681" y="6697"/>
                  <a:pt x="5809" y="6697"/>
                </a:cubicBezTo>
                <a:close/>
                <a:moveTo>
                  <a:pt x="5900" y="6987"/>
                </a:moveTo>
                <a:cubicBezTo>
                  <a:pt x="6027" y="6987"/>
                  <a:pt x="6027" y="7215"/>
                  <a:pt x="5900" y="7215"/>
                </a:cubicBezTo>
                <a:cubicBezTo>
                  <a:pt x="5772" y="7194"/>
                  <a:pt x="5772" y="6987"/>
                  <a:pt x="5900" y="6987"/>
                </a:cubicBezTo>
                <a:close/>
                <a:moveTo>
                  <a:pt x="4677" y="6697"/>
                </a:moveTo>
                <a:cubicBezTo>
                  <a:pt x="4805" y="6697"/>
                  <a:pt x="4805" y="6925"/>
                  <a:pt x="4677" y="6925"/>
                </a:cubicBezTo>
                <a:cubicBezTo>
                  <a:pt x="4550" y="6904"/>
                  <a:pt x="4550" y="6697"/>
                  <a:pt x="4677" y="6697"/>
                </a:cubicBezTo>
                <a:close/>
                <a:moveTo>
                  <a:pt x="6830" y="5869"/>
                </a:moveTo>
                <a:cubicBezTo>
                  <a:pt x="6958" y="5869"/>
                  <a:pt x="6958" y="6096"/>
                  <a:pt x="6830" y="6096"/>
                </a:cubicBezTo>
                <a:cubicBezTo>
                  <a:pt x="6702" y="6076"/>
                  <a:pt x="6702" y="5869"/>
                  <a:pt x="6830" y="5869"/>
                </a:cubicBezTo>
                <a:close/>
                <a:moveTo>
                  <a:pt x="7067" y="8126"/>
                </a:moveTo>
                <a:cubicBezTo>
                  <a:pt x="7195" y="8126"/>
                  <a:pt x="7195" y="8354"/>
                  <a:pt x="7067" y="8354"/>
                </a:cubicBezTo>
                <a:cubicBezTo>
                  <a:pt x="6940" y="8354"/>
                  <a:pt x="6940" y="8126"/>
                  <a:pt x="7067" y="81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44" y="365125"/>
            <a:ext cx="9671756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044" y="1964687"/>
            <a:ext cx="9671756" cy="4212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:a16="http://schemas.microsoft.com/office/drawing/2014/main" id="{0A37494F-D360-6140-B984-D6539196A47E}"/>
              </a:ext>
            </a:extLst>
          </p:cNvPr>
          <p:cNvSpPr/>
          <p:nvPr/>
        </p:nvSpPr>
        <p:spPr>
          <a:xfrm>
            <a:off x="9935210" y="4681047"/>
            <a:ext cx="1664709" cy="126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445" extrusionOk="0">
                <a:moveTo>
                  <a:pt x="21354" y="17778"/>
                </a:moveTo>
                <a:cubicBezTo>
                  <a:pt x="21140" y="17542"/>
                  <a:pt x="20943" y="17284"/>
                  <a:pt x="20729" y="17048"/>
                </a:cubicBezTo>
                <a:cubicBezTo>
                  <a:pt x="21288" y="15523"/>
                  <a:pt x="21600" y="13677"/>
                  <a:pt x="21518" y="11766"/>
                </a:cubicBezTo>
                <a:cubicBezTo>
                  <a:pt x="21436" y="9769"/>
                  <a:pt x="20927" y="8051"/>
                  <a:pt x="20187" y="6849"/>
                </a:cubicBezTo>
                <a:cubicBezTo>
                  <a:pt x="19563" y="8416"/>
                  <a:pt x="19235" y="10370"/>
                  <a:pt x="19317" y="12367"/>
                </a:cubicBezTo>
                <a:cubicBezTo>
                  <a:pt x="19382" y="13956"/>
                  <a:pt x="19711" y="15373"/>
                  <a:pt x="20220" y="16468"/>
                </a:cubicBezTo>
                <a:cubicBezTo>
                  <a:pt x="19892" y="16103"/>
                  <a:pt x="19547" y="15760"/>
                  <a:pt x="19202" y="15395"/>
                </a:cubicBezTo>
                <a:cubicBezTo>
                  <a:pt x="18725" y="14922"/>
                  <a:pt x="18249" y="14471"/>
                  <a:pt x="17773" y="14021"/>
                </a:cubicBezTo>
                <a:cubicBezTo>
                  <a:pt x="18216" y="12389"/>
                  <a:pt x="18348" y="10478"/>
                  <a:pt x="18085" y="8545"/>
                </a:cubicBezTo>
                <a:cubicBezTo>
                  <a:pt x="17806" y="6570"/>
                  <a:pt x="17165" y="4960"/>
                  <a:pt x="16311" y="3886"/>
                </a:cubicBezTo>
                <a:cubicBezTo>
                  <a:pt x="15835" y="5539"/>
                  <a:pt x="15687" y="7536"/>
                  <a:pt x="15949" y="9512"/>
                </a:cubicBezTo>
                <a:cubicBezTo>
                  <a:pt x="16179" y="11186"/>
                  <a:pt x="16689" y="12603"/>
                  <a:pt x="17346" y="13655"/>
                </a:cubicBezTo>
                <a:cubicBezTo>
                  <a:pt x="16541" y="12947"/>
                  <a:pt x="15736" y="12260"/>
                  <a:pt x="14931" y="11659"/>
                </a:cubicBezTo>
                <a:cubicBezTo>
                  <a:pt x="15243" y="9920"/>
                  <a:pt x="15194" y="7858"/>
                  <a:pt x="14701" y="5776"/>
                </a:cubicBezTo>
                <a:cubicBezTo>
                  <a:pt x="14192" y="3628"/>
                  <a:pt x="13305" y="1846"/>
                  <a:pt x="12254" y="644"/>
                </a:cubicBezTo>
                <a:cubicBezTo>
                  <a:pt x="11909" y="2405"/>
                  <a:pt x="11942" y="4552"/>
                  <a:pt x="12451" y="6677"/>
                </a:cubicBezTo>
                <a:cubicBezTo>
                  <a:pt x="12894" y="8545"/>
                  <a:pt x="13633" y="10134"/>
                  <a:pt x="14504" y="11315"/>
                </a:cubicBezTo>
                <a:cubicBezTo>
                  <a:pt x="13519" y="10585"/>
                  <a:pt x="12566" y="9963"/>
                  <a:pt x="11695" y="9490"/>
                </a:cubicBezTo>
                <a:cubicBezTo>
                  <a:pt x="11597" y="7708"/>
                  <a:pt x="11071" y="5733"/>
                  <a:pt x="10118" y="3929"/>
                </a:cubicBezTo>
                <a:cubicBezTo>
                  <a:pt x="9133" y="2083"/>
                  <a:pt x="7884" y="730"/>
                  <a:pt x="6603" y="0"/>
                </a:cubicBezTo>
                <a:cubicBezTo>
                  <a:pt x="6685" y="1825"/>
                  <a:pt x="7211" y="3843"/>
                  <a:pt x="8180" y="5690"/>
                </a:cubicBezTo>
                <a:cubicBezTo>
                  <a:pt x="8952" y="7150"/>
                  <a:pt x="9888" y="8288"/>
                  <a:pt x="10874" y="9082"/>
                </a:cubicBezTo>
                <a:cubicBezTo>
                  <a:pt x="10135" y="8717"/>
                  <a:pt x="9478" y="8481"/>
                  <a:pt x="8936" y="8395"/>
                </a:cubicBezTo>
                <a:cubicBezTo>
                  <a:pt x="7901" y="7171"/>
                  <a:pt x="6472" y="6184"/>
                  <a:pt x="4813" y="5711"/>
                </a:cubicBezTo>
                <a:cubicBezTo>
                  <a:pt x="3072" y="5196"/>
                  <a:pt x="1380" y="5325"/>
                  <a:pt x="0" y="5947"/>
                </a:cubicBezTo>
                <a:cubicBezTo>
                  <a:pt x="1035" y="7279"/>
                  <a:pt x="2530" y="8331"/>
                  <a:pt x="4287" y="8846"/>
                </a:cubicBezTo>
                <a:cubicBezTo>
                  <a:pt x="5979" y="9340"/>
                  <a:pt x="7622" y="9232"/>
                  <a:pt x="8969" y="8674"/>
                </a:cubicBezTo>
                <a:cubicBezTo>
                  <a:pt x="9757" y="8825"/>
                  <a:pt x="10775" y="9254"/>
                  <a:pt x="11925" y="9941"/>
                </a:cubicBezTo>
                <a:cubicBezTo>
                  <a:pt x="10611" y="9683"/>
                  <a:pt x="9083" y="9877"/>
                  <a:pt x="7556" y="10628"/>
                </a:cubicBezTo>
                <a:cubicBezTo>
                  <a:pt x="5946" y="11423"/>
                  <a:pt x="4632" y="12689"/>
                  <a:pt x="3778" y="14128"/>
                </a:cubicBezTo>
                <a:cubicBezTo>
                  <a:pt x="5141" y="14472"/>
                  <a:pt x="6767" y="14278"/>
                  <a:pt x="8377" y="13484"/>
                </a:cubicBezTo>
                <a:cubicBezTo>
                  <a:pt x="9954" y="12689"/>
                  <a:pt x="11252" y="11466"/>
                  <a:pt x="12106" y="10048"/>
                </a:cubicBezTo>
                <a:cubicBezTo>
                  <a:pt x="12845" y="10478"/>
                  <a:pt x="13633" y="11015"/>
                  <a:pt x="14438" y="11616"/>
                </a:cubicBezTo>
                <a:cubicBezTo>
                  <a:pt x="13141" y="11616"/>
                  <a:pt x="11728" y="12088"/>
                  <a:pt x="10365" y="13054"/>
                </a:cubicBezTo>
                <a:cubicBezTo>
                  <a:pt x="8854" y="14128"/>
                  <a:pt x="7687" y="15609"/>
                  <a:pt x="6981" y="17177"/>
                </a:cubicBezTo>
                <a:cubicBezTo>
                  <a:pt x="8377" y="17284"/>
                  <a:pt x="9970" y="16812"/>
                  <a:pt x="11482" y="15738"/>
                </a:cubicBezTo>
                <a:cubicBezTo>
                  <a:pt x="12927" y="14729"/>
                  <a:pt x="14044" y="13334"/>
                  <a:pt x="14767" y="11831"/>
                </a:cubicBezTo>
                <a:cubicBezTo>
                  <a:pt x="15621" y="12475"/>
                  <a:pt x="16491" y="13205"/>
                  <a:pt x="17346" y="13978"/>
                </a:cubicBezTo>
                <a:cubicBezTo>
                  <a:pt x="16163" y="14042"/>
                  <a:pt x="14800" y="14536"/>
                  <a:pt x="13469" y="15502"/>
                </a:cubicBezTo>
                <a:cubicBezTo>
                  <a:pt x="11991" y="16554"/>
                  <a:pt x="10792" y="17993"/>
                  <a:pt x="10003" y="19496"/>
                </a:cubicBezTo>
                <a:cubicBezTo>
                  <a:pt x="11268" y="19517"/>
                  <a:pt x="12763" y="19023"/>
                  <a:pt x="14241" y="17971"/>
                </a:cubicBezTo>
                <a:cubicBezTo>
                  <a:pt x="15654" y="16962"/>
                  <a:pt x="16804" y="15609"/>
                  <a:pt x="17592" y="14192"/>
                </a:cubicBezTo>
                <a:cubicBezTo>
                  <a:pt x="18085" y="14643"/>
                  <a:pt x="18578" y="15116"/>
                  <a:pt x="19054" y="15588"/>
                </a:cubicBezTo>
                <a:cubicBezTo>
                  <a:pt x="19530" y="16060"/>
                  <a:pt x="19974" y="16533"/>
                  <a:pt x="20417" y="17027"/>
                </a:cubicBezTo>
                <a:cubicBezTo>
                  <a:pt x="19218" y="16876"/>
                  <a:pt x="17773" y="17155"/>
                  <a:pt x="16311" y="17928"/>
                </a:cubicBezTo>
                <a:cubicBezTo>
                  <a:pt x="14750" y="18744"/>
                  <a:pt x="13420" y="19990"/>
                  <a:pt x="12516" y="21364"/>
                </a:cubicBezTo>
                <a:cubicBezTo>
                  <a:pt x="13765" y="21600"/>
                  <a:pt x="15292" y="21321"/>
                  <a:pt x="16869" y="20505"/>
                </a:cubicBezTo>
                <a:cubicBezTo>
                  <a:pt x="18380" y="19710"/>
                  <a:pt x="19678" y="18530"/>
                  <a:pt x="20581" y="17198"/>
                </a:cubicBezTo>
                <a:cubicBezTo>
                  <a:pt x="20598" y="17220"/>
                  <a:pt x="20631" y="17241"/>
                  <a:pt x="20647" y="17263"/>
                </a:cubicBezTo>
                <a:cubicBezTo>
                  <a:pt x="20647" y="17263"/>
                  <a:pt x="20647" y="17263"/>
                  <a:pt x="20647" y="17263"/>
                </a:cubicBezTo>
                <a:cubicBezTo>
                  <a:pt x="20647" y="17263"/>
                  <a:pt x="20647" y="17263"/>
                  <a:pt x="20647" y="17263"/>
                </a:cubicBezTo>
                <a:cubicBezTo>
                  <a:pt x="20861" y="17499"/>
                  <a:pt x="21074" y="17757"/>
                  <a:pt x="21288" y="17993"/>
                </a:cubicBezTo>
                <a:cubicBezTo>
                  <a:pt x="21271" y="17928"/>
                  <a:pt x="21304" y="17842"/>
                  <a:pt x="21354" y="1777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7F038246-344B-594E-A99A-B51E2A2D1E1B}"/>
              </a:ext>
            </a:extLst>
          </p:cNvPr>
          <p:cNvSpPr/>
          <p:nvPr/>
        </p:nvSpPr>
        <p:spPr>
          <a:xfrm>
            <a:off x="231138" y="4785356"/>
            <a:ext cx="1214123" cy="965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90" extrusionOk="0">
                <a:moveTo>
                  <a:pt x="9399" y="0"/>
                </a:moveTo>
                <a:cubicBezTo>
                  <a:pt x="7479" y="1737"/>
                  <a:pt x="5762" y="4454"/>
                  <a:pt x="4632" y="7844"/>
                </a:cubicBezTo>
                <a:cubicBezTo>
                  <a:pt x="3525" y="11178"/>
                  <a:pt x="3208" y="14540"/>
                  <a:pt x="3570" y="17454"/>
                </a:cubicBezTo>
                <a:cubicBezTo>
                  <a:pt x="2485" y="18014"/>
                  <a:pt x="1288" y="18546"/>
                  <a:pt x="0" y="19079"/>
                </a:cubicBezTo>
                <a:cubicBezTo>
                  <a:pt x="45" y="19191"/>
                  <a:pt x="90" y="19331"/>
                  <a:pt x="136" y="19443"/>
                </a:cubicBezTo>
                <a:cubicBezTo>
                  <a:pt x="1762" y="18798"/>
                  <a:pt x="3254" y="18070"/>
                  <a:pt x="4564" y="17370"/>
                </a:cubicBezTo>
                <a:cubicBezTo>
                  <a:pt x="6394" y="19191"/>
                  <a:pt x="8880" y="20563"/>
                  <a:pt x="11704" y="21068"/>
                </a:cubicBezTo>
                <a:cubicBezTo>
                  <a:pt x="14618" y="21600"/>
                  <a:pt x="17375" y="21152"/>
                  <a:pt x="19567" y="19975"/>
                </a:cubicBezTo>
                <a:cubicBezTo>
                  <a:pt x="17736" y="18070"/>
                  <a:pt x="15183" y="16669"/>
                  <a:pt x="12291" y="16137"/>
                </a:cubicBezTo>
                <a:cubicBezTo>
                  <a:pt x="10009" y="15717"/>
                  <a:pt x="7818" y="15913"/>
                  <a:pt x="5897" y="16585"/>
                </a:cubicBezTo>
                <a:cubicBezTo>
                  <a:pt x="7095" y="15829"/>
                  <a:pt x="8089" y="15072"/>
                  <a:pt x="8812" y="14344"/>
                </a:cubicBezTo>
                <a:cubicBezTo>
                  <a:pt x="11184" y="14120"/>
                  <a:pt x="13782" y="12971"/>
                  <a:pt x="16200" y="10954"/>
                </a:cubicBezTo>
                <a:cubicBezTo>
                  <a:pt x="18731" y="8825"/>
                  <a:pt x="20583" y="6051"/>
                  <a:pt x="21600" y="3250"/>
                </a:cubicBezTo>
                <a:cubicBezTo>
                  <a:pt x="19115" y="3390"/>
                  <a:pt x="16358" y="4538"/>
                  <a:pt x="13828" y="6668"/>
                </a:cubicBezTo>
                <a:cubicBezTo>
                  <a:pt x="11387" y="8741"/>
                  <a:pt x="9557" y="11402"/>
                  <a:pt x="8518" y="14120"/>
                </a:cubicBezTo>
                <a:cubicBezTo>
                  <a:pt x="7456" y="15184"/>
                  <a:pt x="5852" y="16277"/>
                  <a:pt x="3864" y="17314"/>
                </a:cubicBezTo>
                <a:cubicBezTo>
                  <a:pt x="5649" y="15577"/>
                  <a:pt x="7253" y="12971"/>
                  <a:pt x="8292" y="9777"/>
                </a:cubicBezTo>
                <a:cubicBezTo>
                  <a:pt x="9467" y="6360"/>
                  <a:pt x="9783" y="2942"/>
                  <a:pt x="939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077ACEF1-5451-594F-BF45-C618FA36EF2F}"/>
              </a:ext>
            </a:extLst>
          </p:cNvPr>
          <p:cNvSpPr/>
          <p:nvPr/>
        </p:nvSpPr>
        <p:spPr>
          <a:xfrm>
            <a:off x="10963910" y="4223846"/>
            <a:ext cx="1061397" cy="1083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514" y="21321"/>
                </a:moveTo>
                <a:cubicBezTo>
                  <a:pt x="21565" y="21270"/>
                  <a:pt x="21591" y="21169"/>
                  <a:pt x="21539" y="21119"/>
                </a:cubicBezTo>
                <a:cubicBezTo>
                  <a:pt x="20456" y="19549"/>
                  <a:pt x="19372" y="18156"/>
                  <a:pt x="18339" y="16941"/>
                </a:cubicBezTo>
                <a:cubicBezTo>
                  <a:pt x="19398" y="14434"/>
                  <a:pt x="19733" y="11370"/>
                  <a:pt x="19294" y="8331"/>
                </a:cubicBezTo>
                <a:cubicBezTo>
                  <a:pt x="18856" y="5191"/>
                  <a:pt x="17617" y="2279"/>
                  <a:pt x="15810" y="101"/>
                </a:cubicBezTo>
                <a:cubicBezTo>
                  <a:pt x="15759" y="51"/>
                  <a:pt x="15707" y="0"/>
                  <a:pt x="15630" y="0"/>
                </a:cubicBezTo>
                <a:cubicBezTo>
                  <a:pt x="15578" y="0"/>
                  <a:pt x="15527" y="51"/>
                  <a:pt x="15501" y="101"/>
                </a:cubicBezTo>
                <a:cubicBezTo>
                  <a:pt x="14365" y="2659"/>
                  <a:pt x="13978" y="5824"/>
                  <a:pt x="14417" y="8989"/>
                </a:cubicBezTo>
                <a:cubicBezTo>
                  <a:pt x="14701" y="11040"/>
                  <a:pt x="15320" y="13016"/>
                  <a:pt x="16249" y="14712"/>
                </a:cubicBezTo>
                <a:cubicBezTo>
                  <a:pt x="15527" y="14028"/>
                  <a:pt x="14856" y="13471"/>
                  <a:pt x="14236" y="13041"/>
                </a:cubicBezTo>
                <a:cubicBezTo>
                  <a:pt x="13230" y="10458"/>
                  <a:pt x="11294" y="7926"/>
                  <a:pt x="8843" y="5951"/>
                </a:cubicBezTo>
                <a:cubicBezTo>
                  <a:pt x="6210" y="3849"/>
                  <a:pt x="3165" y="2456"/>
                  <a:pt x="198" y="2051"/>
                </a:cubicBezTo>
                <a:cubicBezTo>
                  <a:pt x="146" y="2051"/>
                  <a:pt x="94" y="2076"/>
                  <a:pt x="43" y="2102"/>
                </a:cubicBezTo>
                <a:cubicBezTo>
                  <a:pt x="-9" y="2127"/>
                  <a:pt x="-9" y="2203"/>
                  <a:pt x="17" y="2254"/>
                </a:cubicBezTo>
                <a:cubicBezTo>
                  <a:pt x="997" y="5014"/>
                  <a:pt x="2959" y="7698"/>
                  <a:pt x="5591" y="9800"/>
                </a:cubicBezTo>
                <a:cubicBezTo>
                  <a:pt x="8120" y="11825"/>
                  <a:pt x="11062" y="13193"/>
                  <a:pt x="13901" y="13649"/>
                </a:cubicBezTo>
                <a:cubicBezTo>
                  <a:pt x="14933" y="14358"/>
                  <a:pt x="16146" y="15497"/>
                  <a:pt x="17436" y="16966"/>
                </a:cubicBezTo>
                <a:cubicBezTo>
                  <a:pt x="15372" y="15751"/>
                  <a:pt x="12843" y="14940"/>
                  <a:pt x="10210" y="14662"/>
                </a:cubicBezTo>
                <a:cubicBezTo>
                  <a:pt x="7114" y="14332"/>
                  <a:pt x="4068" y="14763"/>
                  <a:pt x="1565" y="15852"/>
                </a:cubicBezTo>
                <a:cubicBezTo>
                  <a:pt x="1539" y="15877"/>
                  <a:pt x="1488" y="15877"/>
                  <a:pt x="1462" y="15903"/>
                </a:cubicBezTo>
                <a:cubicBezTo>
                  <a:pt x="1462" y="15903"/>
                  <a:pt x="1462" y="15903"/>
                  <a:pt x="1462" y="15903"/>
                </a:cubicBezTo>
                <a:cubicBezTo>
                  <a:pt x="1385" y="15928"/>
                  <a:pt x="1281" y="15978"/>
                  <a:pt x="1204" y="16004"/>
                </a:cubicBezTo>
                <a:cubicBezTo>
                  <a:pt x="1152" y="16029"/>
                  <a:pt x="1127" y="16080"/>
                  <a:pt x="1101" y="16130"/>
                </a:cubicBezTo>
                <a:cubicBezTo>
                  <a:pt x="1101" y="16181"/>
                  <a:pt x="1101" y="16206"/>
                  <a:pt x="1127" y="16257"/>
                </a:cubicBezTo>
                <a:cubicBezTo>
                  <a:pt x="1127" y="16257"/>
                  <a:pt x="1152" y="16282"/>
                  <a:pt x="1152" y="16282"/>
                </a:cubicBezTo>
                <a:cubicBezTo>
                  <a:pt x="3423" y="18004"/>
                  <a:pt x="6443" y="19118"/>
                  <a:pt x="9694" y="19448"/>
                </a:cubicBezTo>
                <a:cubicBezTo>
                  <a:pt x="12843" y="19777"/>
                  <a:pt x="15965" y="19321"/>
                  <a:pt x="18494" y="18207"/>
                </a:cubicBezTo>
                <a:cubicBezTo>
                  <a:pt x="19294" y="19220"/>
                  <a:pt x="20146" y="20334"/>
                  <a:pt x="20972" y="21524"/>
                </a:cubicBezTo>
                <a:cubicBezTo>
                  <a:pt x="20998" y="21549"/>
                  <a:pt x="21049" y="21575"/>
                  <a:pt x="21101" y="21600"/>
                </a:cubicBezTo>
                <a:cubicBezTo>
                  <a:pt x="21152" y="21600"/>
                  <a:pt x="21204" y="21600"/>
                  <a:pt x="21230" y="21549"/>
                </a:cubicBezTo>
                <a:cubicBezTo>
                  <a:pt x="21333" y="21498"/>
                  <a:pt x="21436" y="21422"/>
                  <a:pt x="21514" y="21321"/>
                </a:cubicBezTo>
                <a:close/>
                <a:moveTo>
                  <a:pt x="17152" y="2633"/>
                </a:moveTo>
                <a:cubicBezTo>
                  <a:pt x="16972" y="2330"/>
                  <a:pt x="16791" y="2026"/>
                  <a:pt x="16610" y="1722"/>
                </a:cubicBezTo>
                <a:cubicBezTo>
                  <a:pt x="16791" y="2000"/>
                  <a:pt x="16972" y="2304"/>
                  <a:pt x="17152" y="2633"/>
                </a:cubicBezTo>
                <a:close/>
                <a:moveTo>
                  <a:pt x="14804" y="3697"/>
                </a:moveTo>
                <a:cubicBezTo>
                  <a:pt x="14752" y="4001"/>
                  <a:pt x="14726" y="4305"/>
                  <a:pt x="14675" y="4583"/>
                </a:cubicBezTo>
                <a:cubicBezTo>
                  <a:pt x="14701" y="4279"/>
                  <a:pt x="14752" y="3976"/>
                  <a:pt x="14804" y="3697"/>
                </a:cubicBezTo>
                <a:close/>
                <a:moveTo>
                  <a:pt x="843" y="3190"/>
                </a:moveTo>
                <a:cubicBezTo>
                  <a:pt x="894" y="3292"/>
                  <a:pt x="946" y="3368"/>
                  <a:pt x="1023" y="3469"/>
                </a:cubicBezTo>
                <a:cubicBezTo>
                  <a:pt x="997" y="3418"/>
                  <a:pt x="946" y="3368"/>
                  <a:pt x="920" y="3317"/>
                </a:cubicBezTo>
                <a:cubicBezTo>
                  <a:pt x="868" y="3292"/>
                  <a:pt x="868" y="3241"/>
                  <a:pt x="843" y="3190"/>
                </a:cubicBezTo>
                <a:close/>
                <a:moveTo>
                  <a:pt x="5823" y="9572"/>
                </a:moveTo>
                <a:cubicBezTo>
                  <a:pt x="4843" y="8787"/>
                  <a:pt x="3965" y="7900"/>
                  <a:pt x="3191" y="6989"/>
                </a:cubicBezTo>
                <a:cubicBezTo>
                  <a:pt x="4352" y="8204"/>
                  <a:pt x="5720" y="9268"/>
                  <a:pt x="7217" y="10078"/>
                </a:cubicBezTo>
                <a:cubicBezTo>
                  <a:pt x="7320" y="10129"/>
                  <a:pt x="7449" y="9977"/>
                  <a:pt x="7346" y="9926"/>
                </a:cubicBezTo>
                <a:cubicBezTo>
                  <a:pt x="4791" y="8533"/>
                  <a:pt x="2675" y="6508"/>
                  <a:pt x="1204" y="4051"/>
                </a:cubicBezTo>
                <a:cubicBezTo>
                  <a:pt x="1333" y="4203"/>
                  <a:pt x="1436" y="4355"/>
                  <a:pt x="1539" y="4533"/>
                </a:cubicBezTo>
                <a:cubicBezTo>
                  <a:pt x="1591" y="4608"/>
                  <a:pt x="1694" y="4583"/>
                  <a:pt x="1720" y="4533"/>
                </a:cubicBezTo>
                <a:cubicBezTo>
                  <a:pt x="2933" y="6178"/>
                  <a:pt x="4430" y="7622"/>
                  <a:pt x="6468" y="8230"/>
                </a:cubicBezTo>
                <a:cubicBezTo>
                  <a:pt x="6597" y="8255"/>
                  <a:pt x="6675" y="8078"/>
                  <a:pt x="6546" y="8052"/>
                </a:cubicBezTo>
                <a:cubicBezTo>
                  <a:pt x="4017" y="7293"/>
                  <a:pt x="2314" y="5241"/>
                  <a:pt x="997" y="3089"/>
                </a:cubicBezTo>
                <a:cubicBezTo>
                  <a:pt x="2056" y="4381"/>
                  <a:pt x="3372" y="5444"/>
                  <a:pt x="4894" y="6229"/>
                </a:cubicBezTo>
                <a:cubicBezTo>
                  <a:pt x="4997" y="6280"/>
                  <a:pt x="5075" y="6102"/>
                  <a:pt x="4972" y="6052"/>
                </a:cubicBezTo>
                <a:cubicBezTo>
                  <a:pt x="3475" y="5292"/>
                  <a:pt x="2159" y="4228"/>
                  <a:pt x="1127" y="2937"/>
                </a:cubicBezTo>
                <a:cubicBezTo>
                  <a:pt x="1152" y="2937"/>
                  <a:pt x="1178" y="2962"/>
                  <a:pt x="1204" y="2962"/>
                </a:cubicBezTo>
                <a:cubicBezTo>
                  <a:pt x="1514" y="3140"/>
                  <a:pt x="1823" y="3317"/>
                  <a:pt x="2133" y="3494"/>
                </a:cubicBezTo>
                <a:cubicBezTo>
                  <a:pt x="2727" y="3849"/>
                  <a:pt x="3320" y="4254"/>
                  <a:pt x="3862" y="4684"/>
                </a:cubicBezTo>
                <a:cubicBezTo>
                  <a:pt x="3965" y="4760"/>
                  <a:pt x="4068" y="4609"/>
                  <a:pt x="3991" y="4533"/>
                </a:cubicBezTo>
                <a:cubicBezTo>
                  <a:pt x="3449" y="4127"/>
                  <a:pt x="2907" y="3748"/>
                  <a:pt x="2314" y="3393"/>
                </a:cubicBezTo>
                <a:cubicBezTo>
                  <a:pt x="2185" y="3317"/>
                  <a:pt x="2056" y="3241"/>
                  <a:pt x="1901" y="3165"/>
                </a:cubicBezTo>
                <a:cubicBezTo>
                  <a:pt x="2520" y="3418"/>
                  <a:pt x="3165" y="3672"/>
                  <a:pt x="3810" y="3899"/>
                </a:cubicBezTo>
                <a:cubicBezTo>
                  <a:pt x="4378" y="4102"/>
                  <a:pt x="4997" y="4254"/>
                  <a:pt x="5514" y="4583"/>
                </a:cubicBezTo>
                <a:cubicBezTo>
                  <a:pt x="6056" y="4938"/>
                  <a:pt x="6520" y="5394"/>
                  <a:pt x="6959" y="5875"/>
                </a:cubicBezTo>
                <a:cubicBezTo>
                  <a:pt x="7036" y="5976"/>
                  <a:pt x="7191" y="5849"/>
                  <a:pt x="7114" y="5748"/>
                </a:cubicBezTo>
                <a:cubicBezTo>
                  <a:pt x="6701" y="5318"/>
                  <a:pt x="6288" y="4862"/>
                  <a:pt x="5772" y="4507"/>
                </a:cubicBezTo>
                <a:cubicBezTo>
                  <a:pt x="5256" y="4153"/>
                  <a:pt x="4688" y="4001"/>
                  <a:pt x="4094" y="3798"/>
                </a:cubicBezTo>
                <a:cubicBezTo>
                  <a:pt x="3062" y="3444"/>
                  <a:pt x="2081" y="3064"/>
                  <a:pt x="1101" y="2608"/>
                </a:cubicBezTo>
                <a:cubicBezTo>
                  <a:pt x="3707" y="3140"/>
                  <a:pt x="6365" y="4406"/>
                  <a:pt x="8688" y="6280"/>
                </a:cubicBezTo>
                <a:cubicBezTo>
                  <a:pt x="10830" y="8002"/>
                  <a:pt x="12533" y="10129"/>
                  <a:pt x="13591" y="12332"/>
                </a:cubicBezTo>
                <a:cubicBezTo>
                  <a:pt x="12997" y="11344"/>
                  <a:pt x="12275" y="10433"/>
                  <a:pt x="11423" y="9597"/>
                </a:cubicBezTo>
                <a:cubicBezTo>
                  <a:pt x="11398" y="9572"/>
                  <a:pt x="11398" y="9572"/>
                  <a:pt x="11372" y="9572"/>
                </a:cubicBezTo>
                <a:cubicBezTo>
                  <a:pt x="10727" y="8736"/>
                  <a:pt x="10056" y="7926"/>
                  <a:pt x="9281" y="7217"/>
                </a:cubicBezTo>
                <a:cubicBezTo>
                  <a:pt x="9178" y="7141"/>
                  <a:pt x="9075" y="7293"/>
                  <a:pt x="9152" y="7369"/>
                </a:cubicBezTo>
                <a:cubicBezTo>
                  <a:pt x="10856" y="8913"/>
                  <a:pt x="12043" y="10889"/>
                  <a:pt x="13410" y="12686"/>
                </a:cubicBezTo>
                <a:cubicBezTo>
                  <a:pt x="13410" y="12686"/>
                  <a:pt x="13410" y="12686"/>
                  <a:pt x="13410" y="12686"/>
                </a:cubicBezTo>
                <a:cubicBezTo>
                  <a:pt x="13410" y="12686"/>
                  <a:pt x="13385" y="12661"/>
                  <a:pt x="13385" y="12661"/>
                </a:cubicBezTo>
                <a:cubicBezTo>
                  <a:pt x="11939" y="10635"/>
                  <a:pt x="10056" y="8939"/>
                  <a:pt x="7914" y="7673"/>
                </a:cubicBezTo>
                <a:cubicBezTo>
                  <a:pt x="7810" y="7597"/>
                  <a:pt x="7681" y="7774"/>
                  <a:pt x="7785" y="7825"/>
                </a:cubicBezTo>
                <a:cubicBezTo>
                  <a:pt x="9643" y="8939"/>
                  <a:pt x="11294" y="10357"/>
                  <a:pt x="12636" y="12028"/>
                </a:cubicBezTo>
                <a:cubicBezTo>
                  <a:pt x="11449" y="11066"/>
                  <a:pt x="10159" y="10255"/>
                  <a:pt x="8765" y="9597"/>
                </a:cubicBezTo>
                <a:cubicBezTo>
                  <a:pt x="8636" y="9546"/>
                  <a:pt x="8585" y="9724"/>
                  <a:pt x="8688" y="9774"/>
                </a:cubicBezTo>
                <a:cubicBezTo>
                  <a:pt x="10056" y="10407"/>
                  <a:pt x="11320" y="11218"/>
                  <a:pt x="12481" y="12155"/>
                </a:cubicBezTo>
                <a:cubicBezTo>
                  <a:pt x="11862" y="11775"/>
                  <a:pt x="11243" y="11395"/>
                  <a:pt x="10675" y="10964"/>
                </a:cubicBezTo>
                <a:cubicBezTo>
                  <a:pt x="10572" y="10889"/>
                  <a:pt x="10443" y="11040"/>
                  <a:pt x="10546" y="11116"/>
                </a:cubicBezTo>
                <a:cubicBezTo>
                  <a:pt x="11398" y="11724"/>
                  <a:pt x="12301" y="12281"/>
                  <a:pt x="13230" y="12788"/>
                </a:cubicBezTo>
                <a:cubicBezTo>
                  <a:pt x="13230" y="12788"/>
                  <a:pt x="13230" y="12788"/>
                  <a:pt x="13230" y="12788"/>
                </a:cubicBezTo>
                <a:cubicBezTo>
                  <a:pt x="11217" y="12383"/>
                  <a:pt x="9565" y="11015"/>
                  <a:pt x="8043" y="9724"/>
                </a:cubicBezTo>
                <a:cubicBezTo>
                  <a:pt x="7939" y="9648"/>
                  <a:pt x="7836" y="9800"/>
                  <a:pt x="7914" y="9876"/>
                </a:cubicBezTo>
                <a:cubicBezTo>
                  <a:pt x="9591" y="11294"/>
                  <a:pt x="11423" y="12788"/>
                  <a:pt x="13694" y="13041"/>
                </a:cubicBezTo>
                <a:cubicBezTo>
                  <a:pt x="13720" y="13066"/>
                  <a:pt x="13720" y="13066"/>
                  <a:pt x="13746" y="13092"/>
                </a:cubicBezTo>
                <a:cubicBezTo>
                  <a:pt x="12765" y="12990"/>
                  <a:pt x="11784" y="12560"/>
                  <a:pt x="10907" y="12155"/>
                </a:cubicBezTo>
                <a:cubicBezTo>
                  <a:pt x="9952" y="11724"/>
                  <a:pt x="9023" y="11218"/>
                  <a:pt x="8172" y="10635"/>
                </a:cubicBezTo>
                <a:cubicBezTo>
                  <a:pt x="8068" y="10559"/>
                  <a:pt x="7939" y="10737"/>
                  <a:pt x="8043" y="10787"/>
                </a:cubicBezTo>
                <a:cubicBezTo>
                  <a:pt x="8920" y="11370"/>
                  <a:pt x="9849" y="11901"/>
                  <a:pt x="10830" y="12332"/>
                </a:cubicBezTo>
                <a:cubicBezTo>
                  <a:pt x="11449" y="12611"/>
                  <a:pt x="12120" y="12914"/>
                  <a:pt x="12817" y="13092"/>
                </a:cubicBezTo>
                <a:cubicBezTo>
                  <a:pt x="10391" y="12534"/>
                  <a:pt x="7939" y="11294"/>
                  <a:pt x="5823" y="9572"/>
                </a:cubicBezTo>
                <a:close/>
                <a:moveTo>
                  <a:pt x="13075" y="11876"/>
                </a:moveTo>
                <a:cubicBezTo>
                  <a:pt x="12868" y="11598"/>
                  <a:pt x="12662" y="11319"/>
                  <a:pt x="12481" y="11040"/>
                </a:cubicBezTo>
                <a:cubicBezTo>
                  <a:pt x="12688" y="11319"/>
                  <a:pt x="12894" y="11598"/>
                  <a:pt x="13075" y="11876"/>
                </a:cubicBezTo>
                <a:close/>
                <a:moveTo>
                  <a:pt x="18701" y="17928"/>
                </a:moveTo>
                <a:cubicBezTo>
                  <a:pt x="18701" y="17928"/>
                  <a:pt x="18701" y="17928"/>
                  <a:pt x="18701" y="17928"/>
                </a:cubicBezTo>
                <a:cubicBezTo>
                  <a:pt x="18649" y="17877"/>
                  <a:pt x="18572" y="17852"/>
                  <a:pt x="18494" y="17877"/>
                </a:cubicBezTo>
                <a:cubicBezTo>
                  <a:pt x="15991" y="19017"/>
                  <a:pt x="12894" y="19473"/>
                  <a:pt x="9746" y="19143"/>
                </a:cubicBezTo>
                <a:cubicBezTo>
                  <a:pt x="8301" y="18991"/>
                  <a:pt x="6907" y="18688"/>
                  <a:pt x="5617" y="18232"/>
                </a:cubicBezTo>
                <a:cubicBezTo>
                  <a:pt x="6107" y="18308"/>
                  <a:pt x="6597" y="18358"/>
                  <a:pt x="7088" y="18358"/>
                </a:cubicBezTo>
                <a:cubicBezTo>
                  <a:pt x="7139" y="18358"/>
                  <a:pt x="7191" y="18308"/>
                  <a:pt x="7191" y="18283"/>
                </a:cubicBezTo>
                <a:cubicBezTo>
                  <a:pt x="7191" y="18308"/>
                  <a:pt x="7191" y="18308"/>
                  <a:pt x="7217" y="18333"/>
                </a:cubicBezTo>
                <a:cubicBezTo>
                  <a:pt x="7294" y="18434"/>
                  <a:pt x="7449" y="18308"/>
                  <a:pt x="7372" y="18207"/>
                </a:cubicBezTo>
                <a:cubicBezTo>
                  <a:pt x="7320" y="18131"/>
                  <a:pt x="7217" y="18181"/>
                  <a:pt x="7191" y="18232"/>
                </a:cubicBezTo>
                <a:cubicBezTo>
                  <a:pt x="7191" y="18181"/>
                  <a:pt x="7165" y="18156"/>
                  <a:pt x="7114" y="18156"/>
                </a:cubicBezTo>
                <a:cubicBezTo>
                  <a:pt x="6004" y="18156"/>
                  <a:pt x="4894" y="17928"/>
                  <a:pt x="3862" y="17523"/>
                </a:cubicBezTo>
                <a:cubicBezTo>
                  <a:pt x="3320" y="17270"/>
                  <a:pt x="2804" y="16991"/>
                  <a:pt x="2314" y="16662"/>
                </a:cubicBezTo>
                <a:cubicBezTo>
                  <a:pt x="3888" y="17194"/>
                  <a:pt x="5565" y="17371"/>
                  <a:pt x="7217" y="17168"/>
                </a:cubicBezTo>
                <a:cubicBezTo>
                  <a:pt x="7346" y="17143"/>
                  <a:pt x="7320" y="16966"/>
                  <a:pt x="7191" y="16966"/>
                </a:cubicBezTo>
                <a:cubicBezTo>
                  <a:pt x="5333" y="17194"/>
                  <a:pt x="3423" y="16915"/>
                  <a:pt x="1694" y="16206"/>
                </a:cubicBezTo>
                <a:cubicBezTo>
                  <a:pt x="1694" y="16206"/>
                  <a:pt x="1694" y="16206"/>
                  <a:pt x="1668" y="16206"/>
                </a:cubicBezTo>
                <a:cubicBezTo>
                  <a:pt x="2907" y="16485"/>
                  <a:pt x="4172" y="16662"/>
                  <a:pt x="5436" y="16713"/>
                </a:cubicBezTo>
                <a:cubicBezTo>
                  <a:pt x="5565" y="16713"/>
                  <a:pt x="5591" y="16510"/>
                  <a:pt x="5462" y="16510"/>
                </a:cubicBezTo>
                <a:cubicBezTo>
                  <a:pt x="4249" y="16460"/>
                  <a:pt x="3062" y="16282"/>
                  <a:pt x="1875" y="16029"/>
                </a:cubicBezTo>
                <a:cubicBezTo>
                  <a:pt x="1978" y="15978"/>
                  <a:pt x="2107" y="15928"/>
                  <a:pt x="2210" y="15903"/>
                </a:cubicBezTo>
                <a:cubicBezTo>
                  <a:pt x="2417" y="15877"/>
                  <a:pt x="2623" y="15903"/>
                  <a:pt x="2778" y="15877"/>
                </a:cubicBezTo>
                <a:cubicBezTo>
                  <a:pt x="3191" y="15852"/>
                  <a:pt x="3604" y="15852"/>
                  <a:pt x="4017" y="15877"/>
                </a:cubicBezTo>
                <a:cubicBezTo>
                  <a:pt x="4817" y="15903"/>
                  <a:pt x="5591" y="15978"/>
                  <a:pt x="6391" y="16105"/>
                </a:cubicBezTo>
                <a:cubicBezTo>
                  <a:pt x="6520" y="16130"/>
                  <a:pt x="6546" y="15928"/>
                  <a:pt x="6417" y="15903"/>
                </a:cubicBezTo>
                <a:cubicBezTo>
                  <a:pt x="5539" y="15751"/>
                  <a:pt x="4662" y="15675"/>
                  <a:pt x="3785" y="15675"/>
                </a:cubicBezTo>
                <a:cubicBezTo>
                  <a:pt x="3475" y="15675"/>
                  <a:pt x="3165" y="15675"/>
                  <a:pt x="2830" y="15700"/>
                </a:cubicBezTo>
                <a:cubicBezTo>
                  <a:pt x="2881" y="15675"/>
                  <a:pt x="2933" y="15675"/>
                  <a:pt x="2985" y="15649"/>
                </a:cubicBezTo>
                <a:cubicBezTo>
                  <a:pt x="3630" y="15548"/>
                  <a:pt x="4275" y="15523"/>
                  <a:pt x="4894" y="15472"/>
                </a:cubicBezTo>
                <a:cubicBezTo>
                  <a:pt x="6030" y="15421"/>
                  <a:pt x="7191" y="15447"/>
                  <a:pt x="8327" y="15548"/>
                </a:cubicBezTo>
                <a:cubicBezTo>
                  <a:pt x="8456" y="15548"/>
                  <a:pt x="8481" y="15371"/>
                  <a:pt x="8352" y="15345"/>
                </a:cubicBezTo>
                <a:cubicBezTo>
                  <a:pt x="7191" y="15244"/>
                  <a:pt x="6030" y="15219"/>
                  <a:pt x="4868" y="15269"/>
                </a:cubicBezTo>
                <a:cubicBezTo>
                  <a:pt x="4610" y="15295"/>
                  <a:pt x="4378" y="15295"/>
                  <a:pt x="4120" y="15320"/>
                </a:cubicBezTo>
                <a:cubicBezTo>
                  <a:pt x="6030" y="14864"/>
                  <a:pt x="8120" y="14738"/>
                  <a:pt x="10210" y="14940"/>
                </a:cubicBezTo>
                <a:cubicBezTo>
                  <a:pt x="12739" y="15194"/>
                  <a:pt x="15191" y="15979"/>
                  <a:pt x="17178" y="17118"/>
                </a:cubicBezTo>
                <a:cubicBezTo>
                  <a:pt x="17049" y="17067"/>
                  <a:pt x="16894" y="17042"/>
                  <a:pt x="16765" y="16991"/>
                </a:cubicBezTo>
                <a:cubicBezTo>
                  <a:pt x="16223" y="16839"/>
                  <a:pt x="15681" y="16688"/>
                  <a:pt x="15114" y="16586"/>
                </a:cubicBezTo>
                <a:cubicBezTo>
                  <a:pt x="13978" y="16358"/>
                  <a:pt x="12817" y="16206"/>
                  <a:pt x="11656" y="16156"/>
                </a:cubicBezTo>
                <a:cubicBezTo>
                  <a:pt x="11527" y="16156"/>
                  <a:pt x="11501" y="16358"/>
                  <a:pt x="11630" y="16358"/>
                </a:cubicBezTo>
                <a:cubicBezTo>
                  <a:pt x="12739" y="16409"/>
                  <a:pt x="13823" y="16536"/>
                  <a:pt x="14907" y="16738"/>
                </a:cubicBezTo>
                <a:cubicBezTo>
                  <a:pt x="15449" y="16839"/>
                  <a:pt x="16017" y="16991"/>
                  <a:pt x="16559" y="17143"/>
                </a:cubicBezTo>
                <a:cubicBezTo>
                  <a:pt x="17023" y="17270"/>
                  <a:pt x="17488" y="17422"/>
                  <a:pt x="17901" y="17650"/>
                </a:cubicBezTo>
                <a:cubicBezTo>
                  <a:pt x="16585" y="17726"/>
                  <a:pt x="15243" y="17700"/>
                  <a:pt x="13927" y="17523"/>
                </a:cubicBezTo>
                <a:cubicBezTo>
                  <a:pt x="13798" y="17498"/>
                  <a:pt x="13772" y="17700"/>
                  <a:pt x="13901" y="17726"/>
                </a:cubicBezTo>
                <a:cubicBezTo>
                  <a:pt x="15191" y="17878"/>
                  <a:pt x="16481" y="17928"/>
                  <a:pt x="17798" y="17852"/>
                </a:cubicBezTo>
                <a:cubicBezTo>
                  <a:pt x="15836" y="18511"/>
                  <a:pt x="13720" y="18713"/>
                  <a:pt x="11681" y="18409"/>
                </a:cubicBezTo>
                <a:cubicBezTo>
                  <a:pt x="11552" y="18384"/>
                  <a:pt x="11527" y="18587"/>
                  <a:pt x="11656" y="18612"/>
                </a:cubicBezTo>
                <a:cubicBezTo>
                  <a:pt x="13952" y="18941"/>
                  <a:pt x="16301" y="18663"/>
                  <a:pt x="18468" y="17827"/>
                </a:cubicBezTo>
                <a:cubicBezTo>
                  <a:pt x="18572" y="17802"/>
                  <a:pt x="18546" y="17675"/>
                  <a:pt x="18468" y="17650"/>
                </a:cubicBezTo>
                <a:cubicBezTo>
                  <a:pt x="18468" y="17599"/>
                  <a:pt x="18468" y="17574"/>
                  <a:pt x="18443" y="17548"/>
                </a:cubicBezTo>
                <a:cubicBezTo>
                  <a:pt x="18443" y="17548"/>
                  <a:pt x="18443" y="17548"/>
                  <a:pt x="18443" y="17548"/>
                </a:cubicBezTo>
                <a:cubicBezTo>
                  <a:pt x="16843" y="15649"/>
                  <a:pt x="15346" y="14181"/>
                  <a:pt x="14107" y="13319"/>
                </a:cubicBezTo>
                <a:cubicBezTo>
                  <a:pt x="14081" y="13294"/>
                  <a:pt x="14056" y="13294"/>
                  <a:pt x="14030" y="13294"/>
                </a:cubicBezTo>
                <a:cubicBezTo>
                  <a:pt x="13849" y="13269"/>
                  <a:pt x="13668" y="13243"/>
                  <a:pt x="13488" y="13193"/>
                </a:cubicBezTo>
                <a:cubicBezTo>
                  <a:pt x="13617" y="13218"/>
                  <a:pt x="13746" y="13218"/>
                  <a:pt x="13849" y="13244"/>
                </a:cubicBezTo>
                <a:cubicBezTo>
                  <a:pt x="13875" y="13244"/>
                  <a:pt x="13901" y="13244"/>
                  <a:pt x="13901" y="13218"/>
                </a:cubicBezTo>
                <a:cubicBezTo>
                  <a:pt x="13952" y="13244"/>
                  <a:pt x="13978" y="13244"/>
                  <a:pt x="14030" y="13218"/>
                </a:cubicBezTo>
                <a:cubicBezTo>
                  <a:pt x="14030" y="13218"/>
                  <a:pt x="14030" y="13218"/>
                  <a:pt x="14030" y="13218"/>
                </a:cubicBezTo>
                <a:cubicBezTo>
                  <a:pt x="14881" y="13801"/>
                  <a:pt x="15862" y="14662"/>
                  <a:pt x="16920" y="15776"/>
                </a:cubicBezTo>
                <a:cubicBezTo>
                  <a:pt x="16972" y="15826"/>
                  <a:pt x="17075" y="15852"/>
                  <a:pt x="17126" y="15801"/>
                </a:cubicBezTo>
                <a:cubicBezTo>
                  <a:pt x="17204" y="15750"/>
                  <a:pt x="17204" y="15649"/>
                  <a:pt x="17152" y="15599"/>
                </a:cubicBezTo>
                <a:cubicBezTo>
                  <a:pt x="16352" y="14358"/>
                  <a:pt x="15733" y="12940"/>
                  <a:pt x="15294" y="11420"/>
                </a:cubicBezTo>
                <a:cubicBezTo>
                  <a:pt x="15914" y="13193"/>
                  <a:pt x="16843" y="14864"/>
                  <a:pt x="17772" y="16510"/>
                </a:cubicBezTo>
                <a:cubicBezTo>
                  <a:pt x="17823" y="16611"/>
                  <a:pt x="18030" y="16536"/>
                  <a:pt x="17952" y="16434"/>
                </a:cubicBezTo>
                <a:cubicBezTo>
                  <a:pt x="17926" y="16384"/>
                  <a:pt x="17901" y="16358"/>
                  <a:pt x="17875" y="16308"/>
                </a:cubicBezTo>
                <a:cubicBezTo>
                  <a:pt x="17926" y="16333"/>
                  <a:pt x="18004" y="16308"/>
                  <a:pt x="18004" y="16232"/>
                </a:cubicBezTo>
                <a:cubicBezTo>
                  <a:pt x="18004" y="14712"/>
                  <a:pt x="17797" y="13193"/>
                  <a:pt x="17436" y="11724"/>
                </a:cubicBezTo>
                <a:cubicBezTo>
                  <a:pt x="17410" y="11598"/>
                  <a:pt x="17204" y="11623"/>
                  <a:pt x="17230" y="11750"/>
                </a:cubicBezTo>
                <a:cubicBezTo>
                  <a:pt x="17539" y="12965"/>
                  <a:pt x="17720" y="14181"/>
                  <a:pt x="17772" y="15422"/>
                </a:cubicBezTo>
                <a:cubicBezTo>
                  <a:pt x="17204" y="14282"/>
                  <a:pt x="16817" y="13092"/>
                  <a:pt x="16636" y="11851"/>
                </a:cubicBezTo>
                <a:cubicBezTo>
                  <a:pt x="16610" y="11724"/>
                  <a:pt x="16430" y="11750"/>
                  <a:pt x="16430" y="11876"/>
                </a:cubicBezTo>
                <a:cubicBezTo>
                  <a:pt x="16636" y="13244"/>
                  <a:pt x="17075" y="14561"/>
                  <a:pt x="17720" y="15801"/>
                </a:cubicBezTo>
                <a:cubicBezTo>
                  <a:pt x="17720" y="15827"/>
                  <a:pt x="17746" y="15827"/>
                  <a:pt x="17772" y="15852"/>
                </a:cubicBezTo>
                <a:cubicBezTo>
                  <a:pt x="17772" y="15953"/>
                  <a:pt x="17772" y="16055"/>
                  <a:pt x="17772" y="16156"/>
                </a:cubicBezTo>
                <a:cubicBezTo>
                  <a:pt x="16662" y="14181"/>
                  <a:pt x="15578" y="12180"/>
                  <a:pt x="15062" y="9977"/>
                </a:cubicBezTo>
                <a:cubicBezTo>
                  <a:pt x="15036" y="9901"/>
                  <a:pt x="14959" y="9876"/>
                  <a:pt x="14907" y="9927"/>
                </a:cubicBezTo>
                <a:cubicBezTo>
                  <a:pt x="14907" y="9876"/>
                  <a:pt x="14881" y="9800"/>
                  <a:pt x="14881" y="9749"/>
                </a:cubicBezTo>
                <a:cubicBezTo>
                  <a:pt x="14959" y="9800"/>
                  <a:pt x="15088" y="9699"/>
                  <a:pt x="15010" y="9597"/>
                </a:cubicBezTo>
                <a:cubicBezTo>
                  <a:pt x="14959" y="9547"/>
                  <a:pt x="14881" y="9547"/>
                  <a:pt x="14855" y="9597"/>
                </a:cubicBezTo>
                <a:cubicBezTo>
                  <a:pt x="14804" y="9370"/>
                  <a:pt x="14778" y="9142"/>
                  <a:pt x="14752" y="8914"/>
                </a:cubicBezTo>
                <a:cubicBezTo>
                  <a:pt x="14675" y="8458"/>
                  <a:pt x="14649" y="8002"/>
                  <a:pt x="14623" y="7546"/>
                </a:cubicBezTo>
                <a:cubicBezTo>
                  <a:pt x="14675" y="7977"/>
                  <a:pt x="14752" y="8382"/>
                  <a:pt x="14881" y="8812"/>
                </a:cubicBezTo>
                <a:cubicBezTo>
                  <a:pt x="14907" y="8939"/>
                  <a:pt x="15113" y="8863"/>
                  <a:pt x="15062" y="8737"/>
                </a:cubicBezTo>
                <a:cubicBezTo>
                  <a:pt x="14649" y="7394"/>
                  <a:pt x="14701" y="5976"/>
                  <a:pt x="14881" y="4609"/>
                </a:cubicBezTo>
                <a:cubicBezTo>
                  <a:pt x="14933" y="4229"/>
                  <a:pt x="14984" y="3875"/>
                  <a:pt x="15036" y="3495"/>
                </a:cubicBezTo>
                <a:cubicBezTo>
                  <a:pt x="14933" y="4482"/>
                  <a:pt x="14933" y="5470"/>
                  <a:pt x="15217" y="6407"/>
                </a:cubicBezTo>
                <a:cubicBezTo>
                  <a:pt x="15243" y="6534"/>
                  <a:pt x="15449" y="6458"/>
                  <a:pt x="15397" y="6331"/>
                </a:cubicBezTo>
                <a:cubicBezTo>
                  <a:pt x="15010" y="5065"/>
                  <a:pt x="15165" y="3748"/>
                  <a:pt x="15372" y="2457"/>
                </a:cubicBezTo>
                <a:cubicBezTo>
                  <a:pt x="15372" y="4280"/>
                  <a:pt x="15784" y="6078"/>
                  <a:pt x="16610" y="7724"/>
                </a:cubicBezTo>
                <a:cubicBezTo>
                  <a:pt x="16662" y="7825"/>
                  <a:pt x="16843" y="7749"/>
                  <a:pt x="16791" y="7648"/>
                </a:cubicBezTo>
                <a:cubicBezTo>
                  <a:pt x="15707" y="5495"/>
                  <a:pt x="15320" y="3039"/>
                  <a:pt x="15707" y="659"/>
                </a:cubicBezTo>
                <a:cubicBezTo>
                  <a:pt x="15707" y="634"/>
                  <a:pt x="15733" y="608"/>
                  <a:pt x="15733" y="608"/>
                </a:cubicBezTo>
                <a:cubicBezTo>
                  <a:pt x="15836" y="2052"/>
                  <a:pt x="16068" y="3495"/>
                  <a:pt x="16430" y="4913"/>
                </a:cubicBezTo>
                <a:cubicBezTo>
                  <a:pt x="16455" y="5040"/>
                  <a:pt x="16662" y="5014"/>
                  <a:pt x="16636" y="4888"/>
                </a:cubicBezTo>
                <a:cubicBezTo>
                  <a:pt x="16378" y="3875"/>
                  <a:pt x="16172" y="2837"/>
                  <a:pt x="16068" y="1798"/>
                </a:cubicBezTo>
                <a:cubicBezTo>
                  <a:pt x="16946" y="4305"/>
                  <a:pt x="17720" y="6837"/>
                  <a:pt x="17823" y="9496"/>
                </a:cubicBezTo>
                <a:cubicBezTo>
                  <a:pt x="17823" y="9623"/>
                  <a:pt x="18030" y="9597"/>
                  <a:pt x="18030" y="9471"/>
                </a:cubicBezTo>
                <a:cubicBezTo>
                  <a:pt x="17926" y="6609"/>
                  <a:pt x="17023" y="3849"/>
                  <a:pt x="16068" y="1165"/>
                </a:cubicBezTo>
                <a:cubicBezTo>
                  <a:pt x="16481" y="1925"/>
                  <a:pt x="16972" y="2634"/>
                  <a:pt x="17333" y="3419"/>
                </a:cubicBezTo>
                <a:cubicBezTo>
                  <a:pt x="17849" y="4482"/>
                  <a:pt x="18030" y="5622"/>
                  <a:pt x="18133" y="6761"/>
                </a:cubicBezTo>
                <a:cubicBezTo>
                  <a:pt x="18159" y="6888"/>
                  <a:pt x="18339" y="6863"/>
                  <a:pt x="18339" y="6736"/>
                </a:cubicBezTo>
                <a:cubicBezTo>
                  <a:pt x="18236" y="5799"/>
                  <a:pt x="18107" y="4862"/>
                  <a:pt x="17772" y="3976"/>
                </a:cubicBezTo>
                <a:cubicBezTo>
                  <a:pt x="18339" y="5343"/>
                  <a:pt x="18752" y="6812"/>
                  <a:pt x="18985" y="8357"/>
                </a:cubicBezTo>
                <a:cubicBezTo>
                  <a:pt x="19423" y="11395"/>
                  <a:pt x="19062" y="14409"/>
                  <a:pt x="18004" y="16890"/>
                </a:cubicBezTo>
                <a:cubicBezTo>
                  <a:pt x="17978" y="16941"/>
                  <a:pt x="18004" y="17017"/>
                  <a:pt x="18030" y="17042"/>
                </a:cubicBezTo>
                <a:cubicBezTo>
                  <a:pt x="19062" y="18232"/>
                  <a:pt x="20120" y="19625"/>
                  <a:pt x="21204" y="21144"/>
                </a:cubicBezTo>
                <a:cubicBezTo>
                  <a:pt x="21178" y="21144"/>
                  <a:pt x="21178" y="21170"/>
                  <a:pt x="21152" y="21170"/>
                </a:cubicBezTo>
                <a:cubicBezTo>
                  <a:pt x="20326" y="20030"/>
                  <a:pt x="19501" y="18941"/>
                  <a:pt x="18701" y="17928"/>
                </a:cubicBezTo>
                <a:close/>
                <a:moveTo>
                  <a:pt x="5849" y="6533"/>
                </a:moveTo>
                <a:cubicBezTo>
                  <a:pt x="5359" y="6001"/>
                  <a:pt x="4843" y="5495"/>
                  <a:pt x="4275" y="5014"/>
                </a:cubicBezTo>
                <a:cubicBezTo>
                  <a:pt x="4172" y="4938"/>
                  <a:pt x="4301" y="4761"/>
                  <a:pt x="4404" y="4862"/>
                </a:cubicBezTo>
                <a:cubicBezTo>
                  <a:pt x="4972" y="5343"/>
                  <a:pt x="5514" y="5875"/>
                  <a:pt x="6004" y="6406"/>
                </a:cubicBezTo>
                <a:cubicBezTo>
                  <a:pt x="6081" y="6508"/>
                  <a:pt x="5926" y="6634"/>
                  <a:pt x="5849" y="6533"/>
                </a:cubicBezTo>
                <a:close/>
                <a:moveTo>
                  <a:pt x="8326" y="6558"/>
                </a:moveTo>
                <a:cubicBezTo>
                  <a:pt x="8275" y="6533"/>
                  <a:pt x="8275" y="6457"/>
                  <a:pt x="8301" y="6432"/>
                </a:cubicBezTo>
                <a:cubicBezTo>
                  <a:pt x="8326" y="6381"/>
                  <a:pt x="8404" y="6381"/>
                  <a:pt x="8430" y="6406"/>
                </a:cubicBezTo>
                <a:cubicBezTo>
                  <a:pt x="8610" y="6508"/>
                  <a:pt x="8791" y="6660"/>
                  <a:pt x="8920" y="6862"/>
                </a:cubicBezTo>
                <a:cubicBezTo>
                  <a:pt x="8946" y="6913"/>
                  <a:pt x="8946" y="6963"/>
                  <a:pt x="8894" y="6989"/>
                </a:cubicBezTo>
                <a:cubicBezTo>
                  <a:pt x="8868" y="7014"/>
                  <a:pt x="8791" y="7014"/>
                  <a:pt x="8765" y="6963"/>
                </a:cubicBezTo>
                <a:cubicBezTo>
                  <a:pt x="8662" y="6786"/>
                  <a:pt x="8507" y="6660"/>
                  <a:pt x="8326" y="6558"/>
                </a:cubicBezTo>
                <a:close/>
                <a:moveTo>
                  <a:pt x="7991" y="6305"/>
                </a:moveTo>
                <a:cubicBezTo>
                  <a:pt x="7914" y="6204"/>
                  <a:pt x="8068" y="6077"/>
                  <a:pt x="8146" y="6179"/>
                </a:cubicBezTo>
                <a:cubicBezTo>
                  <a:pt x="8223" y="6280"/>
                  <a:pt x="8068" y="6406"/>
                  <a:pt x="7991" y="6305"/>
                </a:cubicBezTo>
                <a:close/>
                <a:moveTo>
                  <a:pt x="8533" y="9470"/>
                </a:moveTo>
                <a:cubicBezTo>
                  <a:pt x="8610" y="9572"/>
                  <a:pt x="8455" y="9698"/>
                  <a:pt x="8378" y="9597"/>
                </a:cubicBezTo>
                <a:cubicBezTo>
                  <a:pt x="8301" y="9496"/>
                  <a:pt x="8455" y="9369"/>
                  <a:pt x="8533" y="9470"/>
                </a:cubicBezTo>
                <a:close/>
                <a:moveTo>
                  <a:pt x="7759" y="9622"/>
                </a:moveTo>
                <a:cubicBezTo>
                  <a:pt x="7681" y="9521"/>
                  <a:pt x="7836" y="9394"/>
                  <a:pt x="7914" y="9496"/>
                </a:cubicBezTo>
                <a:cubicBezTo>
                  <a:pt x="7991" y="9597"/>
                  <a:pt x="7836" y="9724"/>
                  <a:pt x="7759" y="9622"/>
                </a:cubicBezTo>
                <a:close/>
                <a:moveTo>
                  <a:pt x="7578" y="9420"/>
                </a:moveTo>
                <a:cubicBezTo>
                  <a:pt x="7501" y="9319"/>
                  <a:pt x="7656" y="9192"/>
                  <a:pt x="7733" y="9293"/>
                </a:cubicBezTo>
                <a:cubicBezTo>
                  <a:pt x="7810" y="9394"/>
                  <a:pt x="7656" y="9521"/>
                  <a:pt x="7578" y="9420"/>
                </a:cubicBezTo>
                <a:close/>
                <a:moveTo>
                  <a:pt x="6701" y="8280"/>
                </a:moveTo>
                <a:cubicBezTo>
                  <a:pt x="6623" y="8179"/>
                  <a:pt x="6778" y="8052"/>
                  <a:pt x="6855" y="8154"/>
                </a:cubicBezTo>
                <a:cubicBezTo>
                  <a:pt x="6959" y="8255"/>
                  <a:pt x="6804" y="8382"/>
                  <a:pt x="6701" y="8280"/>
                </a:cubicBezTo>
                <a:close/>
                <a:moveTo>
                  <a:pt x="6985" y="8331"/>
                </a:moveTo>
                <a:cubicBezTo>
                  <a:pt x="6907" y="8230"/>
                  <a:pt x="7062" y="8103"/>
                  <a:pt x="7139" y="8204"/>
                </a:cubicBezTo>
                <a:cubicBezTo>
                  <a:pt x="7217" y="8280"/>
                  <a:pt x="7062" y="8407"/>
                  <a:pt x="6985" y="8331"/>
                </a:cubicBezTo>
                <a:close/>
                <a:moveTo>
                  <a:pt x="6004" y="6761"/>
                </a:moveTo>
                <a:cubicBezTo>
                  <a:pt x="5926" y="6660"/>
                  <a:pt x="6081" y="6533"/>
                  <a:pt x="6159" y="6634"/>
                </a:cubicBezTo>
                <a:cubicBezTo>
                  <a:pt x="6262" y="6736"/>
                  <a:pt x="6107" y="6862"/>
                  <a:pt x="6004" y="6761"/>
                </a:cubicBezTo>
                <a:close/>
                <a:moveTo>
                  <a:pt x="6391" y="7166"/>
                </a:moveTo>
                <a:cubicBezTo>
                  <a:pt x="6314" y="7065"/>
                  <a:pt x="6468" y="6938"/>
                  <a:pt x="6546" y="7040"/>
                </a:cubicBezTo>
                <a:cubicBezTo>
                  <a:pt x="6623" y="7141"/>
                  <a:pt x="6468" y="7267"/>
                  <a:pt x="6391" y="7166"/>
                </a:cubicBezTo>
                <a:close/>
                <a:moveTo>
                  <a:pt x="10494" y="10838"/>
                </a:moveTo>
                <a:cubicBezTo>
                  <a:pt x="10572" y="10939"/>
                  <a:pt x="10417" y="11066"/>
                  <a:pt x="10339" y="10964"/>
                </a:cubicBezTo>
                <a:cubicBezTo>
                  <a:pt x="10262" y="10863"/>
                  <a:pt x="10417" y="10762"/>
                  <a:pt x="10494" y="10838"/>
                </a:cubicBezTo>
                <a:close/>
                <a:moveTo>
                  <a:pt x="16610" y="5292"/>
                </a:moveTo>
                <a:cubicBezTo>
                  <a:pt x="16533" y="5191"/>
                  <a:pt x="16688" y="5064"/>
                  <a:pt x="16765" y="5166"/>
                </a:cubicBezTo>
                <a:cubicBezTo>
                  <a:pt x="16843" y="5267"/>
                  <a:pt x="16688" y="5394"/>
                  <a:pt x="16610" y="5292"/>
                </a:cubicBezTo>
                <a:close/>
                <a:moveTo>
                  <a:pt x="16662" y="5495"/>
                </a:moveTo>
                <a:cubicBezTo>
                  <a:pt x="16585" y="5394"/>
                  <a:pt x="16739" y="5267"/>
                  <a:pt x="16817" y="5368"/>
                </a:cubicBezTo>
                <a:cubicBezTo>
                  <a:pt x="16894" y="5469"/>
                  <a:pt x="16739" y="5596"/>
                  <a:pt x="16662" y="5495"/>
                </a:cubicBezTo>
                <a:close/>
                <a:moveTo>
                  <a:pt x="17926" y="9749"/>
                </a:moveTo>
                <a:cubicBezTo>
                  <a:pt x="17849" y="9648"/>
                  <a:pt x="18004" y="9521"/>
                  <a:pt x="18081" y="9622"/>
                </a:cubicBezTo>
                <a:cubicBezTo>
                  <a:pt x="18159" y="9724"/>
                  <a:pt x="18004" y="9850"/>
                  <a:pt x="17926" y="9749"/>
                </a:cubicBezTo>
                <a:close/>
                <a:moveTo>
                  <a:pt x="18184" y="16434"/>
                </a:moveTo>
                <a:cubicBezTo>
                  <a:pt x="18159" y="16561"/>
                  <a:pt x="17952" y="16535"/>
                  <a:pt x="17978" y="16409"/>
                </a:cubicBezTo>
                <a:cubicBezTo>
                  <a:pt x="18468" y="14282"/>
                  <a:pt x="18520" y="12053"/>
                  <a:pt x="18184" y="9901"/>
                </a:cubicBezTo>
                <a:cubicBezTo>
                  <a:pt x="18159" y="9774"/>
                  <a:pt x="18365" y="9749"/>
                  <a:pt x="18391" y="9876"/>
                </a:cubicBezTo>
                <a:cubicBezTo>
                  <a:pt x="18752" y="12053"/>
                  <a:pt x="18675" y="14282"/>
                  <a:pt x="18184" y="16434"/>
                </a:cubicBezTo>
                <a:close/>
                <a:moveTo>
                  <a:pt x="17152" y="11598"/>
                </a:moveTo>
                <a:cubicBezTo>
                  <a:pt x="17075" y="11496"/>
                  <a:pt x="17230" y="11370"/>
                  <a:pt x="17307" y="11471"/>
                </a:cubicBezTo>
                <a:cubicBezTo>
                  <a:pt x="17385" y="11572"/>
                  <a:pt x="17230" y="11699"/>
                  <a:pt x="17152" y="11598"/>
                </a:cubicBezTo>
                <a:close/>
                <a:moveTo>
                  <a:pt x="17126" y="11395"/>
                </a:moveTo>
                <a:cubicBezTo>
                  <a:pt x="17049" y="11294"/>
                  <a:pt x="17204" y="11167"/>
                  <a:pt x="17281" y="11268"/>
                </a:cubicBezTo>
                <a:cubicBezTo>
                  <a:pt x="17359" y="11370"/>
                  <a:pt x="17204" y="11496"/>
                  <a:pt x="17126" y="11395"/>
                </a:cubicBezTo>
                <a:close/>
                <a:moveTo>
                  <a:pt x="16430" y="11699"/>
                </a:moveTo>
                <a:cubicBezTo>
                  <a:pt x="16352" y="11598"/>
                  <a:pt x="16507" y="11471"/>
                  <a:pt x="16585" y="11572"/>
                </a:cubicBezTo>
                <a:cubicBezTo>
                  <a:pt x="16688" y="11673"/>
                  <a:pt x="16533" y="11800"/>
                  <a:pt x="16430" y="11699"/>
                </a:cubicBezTo>
                <a:close/>
                <a:moveTo>
                  <a:pt x="16430" y="11496"/>
                </a:moveTo>
                <a:cubicBezTo>
                  <a:pt x="16352" y="11395"/>
                  <a:pt x="16507" y="11268"/>
                  <a:pt x="16585" y="11370"/>
                </a:cubicBezTo>
                <a:cubicBezTo>
                  <a:pt x="16662" y="11471"/>
                  <a:pt x="16507" y="11598"/>
                  <a:pt x="16430" y="11496"/>
                </a:cubicBezTo>
                <a:close/>
                <a:moveTo>
                  <a:pt x="15759" y="7419"/>
                </a:moveTo>
                <a:cubicBezTo>
                  <a:pt x="15707" y="7445"/>
                  <a:pt x="15656" y="7419"/>
                  <a:pt x="15630" y="7369"/>
                </a:cubicBezTo>
                <a:cubicBezTo>
                  <a:pt x="15552" y="7217"/>
                  <a:pt x="15475" y="7065"/>
                  <a:pt x="15397" y="6913"/>
                </a:cubicBezTo>
                <a:cubicBezTo>
                  <a:pt x="15372" y="6862"/>
                  <a:pt x="15397" y="6812"/>
                  <a:pt x="15449" y="6786"/>
                </a:cubicBezTo>
                <a:cubicBezTo>
                  <a:pt x="15501" y="6761"/>
                  <a:pt x="15552" y="6786"/>
                  <a:pt x="15578" y="6837"/>
                </a:cubicBezTo>
                <a:cubicBezTo>
                  <a:pt x="15656" y="6989"/>
                  <a:pt x="15733" y="7141"/>
                  <a:pt x="15810" y="7293"/>
                </a:cubicBezTo>
                <a:cubicBezTo>
                  <a:pt x="15836" y="7343"/>
                  <a:pt x="15810" y="7394"/>
                  <a:pt x="15759" y="7419"/>
                </a:cubicBezTo>
                <a:close/>
                <a:moveTo>
                  <a:pt x="15862" y="7698"/>
                </a:moveTo>
                <a:cubicBezTo>
                  <a:pt x="15784" y="7597"/>
                  <a:pt x="15939" y="7470"/>
                  <a:pt x="16017" y="7571"/>
                </a:cubicBezTo>
                <a:cubicBezTo>
                  <a:pt x="16094" y="7673"/>
                  <a:pt x="15939" y="7799"/>
                  <a:pt x="15862" y="7698"/>
                </a:cubicBezTo>
                <a:close/>
                <a:moveTo>
                  <a:pt x="16843" y="8027"/>
                </a:moveTo>
                <a:cubicBezTo>
                  <a:pt x="16765" y="7926"/>
                  <a:pt x="16920" y="7799"/>
                  <a:pt x="16997" y="7900"/>
                </a:cubicBezTo>
                <a:cubicBezTo>
                  <a:pt x="17075" y="8002"/>
                  <a:pt x="16920" y="8103"/>
                  <a:pt x="16843" y="8027"/>
                </a:cubicBezTo>
                <a:close/>
                <a:moveTo>
                  <a:pt x="11243" y="16409"/>
                </a:moveTo>
                <a:cubicBezTo>
                  <a:pt x="11165" y="16307"/>
                  <a:pt x="11320" y="16181"/>
                  <a:pt x="11397" y="16282"/>
                </a:cubicBezTo>
                <a:cubicBezTo>
                  <a:pt x="11501" y="16383"/>
                  <a:pt x="11346" y="16485"/>
                  <a:pt x="11243" y="16409"/>
                </a:cubicBezTo>
                <a:close/>
                <a:moveTo>
                  <a:pt x="10804" y="16535"/>
                </a:moveTo>
                <a:cubicBezTo>
                  <a:pt x="10726" y="16434"/>
                  <a:pt x="10881" y="16307"/>
                  <a:pt x="10959" y="16409"/>
                </a:cubicBezTo>
                <a:cubicBezTo>
                  <a:pt x="11036" y="16510"/>
                  <a:pt x="10881" y="16637"/>
                  <a:pt x="10804" y="16535"/>
                </a:cubicBezTo>
                <a:close/>
                <a:moveTo>
                  <a:pt x="11268" y="18612"/>
                </a:moveTo>
                <a:cubicBezTo>
                  <a:pt x="11191" y="18510"/>
                  <a:pt x="11346" y="18384"/>
                  <a:pt x="11423" y="18485"/>
                </a:cubicBezTo>
                <a:cubicBezTo>
                  <a:pt x="11526" y="18586"/>
                  <a:pt x="11372" y="18713"/>
                  <a:pt x="11268" y="18612"/>
                </a:cubicBezTo>
                <a:close/>
                <a:moveTo>
                  <a:pt x="10804" y="18688"/>
                </a:moveTo>
                <a:cubicBezTo>
                  <a:pt x="10726" y="18586"/>
                  <a:pt x="10881" y="18460"/>
                  <a:pt x="10959" y="18561"/>
                </a:cubicBezTo>
                <a:cubicBezTo>
                  <a:pt x="11036" y="18662"/>
                  <a:pt x="10881" y="18789"/>
                  <a:pt x="10804" y="18688"/>
                </a:cubicBezTo>
                <a:close/>
                <a:moveTo>
                  <a:pt x="13539" y="17574"/>
                </a:moveTo>
                <a:cubicBezTo>
                  <a:pt x="13617" y="17675"/>
                  <a:pt x="13462" y="17801"/>
                  <a:pt x="13384" y="17700"/>
                </a:cubicBezTo>
                <a:cubicBezTo>
                  <a:pt x="13307" y="17624"/>
                  <a:pt x="13462" y="17498"/>
                  <a:pt x="13539" y="17574"/>
                </a:cubicBezTo>
                <a:close/>
                <a:moveTo>
                  <a:pt x="5746" y="16687"/>
                </a:moveTo>
                <a:cubicBezTo>
                  <a:pt x="5668" y="16586"/>
                  <a:pt x="5823" y="16459"/>
                  <a:pt x="5901" y="16561"/>
                </a:cubicBezTo>
                <a:cubicBezTo>
                  <a:pt x="6004" y="16662"/>
                  <a:pt x="5849" y="16789"/>
                  <a:pt x="5746" y="16687"/>
                </a:cubicBezTo>
                <a:close/>
                <a:moveTo>
                  <a:pt x="7449" y="17143"/>
                </a:moveTo>
                <a:cubicBezTo>
                  <a:pt x="7372" y="17042"/>
                  <a:pt x="7526" y="16915"/>
                  <a:pt x="7604" y="17016"/>
                </a:cubicBezTo>
                <a:cubicBezTo>
                  <a:pt x="7681" y="17118"/>
                  <a:pt x="7526" y="17244"/>
                  <a:pt x="7449" y="17143"/>
                </a:cubicBezTo>
                <a:close/>
                <a:moveTo>
                  <a:pt x="7681" y="17016"/>
                </a:moveTo>
                <a:cubicBezTo>
                  <a:pt x="7604" y="16915"/>
                  <a:pt x="7759" y="16789"/>
                  <a:pt x="7836" y="16890"/>
                </a:cubicBezTo>
                <a:cubicBezTo>
                  <a:pt x="7939" y="16991"/>
                  <a:pt x="7785" y="17118"/>
                  <a:pt x="7681" y="17016"/>
                </a:cubicBezTo>
                <a:close/>
                <a:moveTo>
                  <a:pt x="7552" y="18308"/>
                </a:moveTo>
                <a:cubicBezTo>
                  <a:pt x="7475" y="18207"/>
                  <a:pt x="7630" y="18080"/>
                  <a:pt x="7707" y="18181"/>
                </a:cubicBezTo>
                <a:cubicBezTo>
                  <a:pt x="7810" y="18283"/>
                  <a:pt x="7630" y="18384"/>
                  <a:pt x="7552" y="18308"/>
                </a:cubicBezTo>
                <a:close/>
                <a:moveTo>
                  <a:pt x="6572" y="16181"/>
                </a:moveTo>
                <a:cubicBezTo>
                  <a:pt x="6494" y="16080"/>
                  <a:pt x="6649" y="15953"/>
                  <a:pt x="6726" y="16054"/>
                </a:cubicBezTo>
                <a:cubicBezTo>
                  <a:pt x="6804" y="16155"/>
                  <a:pt x="6649" y="16282"/>
                  <a:pt x="6572" y="16181"/>
                </a:cubicBezTo>
                <a:close/>
                <a:moveTo>
                  <a:pt x="8610" y="15725"/>
                </a:moveTo>
                <a:cubicBezTo>
                  <a:pt x="8533" y="15624"/>
                  <a:pt x="8688" y="15497"/>
                  <a:pt x="8765" y="15598"/>
                </a:cubicBezTo>
                <a:cubicBezTo>
                  <a:pt x="8843" y="15700"/>
                  <a:pt x="8688" y="15826"/>
                  <a:pt x="8610" y="157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8B564AA6-F878-6E4F-B105-0AF7504F9187}"/>
              </a:ext>
            </a:extLst>
          </p:cNvPr>
          <p:cNvSpPr/>
          <p:nvPr/>
        </p:nvSpPr>
        <p:spPr>
          <a:xfrm>
            <a:off x="0" y="5077456"/>
            <a:ext cx="12192000" cy="1780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848" y="971"/>
                  <a:pt x="20752" y="7056"/>
                  <a:pt x="20035" y="8597"/>
                </a:cubicBezTo>
                <a:cubicBezTo>
                  <a:pt x="19794" y="9121"/>
                  <a:pt x="19521" y="9013"/>
                  <a:pt x="19263" y="9213"/>
                </a:cubicBezTo>
                <a:cubicBezTo>
                  <a:pt x="18685" y="9675"/>
                  <a:pt x="18200" y="11694"/>
                  <a:pt x="17666" y="12926"/>
                </a:cubicBezTo>
                <a:cubicBezTo>
                  <a:pt x="16944" y="14590"/>
                  <a:pt x="16101" y="14806"/>
                  <a:pt x="15349" y="13511"/>
                </a:cubicBezTo>
                <a:cubicBezTo>
                  <a:pt x="14891" y="12726"/>
                  <a:pt x="14460" y="11385"/>
                  <a:pt x="13978" y="11154"/>
                </a:cubicBezTo>
                <a:cubicBezTo>
                  <a:pt x="13224" y="10800"/>
                  <a:pt x="12525" y="13250"/>
                  <a:pt x="11773" y="13804"/>
                </a:cubicBezTo>
                <a:cubicBezTo>
                  <a:pt x="10925" y="14436"/>
                  <a:pt x="10073" y="12649"/>
                  <a:pt x="9219" y="12941"/>
                </a:cubicBezTo>
                <a:cubicBezTo>
                  <a:pt x="7886" y="13404"/>
                  <a:pt x="6662" y="18888"/>
                  <a:pt x="5349" y="17533"/>
                </a:cubicBezTo>
                <a:cubicBezTo>
                  <a:pt x="4633" y="16793"/>
                  <a:pt x="4037" y="14112"/>
                  <a:pt x="3332" y="13142"/>
                </a:cubicBezTo>
                <a:cubicBezTo>
                  <a:pt x="2772" y="12371"/>
                  <a:pt x="2178" y="12741"/>
                  <a:pt x="1600" y="12695"/>
                </a:cubicBezTo>
                <a:cubicBezTo>
                  <a:pt x="1022" y="12649"/>
                  <a:pt x="396" y="12033"/>
                  <a:pt x="0" y="9799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E96444F5-B1EA-944F-9664-ADF5A2821216}"/>
              </a:ext>
            </a:extLst>
          </p:cNvPr>
          <p:cNvSpPr/>
          <p:nvPr/>
        </p:nvSpPr>
        <p:spPr>
          <a:xfrm>
            <a:off x="8306685" y="4615421"/>
            <a:ext cx="2006638" cy="1914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526" extrusionOk="0">
                <a:moveTo>
                  <a:pt x="2214" y="626"/>
                </a:moveTo>
                <a:cubicBezTo>
                  <a:pt x="2364" y="911"/>
                  <a:pt x="2513" y="1197"/>
                  <a:pt x="2676" y="1496"/>
                </a:cubicBezTo>
                <a:cubicBezTo>
                  <a:pt x="1630" y="2581"/>
                  <a:pt x="788" y="4038"/>
                  <a:pt x="339" y="5694"/>
                </a:cubicBezTo>
                <a:cubicBezTo>
                  <a:pt x="-136" y="7435"/>
                  <a:pt x="-95" y="9091"/>
                  <a:pt x="353" y="10405"/>
                </a:cubicBezTo>
                <a:cubicBezTo>
                  <a:pt x="1467" y="9305"/>
                  <a:pt x="2377" y="7778"/>
                  <a:pt x="2853" y="6036"/>
                </a:cubicBezTo>
                <a:cubicBezTo>
                  <a:pt x="3233" y="4651"/>
                  <a:pt x="3287" y="3324"/>
                  <a:pt x="3070" y="2167"/>
                </a:cubicBezTo>
                <a:cubicBezTo>
                  <a:pt x="3315" y="2610"/>
                  <a:pt x="3586" y="3038"/>
                  <a:pt x="3858" y="3481"/>
                </a:cubicBezTo>
                <a:cubicBezTo>
                  <a:pt x="4225" y="4066"/>
                  <a:pt x="4605" y="4651"/>
                  <a:pt x="4986" y="5208"/>
                </a:cubicBezTo>
                <a:cubicBezTo>
                  <a:pt x="4048" y="6422"/>
                  <a:pt x="3355" y="8006"/>
                  <a:pt x="3084" y="9748"/>
                </a:cubicBezTo>
                <a:cubicBezTo>
                  <a:pt x="2812" y="11533"/>
                  <a:pt x="3029" y="13174"/>
                  <a:pt x="3627" y="14431"/>
                </a:cubicBezTo>
                <a:cubicBezTo>
                  <a:pt x="4605" y="13203"/>
                  <a:pt x="5339" y="11575"/>
                  <a:pt x="5624" y="9777"/>
                </a:cubicBezTo>
                <a:cubicBezTo>
                  <a:pt x="5855" y="8249"/>
                  <a:pt x="5733" y="6850"/>
                  <a:pt x="5325" y="5694"/>
                </a:cubicBezTo>
                <a:cubicBezTo>
                  <a:pt x="5977" y="6621"/>
                  <a:pt x="6643" y="7507"/>
                  <a:pt x="7309" y="8349"/>
                </a:cubicBezTo>
                <a:cubicBezTo>
                  <a:pt x="6480" y="9705"/>
                  <a:pt x="5950" y="11490"/>
                  <a:pt x="5882" y="13446"/>
                </a:cubicBezTo>
                <a:cubicBezTo>
                  <a:pt x="5814" y="15473"/>
                  <a:pt x="6235" y="17343"/>
                  <a:pt x="7010" y="18785"/>
                </a:cubicBezTo>
                <a:cubicBezTo>
                  <a:pt x="7879" y="17414"/>
                  <a:pt x="8450" y="15573"/>
                  <a:pt x="8518" y="13545"/>
                </a:cubicBezTo>
                <a:cubicBezTo>
                  <a:pt x="8586" y="11775"/>
                  <a:pt x="8260" y="10119"/>
                  <a:pt x="7662" y="8777"/>
                </a:cubicBezTo>
                <a:cubicBezTo>
                  <a:pt x="8490" y="9777"/>
                  <a:pt x="9333" y="10690"/>
                  <a:pt x="10107" y="11433"/>
                </a:cubicBezTo>
                <a:cubicBezTo>
                  <a:pt x="9699" y="12989"/>
                  <a:pt x="9686" y="14873"/>
                  <a:pt x="10189" y="16786"/>
                </a:cubicBezTo>
                <a:cubicBezTo>
                  <a:pt x="10691" y="18742"/>
                  <a:pt x="11642" y="20398"/>
                  <a:pt x="12783" y="21526"/>
                </a:cubicBezTo>
                <a:cubicBezTo>
                  <a:pt x="13232" y="19941"/>
                  <a:pt x="13245" y="18014"/>
                  <a:pt x="12729" y="16058"/>
                </a:cubicBezTo>
                <a:cubicBezTo>
                  <a:pt x="12335" y="14516"/>
                  <a:pt x="11656" y="13160"/>
                  <a:pt x="10827" y="12118"/>
                </a:cubicBezTo>
                <a:cubicBezTo>
                  <a:pt x="11506" y="12703"/>
                  <a:pt x="12131" y="13174"/>
                  <a:pt x="12688" y="13460"/>
                </a:cubicBezTo>
                <a:cubicBezTo>
                  <a:pt x="13435" y="14916"/>
                  <a:pt x="14672" y="16315"/>
                  <a:pt x="16288" y="17372"/>
                </a:cubicBezTo>
                <a:cubicBezTo>
                  <a:pt x="18000" y="18499"/>
                  <a:pt x="19834" y="19056"/>
                  <a:pt x="21464" y="19070"/>
                </a:cubicBezTo>
                <a:cubicBezTo>
                  <a:pt x="20744" y="17529"/>
                  <a:pt x="19453" y="16044"/>
                  <a:pt x="17755" y="14916"/>
                </a:cubicBezTo>
                <a:cubicBezTo>
                  <a:pt x="16112" y="13831"/>
                  <a:pt x="14332" y="13274"/>
                  <a:pt x="12743" y="13217"/>
                </a:cubicBezTo>
                <a:cubicBezTo>
                  <a:pt x="11941" y="12775"/>
                  <a:pt x="10990" y="12004"/>
                  <a:pt x="9958" y="10976"/>
                </a:cubicBezTo>
                <a:cubicBezTo>
                  <a:pt x="11275" y="11718"/>
                  <a:pt x="12960" y="12146"/>
                  <a:pt x="14794" y="12104"/>
                </a:cubicBezTo>
                <a:cubicBezTo>
                  <a:pt x="16723" y="12061"/>
                  <a:pt x="18475" y="11490"/>
                  <a:pt x="19793" y="10590"/>
                </a:cubicBezTo>
                <a:cubicBezTo>
                  <a:pt x="18435" y="9762"/>
                  <a:pt x="16655" y="9277"/>
                  <a:pt x="14726" y="9320"/>
                </a:cubicBezTo>
                <a:cubicBezTo>
                  <a:pt x="12824" y="9363"/>
                  <a:pt x="11085" y="9919"/>
                  <a:pt x="9781" y="10790"/>
                </a:cubicBezTo>
                <a:cubicBezTo>
                  <a:pt x="9129" y="10133"/>
                  <a:pt x="8450" y="9363"/>
                  <a:pt x="7757" y="8535"/>
                </a:cubicBezTo>
                <a:cubicBezTo>
                  <a:pt x="9129" y="9034"/>
                  <a:pt x="10773" y="9191"/>
                  <a:pt x="12498" y="8906"/>
                </a:cubicBezTo>
                <a:cubicBezTo>
                  <a:pt x="14414" y="8592"/>
                  <a:pt x="16071" y="7778"/>
                  <a:pt x="17266" y="6707"/>
                </a:cubicBezTo>
                <a:cubicBezTo>
                  <a:pt x="15813" y="6079"/>
                  <a:pt x="13992" y="5836"/>
                  <a:pt x="12090" y="6150"/>
                </a:cubicBezTo>
                <a:cubicBezTo>
                  <a:pt x="10270" y="6450"/>
                  <a:pt x="8667" y="7193"/>
                  <a:pt x="7499" y="8192"/>
                </a:cubicBezTo>
                <a:cubicBezTo>
                  <a:pt x="6779" y="7307"/>
                  <a:pt x="6059" y="6350"/>
                  <a:pt x="5366" y="5351"/>
                </a:cubicBezTo>
                <a:cubicBezTo>
                  <a:pt x="6643" y="5765"/>
                  <a:pt x="8219" y="5865"/>
                  <a:pt x="9931" y="5579"/>
                </a:cubicBezTo>
                <a:cubicBezTo>
                  <a:pt x="11805" y="5251"/>
                  <a:pt x="13490" y="4509"/>
                  <a:pt x="14753" y="3524"/>
                </a:cubicBezTo>
                <a:cubicBezTo>
                  <a:pt x="13422" y="2995"/>
                  <a:pt x="11683" y="2838"/>
                  <a:pt x="9822" y="3167"/>
                </a:cubicBezTo>
                <a:cubicBezTo>
                  <a:pt x="8042" y="3481"/>
                  <a:pt x="6426" y="4166"/>
                  <a:pt x="5189" y="5080"/>
                </a:cubicBezTo>
                <a:cubicBezTo>
                  <a:pt x="4795" y="4494"/>
                  <a:pt x="4401" y="3909"/>
                  <a:pt x="4035" y="3309"/>
                </a:cubicBezTo>
                <a:cubicBezTo>
                  <a:pt x="3668" y="2724"/>
                  <a:pt x="3328" y="2139"/>
                  <a:pt x="3002" y="1553"/>
                </a:cubicBezTo>
                <a:cubicBezTo>
                  <a:pt x="4238" y="2167"/>
                  <a:pt x="5841" y="2481"/>
                  <a:pt x="7621" y="2410"/>
                </a:cubicBezTo>
                <a:cubicBezTo>
                  <a:pt x="9523" y="2324"/>
                  <a:pt x="11275" y="1782"/>
                  <a:pt x="12634" y="982"/>
                </a:cubicBezTo>
                <a:cubicBezTo>
                  <a:pt x="11370" y="297"/>
                  <a:pt x="9672" y="-74"/>
                  <a:pt x="7770" y="12"/>
                </a:cubicBezTo>
                <a:cubicBezTo>
                  <a:pt x="5937" y="97"/>
                  <a:pt x="4225" y="597"/>
                  <a:pt x="2880" y="1368"/>
                </a:cubicBezTo>
                <a:cubicBezTo>
                  <a:pt x="2866" y="1339"/>
                  <a:pt x="2853" y="1311"/>
                  <a:pt x="2839" y="1282"/>
                </a:cubicBezTo>
                <a:cubicBezTo>
                  <a:pt x="2839" y="1282"/>
                  <a:pt x="2839" y="1282"/>
                  <a:pt x="2839" y="1282"/>
                </a:cubicBezTo>
                <a:cubicBezTo>
                  <a:pt x="2839" y="1282"/>
                  <a:pt x="2839" y="1282"/>
                  <a:pt x="2839" y="1282"/>
                </a:cubicBezTo>
                <a:cubicBezTo>
                  <a:pt x="2676" y="997"/>
                  <a:pt x="2527" y="697"/>
                  <a:pt x="2377" y="411"/>
                </a:cubicBezTo>
                <a:cubicBezTo>
                  <a:pt x="2336" y="526"/>
                  <a:pt x="2282" y="583"/>
                  <a:pt x="2214" y="62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278A317D-F243-AB4F-8527-C71D2010C567}"/>
              </a:ext>
            </a:extLst>
          </p:cNvPr>
          <p:cNvSpPr/>
          <p:nvPr/>
        </p:nvSpPr>
        <p:spPr>
          <a:xfrm>
            <a:off x="6922386" y="1021321"/>
            <a:ext cx="529591" cy="715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70"/>
                </a:moveTo>
                <a:cubicBezTo>
                  <a:pt x="259" y="21447"/>
                  <a:pt x="466" y="21523"/>
                  <a:pt x="725" y="21600"/>
                </a:cubicBezTo>
                <a:cubicBezTo>
                  <a:pt x="725" y="21600"/>
                  <a:pt x="725" y="21562"/>
                  <a:pt x="777" y="21562"/>
                </a:cubicBezTo>
                <a:cubicBezTo>
                  <a:pt x="5801" y="19912"/>
                  <a:pt x="10722" y="16996"/>
                  <a:pt x="14659" y="13006"/>
                </a:cubicBezTo>
                <a:cubicBezTo>
                  <a:pt x="18803" y="8824"/>
                  <a:pt x="21134" y="4220"/>
                  <a:pt x="21600" y="0"/>
                </a:cubicBezTo>
                <a:cubicBezTo>
                  <a:pt x="16317" y="1573"/>
                  <a:pt x="11085" y="4604"/>
                  <a:pt x="6889" y="8786"/>
                </a:cubicBezTo>
                <a:cubicBezTo>
                  <a:pt x="2901" y="12852"/>
                  <a:pt x="570" y="17265"/>
                  <a:pt x="0" y="2137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D45B06B6-8938-AD49-8AD8-C3E75DBB50C0}"/>
              </a:ext>
            </a:extLst>
          </p:cNvPr>
          <p:cNvSpPr/>
          <p:nvPr/>
        </p:nvSpPr>
        <p:spPr>
          <a:xfrm>
            <a:off x="2896486" y="1059421"/>
            <a:ext cx="268741" cy="86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17" h="21600" extrusionOk="0">
                <a:moveTo>
                  <a:pt x="15535" y="21600"/>
                </a:moveTo>
                <a:cubicBezTo>
                  <a:pt x="15999" y="21537"/>
                  <a:pt x="16369" y="21473"/>
                  <a:pt x="16833" y="21410"/>
                </a:cubicBezTo>
                <a:cubicBezTo>
                  <a:pt x="16833" y="21410"/>
                  <a:pt x="16833" y="21378"/>
                  <a:pt x="16833" y="21378"/>
                </a:cubicBezTo>
                <a:cubicBezTo>
                  <a:pt x="19892" y="18211"/>
                  <a:pt x="20541" y="14347"/>
                  <a:pt x="18223" y="10357"/>
                </a:cubicBezTo>
                <a:cubicBezTo>
                  <a:pt x="15720" y="6144"/>
                  <a:pt x="10251" y="2534"/>
                  <a:pt x="3298" y="0"/>
                </a:cubicBezTo>
                <a:cubicBezTo>
                  <a:pt x="-225" y="3262"/>
                  <a:pt x="-1059" y="7316"/>
                  <a:pt x="1444" y="11528"/>
                </a:cubicBezTo>
                <a:cubicBezTo>
                  <a:pt x="3762" y="15551"/>
                  <a:pt x="8953" y="19066"/>
                  <a:pt x="15535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B4E16E71-928E-F145-98E0-65F3C0F3FF02}"/>
              </a:ext>
            </a:extLst>
          </p:cNvPr>
          <p:cNvSpPr/>
          <p:nvPr/>
        </p:nvSpPr>
        <p:spPr>
          <a:xfrm>
            <a:off x="8725786" y="1846820"/>
            <a:ext cx="2634364" cy="1213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87" extrusionOk="0">
                <a:moveTo>
                  <a:pt x="21590" y="20164"/>
                </a:moveTo>
                <a:cubicBezTo>
                  <a:pt x="21080" y="18130"/>
                  <a:pt x="20091" y="16277"/>
                  <a:pt x="18633" y="14628"/>
                </a:cubicBezTo>
                <a:cubicBezTo>
                  <a:pt x="17717" y="13589"/>
                  <a:pt x="16645" y="12685"/>
                  <a:pt x="15427" y="11894"/>
                </a:cubicBezTo>
                <a:cubicBezTo>
                  <a:pt x="15448" y="9906"/>
                  <a:pt x="15219" y="7805"/>
                  <a:pt x="14782" y="5975"/>
                </a:cubicBezTo>
                <a:cubicBezTo>
                  <a:pt x="14313" y="4009"/>
                  <a:pt x="13637" y="2472"/>
                  <a:pt x="12877" y="1636"/>
                </a:cubicBezTo>
                <a:cubicBezTo>
                  <a:pt x="12856" y="1614"/>
                  <a:pt x="12835" y="1614"/>
                  <a:pt x="12825" y="1636"/>
                </a:cubicBezTo>
                <a:cubicBezTo>
                  <a:pt x="12804" y="1659"/>
                  <a:pt x="12793" y="1704"/>
                  <a:pt x="12793" y="1727"/>
                </a:cubicBezTo>
                <a:cubicBezTo>
                  <a:pt x="12741" y="3828"/>
                  <a:pt x="12960" y="6087"/>
                  <a:pt x="13428" y="8053"/>
                </a:cubicBezTo>
                <a:cubicBezTo>
                  <a:pt x="13751" y="9409"/>
                  <a:pt x="14178" y="10561"/>
                  <a:pt x="14657" y="11420"/>
                </a:cubicBezTo>
                <a:cubicBezTo>
                  <a:pt x="14459" y="11307"/>
                  <a:pt x="14261" y="11194"/>
                  <a:pt x="14063" y="11103"/>
                </a:cubicBezTo>
                <a:cubicBezTo>
                  <a:pt x="13689" y="10900"/>
                  <a:pt x="13304" y="10719"/>
                  <a:pt x="12918" y="10561"/>
                </a:cubicBezTo>
                <a:cubicBezTo>
                  <a:pt x="12835" y="8550"/>
                  <a:pt x="12492" y="6472"/>
                  <a:pt x="11950" y="4732"/>
                </a:cubicBezTo>
                <a:cubicBezTo>
                  <a:pt x="11378" y="2902"/>
                  <a:pt x="10618" y="1546"/>
                  <a:pt x="9816" y="913"/>
                </a:cubicBezTo>
                <a:cubicBezTo>
                  <a:pt x="9795" y="891"/>
                  <a:pt x="9775" y="913"/>
                  <a:pt x="9764" y="936"/>
                </a:cubicBezTo>
                <a:cubicBezTo>
                  <a:pt x="9754" y="959"/>
                  <a:pt x="9743" y="1004"/>
                  <a:pt x="9743" y="1049"/>
                </a:cubicBezTo>
                <a:cubicBezTo>
                  <a:pt x="9806" y="3150"/>
                  <a:pt x="10149" y="5319"/>
                  <a:pt x="10722" y="7149"/>
                </a:cubicBezTo>
                <a:cubicBezTo>
                  <a:pt x="11138" y="8482"/>
                  <a:pt x="11648" y="9544"/>
                  <a:pt x="12200" y="10290"/>
                </a:cubicBezTo>
                <a:cubicBezTo>
                  <a:pt x="11680" y="10109"/>
                  <a:pt x="11159" y="9951"/>
                  <a:pt x="10639" y="9816"/>
                </a:cubicBezTo>
                <a:cubicBezTo>
                  <a:pt x="10451" y="7759"/>
                  <a:pt x="9952" y="5658"/>
                  <a:pt x="9233" y="3896"/>
                </a:cubicBezTo>
                <a:cubicBezTo>
                  <a:pt x="8484" y="2043"/>
                  <a:pt x="7537" y="665"/>
                  <a:pt x="6579" y="10"/>
                </a:cubicBezTo>
                <a:cubicBezTo>
                  <a:pt x="6558" y="-13"/>
                  <a:pt x="6537" y="10"/>
                  <a:pt x="6527" y="32"/>
                </a:cubicBezTo>
                <a:cubicBezTo>
                  <a:pt x="6516" y="55"/>
                  <a:pt x="6506" y="100"/>
                  <a:pt x="6506" y="145"/>
                </a:cubicBezTo>
                <a:cubicBezTo>
                  <a:pt x="6673" y="2292"/>
                  <a:pt x="7183" y="4483"/>
                  <a:pt x="7932" y="6359"/>
                </a:cubicBezTo>
                <a:cubicBezTo>
                  <a:pt x="8505" y="7782"/>
                  <a:pt x="9181" y="8912"/>
                  <a:pt x="9910" y="9657"/>
                </a:cubicBezTo>
                <a:cubicBezTo>
                  <a:pt x="9275" y="9544"/>
                  <a:pt x="8682" y="9499"/>
                  <a:pt x="8140" y="9522"/>
                </a:cubicBezTo>
                <a:cubicBezTo>
                  <a:pt x="7682" y="7669"/>
                  <a:pt x="6912" y="5974"/>
                  <a:pt x="5975" y="4732"/>
                </a:cubicBezTo>
                <a:cubicBezTo>
                  <a:pt x="5007" y="3444"/>
                  <a:pt x="3924" y="2744"/>
                  <a:pt x="2936" y="2744"/>
                </a:cubicBezTo>
                <a:cubicBezTo>
                  <a:pt x="2904" y="2744"/>
                  <a:pt x="2883" y="2744"/>
                  <a:pt x="2863" y="2811"/>
                </a:cubicBezTo>
                <a:cubicBezTo>
                  <a:pt x="2852" y="2856"/>
                  <a:pt x="2852" y="2902"/>
                  <a:pt x="2863" y="2924"/>
                </a:cubicBezTo>
                <a:cubicBezTo>
                  <a:pt x="3321" y="4867"/>
                  <a:pt x="4112" y="6630"/>
                  <a:pt x="5080" y="7918"/>
                </a:cubicBezTo>
                <a:cubicBezTo>
                  <a:pt x="5715" y="8754"/>
                  <a:pt x="6392" y="9341"/>
                  <a:pt x="7068" y="9657"/>
                </a:cubicBezTo>
                <a:cubicBezTo>
                  <a:pt x="6714" y="9748"/>
                  <a:pt x="6412" y="9861"/>
                  <a:pt x="6163" y="10019"/>
                </a:cubicBezTo>
                <a:cubicBezTo>
                  <a:pt x="5215" y="9341"/>
                  <a:pt x="4101" y="9251"/>
                  <a:pt x="3008" y="9725"/>
                </a:cubicBezTo>
                <a:cubicBezTo>
                  <a:pt x="1843" y="10222"/>
                  <a:pt x="781" y="11352"/>
                  <a:pt x="21" y="12911"/>
                </a:cubicBezTo>
                <a:cubicBezTo>
                  <a:pt x="10" y="12934"/>
                  <a:pt x="0" y="12979"/>
                  <a:pt x="0" y="13024"/>
                </a:cubicBezTo>
                <a:cubicBezTo>
                  <a:pt x="0" y="13069"/>
                  <a:pt x="21" y="13092"/>
                  <a:pt x="31" y="13114"/>
                </a:cubicBezTo>
                <a:cubicBezTo>
                  <a:pt x="1010" y="13905"/>
                  <a:pt x="2186" y="14041"/>
                  <a:pt x="3352" y="13544"/>
                </a:cubicBezTo>
                <a:cubicBezTo>
                  <a:pt x="4476" y="13046"/>
                  <a:pt x="5507" y="11985"/>
                  <a:pt x="6256" y="10539"/>
                </a:cubicBezTo>
                <a:cubicBezTo>
                  <a:pt x="6683" y="10267"/>
                  <a:pt x="7266" y="10132"/>
                  <a:pt x="7963" y="10087"/>
                </a:cubicBezTo>
                <a:cubicBezTo>
                  <a:pt x="7172" y="10697"/>
                  <a:pt x="6381" y="11804"/>
                  <a:pt x="5725" y="13227"/>
                </a:cubicBezTo>
                <a:cubicBezTo>
                  <a:pt x="4955" y="14899"/>
                  <a:pt x="4393" y="16910"/>
                  <a:pt x="4133" y="18921"/>
                </a:cubicBezTo>
                <a:cubicBezTo>
                  <a:pt x="4133" y="18944"/>
                  <a:pt x="4122" y="18966"/>
                  <a:pt x="4122" y="18989"/>
                </a:cubicBezTo>
                <a:cubicBezTo>
                  <a:pt x="4122" y="18989"/>
                  <a:pt x="4122" y="18989"/>
                  <a:pt x="4122" y="18989"/>
                </a:cubicBezTo>
                <a:cubicBezTo>
                  <a:pt x="4112" y="19056"/>
                  <a:pt x="4101" y="19124"/>
                  <a:pt x="4101" y="19192"/>
                </a:cubicBezTo>
                <a:cubicBezTo>
                  <a:pt x="4101" y="19237"/>
                  <a:pt x="4101" y="19282"/>
                  <a:pt x="4112" y="19305"/>
                </a:cubicBezTo>
                <a:cubicBezTo>
                  <a:pt x="4122" y="19328"/>
                  <a:pt x="4143" y="19350"/>
                  <a:pt x="4164" y="19328"/>
                </a:cubicBezTo>
                <a:cubicBezTo>
                  <a:pt x="5142" y="18830"/>
                  <a:pt x="6121" y="17610"/>
                  <a:pt x="6933" y="15848"/>
                </a:cubicBezTo>
                <a:cubicBezTo>
                  <a:pt x="7714" y="14154"/>
                  <a:pt x="8286" y="12098"/>
                  <a:pt x="8536" y="10064"/>
                </a:cubicBezTo>
                <a:cubicBezTo>
                  <a:pt x="9015" y="10087"/>
                  <a:pt x="9535" y="10132"/>
                  <a:pt x="10066" y="10245"/>
                </a:cubicBezTo>
                <a:cubicBezTo>
                  <a:pt x="9285" y="11081"/>
                  <a:pt x="8578" y="12391"/>
                  <a:pt x="7984" y="14041"/>
                </a:cubicBezTo>
                <a:cubicBezTo>
                  <a:pt x="7308" y="15938"/>
                  <a:pt x="6870" y="18130"/>
                  <a:pt x="6756" y="20231"/>
                </a:cubicBezTo>
                <a:cubicBezTo>
                  <a:pt x="6745" y="20254"/>
                  <a:pt x="6745" y="20276"/>
                  <a:pt x="6756" y="20299"/>
                </a:cubicBezTo>
                <a:cubicBezTo>
                  <a:pt x="6756" y="20344"/>
                  <a:pt x="6745" y="20389"/>
                  <a:pt x="6745" y="20435"/>
                </a:cubicBezTo>
                <a:cubicBezTo>
                  <a:pt x="6745" y="20480"/>
                  <a:pt x="6756" y="20525"/>
                  <a:pt x="6766" y="20548"/>
                </a:cubicBezTo>
                <a:cubicBezTo>
                  <a:pt x="6777" y="20570"/>
                  <a:pt x="6797" y="20570"/>
                  <a:pt x="6818" y="20570"/>
                </a:cubicBezTo>
                <a:cubicBezTo>
                  <a:pt x="7755" y="19802"/>
                  <a:pt x="8650" y="18288"/>
                  <a:pt x="9348" y="16323"/>
                </a:cubicBezTo>
                <a:cubicBezTo>
                  <a:pt x="9993" y="14492"/>
                  <a:pt x="10430" y="12369"/>
                  <a:pt x="10566" y="10335"/>
                </a:cubicBezTo>
                <a:cubicBezTo>
                  <a:pt x="11170" y="10471"/>
                  <a:pt x="11794" y="10674"/>
                  <a:pt x="12408" y="10923"/>
                </a:cubicBezTo>
                <a:cubicBezTo>
                  <a:pt x="11690" y="11759"/>
                  <a:pt x="11013" y="13069"/>
                  <a:pt x="10430" y="14718"/>
                </a:cubicBezTo>
                <a:cubicBezTo>
                  <a:pt x="9754" y="16661"/>
                  <a:pt x="9285" y="18898"/>
                  <a:pt x="9108" y="21022"/>
                </a:cubicBezTo>
                <a:cubicBezTo>
                  <a:pt x="9108" y="21067"/>
                  <a:pt x="9108" y="21112"/>
                  <a:pt x="9129" y="21135"/>
                </a:cubicBezTo>
                <a:cubicBezTo>
                  <a:pt x="9150" y="21158"/>
                  <a:pt x="9171" y="21180"/>
                  <a:pt x="9192" y="21158"/>
                </a:cubicBezTo>
                <a:cubicBezTo>
                  <a:pt x="10025" y="20389"/>
                  <a:pt x="10857" y="18898"/>
                  <a:pt x="11534" y="16978"/>
                </a:cubicBezTo>
                <a:cubicBezTo>
                  <a:pt x="12158" y="15170"/>
                  <a:pt x="12617" y="13092"/>
                  <a:pt x="12814" y="11103"/>
                </a:cubicBezTo>
                <a:cubicBezTo>
                  <a:pt x="13210" y="11261"/>
                  <a:pt x="13595" y="11442"/>
                  <a:pt x="13970" y="11646"/>
                </a:cubicBezTo>
                <a:cubicBezTo>
                  <a:pt x="14303" y="11826"/>
                  <a:pt x="14636" y="12007"/>
                  <a:pt x="14948" y="12210"/>
                </a:cubicBezTo>
                <a:cubicBezTo>
                  <a:pt x="14178" y="12843"/>
                  <a:pt x="13397" y="14018"/>
                  <a:pt x="12710" y="15532"/>
                </a:cubicBezTo>
                <a:cubicBezTo>
                  <a:pt x="11929" y="17272"/>
                  <a:pt x="11347" y="19373"/>
                  <a:pt x="11055" y="21429"/>
                </a:cubicBezTo>
                <a:cubicBezTo>
                  <a:pt x="11045" y="21474"/>
                  <a:pt x="11055" y="21519"/>
                  <a:pt x="11065" y="21542"/>
                </a:cubicBezTo>
                <a:cubicBezTo>
                  <a:pt x="11076" y="21564"/>
                  <a:pt x="11086" y="21587"/>
                  <a:pt x="11107" y="21587"/>
                </a:cubicBezTo>
                <a:cubicBezTo>
                  <a:pt x="11107" y="21587"/>
                  <a:pt x="11118" y="21587"/>
                  <a:pt x="11118" y="21587"/>
                </a:cubicBezTo>
                <a:cubicBezTo>
                  <a:pt x="11992" y="21045"/>
                  <a:pt x="12898" y="19779"/>
                  <a:pt x="13678" y="18040"/>
                </a:cubicBezTo>
                <a:cubicBezTo>
                  <a:pt x="14417" y="16390"/>
                  <a:pt x="14990" y="14402"/>
                  <a:pt x="15292" y="12436"/>
                </a:cubicBezTo>
                <a:cubicBezTo>
                  <a:pt x="15292" y="12436"/>
                  <a:pt x="15292" y="12436"/>
                  <a:pt x="15292" y="12436"/>
                </a:cubicBezTo>
                <a:cubicBezTo>
                  <a:pt x="16499" y="13205"/>
                  <a:pt x="17561" y="14131"/>
                  <a:pt x="18456" y="15148"/>
                </a:cubicBezTo>
                <a:cubicBezTo>
                  <a:pt x="19862" y="16729"/>
                  <a:pt x="20819" y="18514"/>
                  <a:pt x="21309" y="20457"/>
                </a:cubicBezTo>
                <a:cubicBezTo>
                  <a:pt x="21319" y="20480"/>
                  <a:pt x="21329" y="20503"/>
                  <a:pt x="21340" y="20525"/>
                </a:cubicBezTo>
                <a:cubicBezTo>
                  <a:pt x="21350" y="20525"/>
                  <a:pt x="21371" y="20525"/>
                  <a:pt x="21381" y="20525"/>
                </a:cubicBezTo>
                <a:lnTo>
                  <a:pt x="21496" y="20389"/>
                </a:lnTo>
                <a:cubicBezTo>
                  <a:pt x="21590" y="20277"/>
                  <a:pt x="21600" y="20209"/>
                  <a:pt x="21590" y="20164"/>
                </a:cubicBezTo>
                <a:close/>
                <a:moveTo>
                  <a:pt x="3935" y="3196"/>
                </a:moveTo>
                <a:cubicBezTo>
                  <a:pt x="3810" y="3150"/>
                  <a:pt x="3685" y="3105"/>
                  <a:pt x="3560" y="3060"/>
                </a:cubicBezTo>
                <a:cubicBezTo>
                  <a:pt x="3685" y="3105"/>
                  <a:pt x="3810" y="3150"/>
                  <a:pt x="3935" y="3196"/>
                </a:cubicBezTo>
                <a:close/>
                <a:moveTo>
                  <a:pt x="3716" y="5116"/>
                </a:moveTo>
                <a:cubicBezTo>
                  <a:pt x="3789" y="5297"/>
                  <a:pt x="3862" y="5455"/>
                  <a:pt x="3935" y="5613"/>
                </a:cubicBezTo>
                <a:cubicBezTo>
                  <a:pt x="3851" y="5455"/>
                  <a:pt x="3779" y="5274"/>
                  <a:pt x="3716" y="5116"/>
                </a:cubicBezTo>
                <a:close/>
                <a:moveTo>
                  <a:pt x="489" y="13092"/>
                </a:moveTo>
                <a:cubicBezTo>
                  <a:pt x="531" y="13092"/>
                  <a:pt x="562" y="13114"/>
                  <a:pt x="604" y="13114"/>
                </a:cubicBezTo>
                <a:cubicBezTo>
                  <a:pt x="583" y="13114"/>
                  <a:pt x="562" y="13114"/>
                  <a:pt x="541" y="13114"/>
                </a:cubicBezTo>
                <a:cubicBezTo>
                  <a:pt x="520" y="13114"/>
                  <a:pt x="500" y="13092"/>
                  <a:pt x="489" y="13092"/>
                </a:cubicBezTo>
                <a:close/>
                <a:moveTo>
                  <a:pt x="3352" y="13272"/>
                </a:moveTo>
                <a:cubicBezTo>
                  <a:pt x="2915" y="13453"/>
                  <a:pt x="2477" y="13566"/>
                  <a:pt x="2051" y="13566"/>
                </a:cubicBezTo>
                <a:cubicBezTo>
                  <a:pt x="2644" y="13476"/>
                  <a:pt x="3237" y="13205"/>
                  <a:pt x="3799" y="12708"/>
                </a:cubicBezTo>
                <a:cubicBezTo>
                  <a:pt x="3841" y="12662"/>
                  <a:pt x="3820" y="12527"/>
                  <a:pt x="3779" y="12549"/>
                </a:cubicBezTo>
                <a:cubicBezTo>
                  <a:pt x="2831" y="13363"/>
                  <a:pt x="1790" y="13634"/>
                  <a:pt x="791" y="13272"/>
                </a:cubicBezTo>
                <a:cubicBezTo>
                  <a:pt x="864" y="13272"/>
                  <a:pt x="937" y="13295"/>
                  <a:pt x="999" y="13318"/>
                </a:cubicBezTo>
                <a:cubicBezTo>
                  <a:pt x="1030" y="13340"/>
                  <a:pt x="1051" y="13250"/>
                  <a:pt x="1041" y="13205"/>
                </a:cubicBezTo>
                <a:cubicBezTo>
                  <a:pt x="1770" y="13295"/>
                  <a:pt x="2488" y="13114"/>
                  <a:pt x="3112" y="12233"/>
                </a:cubicBezTo>
                <a:cubicBezTo>
                  <a:pt x="3154" y="12188"/>
                  <a:pt x="3112" y="12053"/>
                  <a:pt x="3081" y="12098"/>
                </a:cubicBezTo>
                <a:cubicBezTo>
                  <a:pt x="2311" y="13205"/>
                  <a:pt x="1364" y="13205"/>
                  <a:pt x="479" y="12934"/>
                </a:cubicBezTo>
                <a:cubicBezTo>
                  <a:pt x="1072" y="12956"/>
                  <a:pt x="1655" y="12685"/>
                  <a:pt x="2207" y="12188"/>
                </a:cubicBezTo>
                <a:cubicBezTo>
                  <a:pt x="2248" y="12143"/>
                  <a:pt x="2217" y="12007"/>
                  <a:pt x="2176" y="12053"/>
                </a:cubicBezTo>
                <a:cubicBezTo>
                  <a:pt x="1634" y="12572"/>
                  <a:pt x="1051" y="12798"/>
                  <a:pt x="458" y="12776"/>
                </a:cubicBezTo>
                <a:cubicBezTo>
                  <a:pt x="468" y="12776"/>
                  <a:pt x="479" y="12753"/>
                  <a:pt x="479" y="12753"/>
                </a:cubicBezTo>
                <a:cubicBezTo>
                  <a:pt x="593" y="12640"/>
                  <a:pt x="708" y="12550"/>
                  <a:pt x="833" y="12459"/>
                </a:cubicBezTo>
                <a:cubicBezTo>
                  <a:pt x="1062" y="12279"/>
                  <a:pt x="1301" y="12143"/>
                  <a:pt x="1541" y="12030"/>
                </a:cubicBezTo>
                <a:cubicBezTo>
                  <a:pt x="1582" y="12007"/>
                  <a:pt x="1561" y="11849"/>
                  <a:pt x="1520" y="11872"/>
                </a:cubicBezTo>
                <a:cubicBezTo>
                  <a:pt x="1291" y="11985"/>
                  <a:pt x="1062" y="12120"/>
                  <a:pt x="833" y="12301"/>
                </a:cubicBezTo>
                <a:cubicBezTo>
                  <a:pt x="781" y="12346"/>
                  <a:pt x="729" y="12391"/>
                  <a:pt x="677" y="12414"/>
                </a:cubicBezTo>
                <a:cubicBezTo>
                  <a:pt x="885" y="12165"/>
                  <a:pt x="1093" y="11917"/>
                  <a:pt x="1301" y="11646"/>
                </a:cubicBezTo>
                <a:cubicBezTo>
                  <a:pt x="1488" y="11397"/>
                  <a:pt x="1655" y="11126"/>
                  <a:pt x="1863" y="10968"/>
                </a:cubicBezTo>
                <a:cubicBezTo>
                  <a:pt x="2082" y="10810"/>
                  <a:pt x="2311" y="10787"/>
                  <a:pt x="2540" y="10742"/>
                </a:cubicBezTo>
                <a:cubicBezTo>
                  <a:pt x="2581" y="10742"/>
                  <a:pt x="2581" y="10584"/>
                  <a:pt x="2540" y="10584"/>
                </a:cubicBezTo>
                <a:cubicBezTo>
                  <a:pt x="2321" y="10607"/>
                  <a:pt x="2113" y="10629"/>
                  <a:pt x="1905" y="10765"/>
                </a:cubicBezTo>
                <a:cubicBezTo>
                  <a:pt x="1697" y="10900"/>
                  <a:pt x="1520" y="11149"/>
                  <a:pt x="1343" y="11397"/>
                </a:cubicBezTo>
                <a:cubicBezTo>
                  <a:pt x="1020" y="11826"/>
                  <a:pt x="687" y="12233"/>
                  <a:pt x="354" y="12595"/>
                </a:cubicBezTo>
                <a:cubicBezTo>
                  <a:pt x="1072" y="11307"/>
                  <a:pt x="2019" y="10380"/>
                  <a:pt x="3050" y="9929"/>
                </a:cubicBezTo>
                <a:cubicBezTo>
                  <a:pt x="3997" y="9522"/>
                  <a:pt x="4965" y="9544"/>
                  <a:pt x="5808" y="10019"/>
                </a:cubicBezTo>
                <a:cubicBezTo>
                  <a:pt x="5402" y="9883"/>
                  <a:pt x="4986" y="9861"/>
                  <a:pt x="4580" y="9951"/>
                </a:cubicBezTo>
                <a:cubicBezTo>
                  <a:pt x="4570" y="9951"/>
                  <a:pt x="4570" y="9951"/>
                  <a:pt x="4559" y="9974"/>
                </a:cubicBezTo>
                <a:cubicBezTo>
                  <a:pt x="4185" y="9951"/>
                  <a:pt x="3820" y="9951"/>
                  <a:pt x="3445" y="10064"/>
                </a:cubicBezTo>
                <a:cubicBezTo>
                  <a:pt x="3404" y="10087"/>
                  <a:pt x="3425" y="10222"/>
                  <a:pt x="3466" y="10222"/>
                </a:cubicBezTo>
                <a:cubicBezTo>
                  <a:pt x="4268" y="9974"/>
                  <a:pt x="5080" y="10245"/>
                  <a:pt x="5881" y="10335"/>
                </a:cubicBezTo>
                <a:cubicBezTo>
                  <a:pt x="5881" y="10335"/>
                  <a:pt x="5881" y="10335"/>
                  <a:pt x="5881" y="10335"/>
                </a:cubicBezTo>
                <a:cubicBezTo>
                  <a:pt x="5871" y="10335"/>
                  <a:pt x="5871" y="10335"/>
                  <a:pt x="5861" y="10335"/>
                </a:cubicBezTo>
                <a:cubicBezTo>
                  <a:pt x="4986" y="10200"/>
                  <a:pt x="4101" y="10471"/>
                  <a:pt x="3269" y="11126"/>
                </a:cubicBezTo>
                <a:cubicBezTo>
                  <a:pt x="3227" y="11149"/>
                  <a:pt x="3248" y="11307"/>
                  <a:pt x="3289" y="11284"/>
                </a:cubicBezTo>
                <a:cubicBezTo>
                  <a:pt x="4008" y="10719"/>
                  <a:pt x="4767" y="10448"/>
                  <a:pt x="5527" y="10471"/>
                </a:cubicBezTo>
                <a:cubicBezTo>
                  <a:pt x="4996" y="10697"/>
                  <a:pt x="4486" y="11058"/>
                  <a:pt x="3997" y="11555"/>
                </a:cubicBezTo>
                <a:cubicBezTo>
                  <a:pt x="3956" y="11601"/>
                  <a:pt x="3987" y="11736"/>
                  <a:pt x="4028" y="11691"/>
                </a:cubicBezTo>
                <a:cubicBezTo>
                  <a:pt x="4507" y="11194"/>
                  <a:pt x="5017" y="10832"/>
                  <a:pt x="5527" y="10629"/>
                </a:cubicBezTo>
                <a:cubicBezTo>
                  <a:pt x="5288" y="10810"/>
                  <a:pt x="5038" y="10968"/>
                  <a:pt x="4799" y="11126"/>
                </a:cubicBezTo>
                <a:cubicBezTo>
                  <a:pt x="4757" y="11149"/>
                  <a:pt x="4778" y="11307"/>
                  <a:pt x="4820" y="11284"/>
                </a:cubicBezTo>
                <a:cubicBezTo>
                  <a:pt x="5184" y="11081"/>
                  <a:pt x="5527" y="10832"/>
                  <a:pt x="5871" y="10539"/>
                </a:cubicBezTo>
                <a:cubicBezTo>
                  <a:pt x="5871" y="10539"/>
                  <a:pt x="5871" y="10539"/>
                  <a:pt x="5871" y="10539"/>
                </a:cubicBezTo>
                <a:cubicBezTo>
                  <a:pt x="5309" y="11533"/>
                  <a:pt x="4570" y="11827"/>
                  <a:pt x="3883" y="12098"/>
                </a:cubicBezTo>
                <a:cubicBezTo>
                  <a:pt x="3841" y="12120"/>
                  <a:pt x="3862" y="12256"/>
                  <a:pt x="3903" y="12256"/>
                </a:cubicBezTo>
                <a:cubicBezTo>
                  <a:pt x="4674" y="11962"/>
                  <a:pt x="5486" y="11623"/>
                  <a:pt x="6058" y="10403"/>
                </a:cubicBezTo>
                <a:cubicBezTo>
                  <a:pt x="6069" y="10403"/>
                  <a:pt x="6069" y="10403"/>
                  <a:pt x="6079" y="10403"/>
                </a:cubicBezTo>
                <a:cubicBezTo>
                  <a:pt x="5840" y="10923"/>
                  <a:pt x="5496" y="11284"/>
                  <a:pt x="5194" y="11623"/>
                </a:cubicBezTo>
                <a:cubicBezTo>
                  <a:pt x="4861" y="11985"/>
                  <a:pt x="4518" y="12278"/>
                  <a:pt x="4174" y="12504"/>
                </a:cubicBezTo>
                <a:cubicBezTo>
                  <a:pt x="4132" y="12527"/>
                  <a:pt x="4153" y="12685"/>
                  <a:pt x="4195" y="12663"/>
                </a:cubicBezTo>
                <a:cubicBezTo>
                  <a:pt x="4549" y="12437"/>
                  <a:pt x="4903" y="12143"/>
                  <a:pt x="5236" y="11781"/>
                </a:cubicBezTo>
                <a:cubicBezTo>
                  <a:pt x="5455" y="11556"/>
                  <a:pt x="5684" y="11307"/>
                  <a:pt x="5892" y="10991"/>
                </a:cubicBezTo>
                <a:cubicBezTo>
                  <a:pt x="5184" y="12030"/>
                  <a:pt x="4299" y="12866"/>
                  <a:pt x="3352" y="13272"/>
                </a:cubicBezTo>
                <a:close/>
                <a:moveTo>
                  <a:pt x="5590" y="10132"/>
                </a:moveTo>
                <a:cubicBezTo>
                  <a:pt x="5465" y="10109"/>
                  <a:pt x="5340" y="10087"/>
                  <a:pt x="5226" y="10087"/>
                </a:cubicBezTo>
                <a:cubicBezTo>
                  <a:pt x="5350" y="10087"/>
                  <a:pt x="5475" y="10109"/>
                  <a:pt x="5590" y="10132"/>
                </a:cubicBezTo>
                <a:close/>
                <a:moveTo>
                  <a:pt x="15240" y="12256"/>
                </a:moveTo>
                <a:cubicBezTo>
                  <a:pt x="15229" y="12256"/>
                  <a:pt x="15229" y="12278"/>
                  <a:pt x="15229" y="12301"/>
                </a:cubicBezTo>
                <a:cubicBezTo>
                  <a:pt x="15229" y="12324"/>
                  <a:pt x="15229" y="12324"/>
                  <a:pt x="15219" y="12346"/>
                </a:cubicBezTo>
                <a:cubicBezTo>
                  <a:pt x="15219" y="12324"/>
                  <a:pt x="15208" y="12301"/>
                  <a:pt x="15198" y="12278"/>
                </a:cubicBezTo>
                <a:cubicBezTo>
                  <a:pt x="15219" y="12278"/>
                  <a:pt x="15229" y="12278"/>
                  <a:pt x="15240" y="12256"/>
                </a:cubicBezTo>
                <a:cubicBezTo>
                  <a:pt x="15240" y="12256"/>
                  <a:pt x="15240" y="12256"/>
                  <a:pt x="15240" y="12256"/>
                </a:cubicBezTo>
                <a:cubicBezTo>
                  <a:pt x="15240" y="12256"/>
                  <a:pt x="15240" y="12256"/>
                  <a:pt x="15240" y="12256"/>
                </a:cubicBezTo>
                <a:close/>
                <a:moveTo>
                  <a:pt x="13647" y="17814"/>
                </a:moveTo>
                <a:cubicBezTo>
                  <a:pt x="13314" y="18559"/>
                  <a:pt x="12950" y="19237"/>
                  <a:pt x="12585" y="19780"/>
                </a:cubicBezTo>
                <a:cubicBezTo>
                  <a:pt x="12825" y="19418"/>
                  <a:pt x="13043" y="19011"/>
                  <a:pt x="13251" y="18582"/>
                </a:cubicBezTo>
                <a:cubicBezTo>
                  <a:pt x="13283" y="18514"/>
                  <a:pt x="13231" y="18401"/>
                  <a:pt x="13199" y="18469"/>
                </a:cubicBezTo>
                <a:cubicBezTo>
                  <a:pt x="12762" y="19418"/>
                  <a:pt x="12252" y="20186"/>
                  <a:pt x="11690" y="20751"/>
                </a:cubicBezTo>
                <a:cubicBezTo>
                  <a:pt x="12117" y="20277"/>
                  <a:pt x="12512" y="19689"/>
                  <a:pt x="12856" y="18944"/>
                </a:cubicBezTo>
                <a:cubicBezTo>
                  <a:pt x="12887" y="18876"/>
                  <a:pt x="12835" y="18763"/>
                  <a:pt x="12804" y="18831"/>
                </a:cubicBezTo>
                <a:cubicBezTo>
                  <a:pt x="12481" y="19509"/>
                  <a:pt x="12127" y="20073"/>
                  <a:pt x="11732" y="20525"/>
                </a:cubicBezTo>
                <a:cubicBezTo>
                  <a:pt x="11877" y="20322"/>
                  <a:pt x="12023" y="20096"/>
                  <a:pt x="12158" y="19870"/>
                </a:cubicBezTo>
                <a:cubicBezTo>
                  <a:pt x="12190" y="19802"/>
                  <a:pt x="12158" y="19689"/>
                  <a:pt x="12127" y="19734"/>
                </a:cubicBezTo>
                <a:cubicBezTo>
                  <a:pt x="11898" y="20119"/>
                  <a:pt x="11659" y="20458"/>
                  <a:pt x="11409" y="20796"/>
                </a:cubicBezTo>
                <a:cubicBezTo>
                  <a:pt x="11680" y="19915"/>
                  <a:pt x="12034" y="19124"/>
                  <a:pt x="12440" y="18514"/>
                </a:cubicBezTo>
                <a:cubicBezTo>
                  <a:pt x="12481" y="18469"/>
                  <a:pt x="12440" y="18334"/>
                  <a:pt x="12408" y="18379"/>
                </a:cubicBezTo>
                <a:cubicBezTo>
                  <a:pt x="12044" y="18921"/>
                  <a:pt x="11732" y="19599"/>
                  <a:pt x="11471" y="20345"/>
                </a:cubicBezTo>
                <a:cubicBezTo>
                  <a:pt x="11753" y="19260"/>
                  <a:pt x="12086" y="18243"/>
                  <a:pt x="12471" y="17340"/>
                </a:cubicBezTo>
                <a:cubicBezTo>
                  <a:pt x="12502" y="17272"/>
                  <a:pt x="12450" y="17159"/>
                  <a:pt x="12419" y="17227"/>
                </a:cubicBezTo>
                <a:cubicBezTo>
                  <a:pt x="12034" y="18130"/>
                  <a:pt x="11711" y="19124"/>
                  <a:pt x="11430" y="20186"/>
                </a:cubicBezTo>
                <a:cubicBezTo>
                  <a:pt x="11753" y="18582"/>
                  <a:pt x="12242" y="17023"/>
                  <a:pt x="12846" y="15645"/>
                </a:cubicBezTo>
                <a:cubicBezTo>
                  <a:pt x="13158" y="14945"/>
                  <a:pt x="13501" y="14312"/>
                  <a:pt x="13855" y="13770"/>
                </a:cubicBezTo>
                <a:cubicBezTo>
                  <a:pt x="13501" y="14402"/>
                  <a:pt x="13179" y="15125"/>
                  <a:pt x="12908" y="15939"/>
                </a:cubicBezTo>
                <a:cubicBezTo>
                  <a:pt x="12898" y="15961"/>
                  <a:pt x="12898" y="16007"/>
                  <a:pt x="12908" y="16029"/>
                </a:cubicBezTo>
                <a:cubicBezTo>
                  <a:pt x="12877" y="16052"/>
                  <a:pt x="12877" y="16187"/>
                  <a:pt x="12918" y="16187"/>
                </a:cubicBezTo>
                <a:cubicBezTo>
                  <a:pt x="12950" y="16187"/>
                  <a:pt x="12960" y="16120"/>
                  <a:pt x="12950" y="16074"/>
                </a:cubicBezTo>
                <a:cubicBezTo>
                  <a:pt x="12960" y="16074"/>
                  <a:pt x="12970" y="16052"/>
                  <a:pt x="12970" y="16052"/>
                </a:cubicBezTo>
                <a:cubicBezTo>
                  <a:pt x="13252" y="15216"/>
                  <a:pt x="13585" y="14470"/>
                  <a:pt x="13949" y="13838"/>
                </a:cubicBezTo>
                <a:cubicBezTo>
                  <a:pt x="14136" y="13521"/>
                  <a:pt x="14334" y="13182"/>
                  <a:pt x="14542" y="12911"/>
                </a:cubicBezTo>
                <a:cubicBezTo>
                  <a:pt x="14646" y="12798"/>
                  <a:pt x="14751" y="12685"/>
                  <a:pt x="14855" y="12595"/>
                </a:cubicBezTo>
                <a:cubicBezTo>
                  <a:pt x="14209" y="13566"/>
                  <a:pt x="13762" y="15058"/>
                  <a:pt x="13200" y="16233"/>
                </a:cubicBezTo>
                <a:cubicBezTo>
                  <a:pt x="13168" y="16300"/>
                  <a:pt x="13220" y="16413"/>
                  <a:pt x="13252" y="16346"/>
                </a:cubicBezTo>
                <a:cubicBezTo>
                  <a:pt x="13845" y="15103"/>
                  <a:pt x="14313" y="13521"/>
                  <a:pt x="15011" y="12550"/>
                </a:cubicBezTo>
                <a:cubicBezTo>
                  <a:pt x="14657" y="13905"/>
                  <a:pt x="14220" y="15148"/>
                  <a:pt x="13710" y="16233"/>
                </a:cubicBezTo>
                <a:cubicBezTo>
                  <a:pt x="13678" y="16300"/>
                  <a:pt x="13730" y="16413"/>
                  <a:pt x="13762" y="16346"/>
                </a:cubicBezTo>
                <a:cubicBezTo>
                  <a:pt x="14303" y="15216"/>
                  <a:pt x="14761" y="13905"/>
                  <a:pt x="15115" y="12459"/>
                </a:cubicBezTo>
                <a:cubicBezTo>
                  <a:pt x="15125" y="12437"/>
                  <a:pt x="15125" y="12414"/>
                  <a:pt x="15115" y="12392"/>
                </a:cubicBezTo>
                <a:cubicBezTo>
                  <a:pt x="15125" y="12369"/>
                  <a:pt x="15146" y="12369"/>
                  <a:pt x="15157" y="12346"/>
                </a:cubicBezTo>
                <a:cubicBezTo>
                  <a:pt x="15032" y="13431"/>
                  <a:pt x="14771" y="14448"/>
                  <a:pt x="14407" y="15238"/>
                </a:cubicBezTo>
                <a:cubicBezTo>
                  <a:pt x="14376" y="15306"/>
                  <a:pt x="14428" y="15419"/>
                  <a:pt x="14459" y="15351"/>
                </a:cubicBezTo>
                <a:cubicBezTo>
                  <a:pt x="14490" y="15284"/>
                  <a:pt x="14522" y="15193"/>
                  <a:pt x="14563" y="15125"/>
                </a:cubicBezTo>
                <a:cubicBezTo>
                  <a:pt x="14365" y="15758"/>
                  <a:pt x="14157" y="16345"/>
                  <a:pt x="13939" y="16956"/>
                </a:cubicBezTo>
                <a:cubicBezTo>
                  <a:pt x="13918" y="17023"/>
                  <a:pt x="13959" y="17136"/>
                  <a:pt x="13980" y="17069"/>
                </a:cubicBezTo>
                <a:cubicBezTo>
                  <a:pt x="13866" y="17317"/>
                  <a:pt x="13761" y="17565"/>
                  <a:pt x="13647" y="17814"/>
                </a:cubicBezTo>
                <a:close/>
                <a:moveTo>
                  <a:pt x="14480" y="15600"/>
                </a:moveTo>
                <a:cubicBezTo>
                  <a:pt x="14334" y="16074"/>
                  <a:pt x="14167" y="16549"/>
                  <a:pt x="13991" y="17000"/>
                </a:cubicBezTo>
                <a:cubicBezTo>
                  <a:pt x="14157" y="16526"/>
                  <a:pt x="14324" y="16074"/>
                  <a:pt x="14480" y="15600"/>
                </a:cubicBezTo>
                <a:close/>
                <a:moveTo>
                  <a:pt x="21444" y="20186"/>
                </a:moveTo>
                <a:cubicBezTo>
                  <a:pt x="20944" y="18243"/>
                  <a:pt x="19976" y="16458"/>
                  <a:pt x="18571" y="14877"/>
                </a:cubicBezTo>
                <a:cubicBezTo>
                  <a:pt x="17665" y="13860"/>
                  <a:pt x="16593" y="12934"/>
                  <a:pt x="15385" y="12165"/>
                </a:cubicBezTo>
                <a:cubicBezTo>
                  <a:pt x="15385" y="12165"/>
                  <a:pt x="15385" y="12165"/>
                  <a:pt x="15385" y="12165"/>
                </a:cubicBezTo>
                <a:lnTo>
                  <a:pt x="15333" y="12120"/>
                </a:lnTo>
                <a:cubicBezTo>
                  <a:pt x="15313" y="12098"/>
                  <a:pt x="15281" y="12120"/>
                  <a:pt x="15271" y="12165"/>
                </a:cubicBezTo>
                <a:cubicBezTo>
                  <a:pt x="15271" y="12143"/>
                  <a:pt x="15260" y="12120"/>
                  <a:pt x="15250" y="12120"/>
                </a:cubicBezTo>
                <a:cubicBezTo>
                  <a:pt x="15240" y="12075"/>
                  <a:pt x="15229" y="12052"/>
                  <a:pt x="15208" y="12030"/>
                </a:cubicBezTo>
                <a:cubicBezTo>
                  <a:pt x="14834" y="11804"/>
                  <a:pt x="14438" y="11578"/>
                  <a:pt x="14053" y="11375"/>
                </a:cubicBezTo>
                <a:cubicBezTo>
                  <a:pt x="13657" y="11171"/>
                  <a:pt x="13241" y="10968"/>
                  <a:pt x="12835" y="10810"/>
                </a:cubicBezTo>
                <a:cubicBezTo>
                  <a:pt x="12835" y="10810"/>
                  <a:pt x="12825" y="10810"/>
                  <a:pt x="12825" y="10810"/>
                </a:cubicBezTo>
                <a:cubicBezTo>
                  <a:pt x="12793" y="10810"/>
                  <a:pt x="12773" y="10855"/>
                  <a:pt x="12773" y="10900"/>
                </a:cubicBezTo>
                <a:cubicBezTo>
                  <a:pt x="12773" y="10945"/>
                  <a:pt x="12762" y="11013"/>
                  <a:pt x="12752" y="11058"/>
                </a:cubicBezTo>
                <a:cubicBezTo>
                  <a:pt x="12741" y="10991"/>
                  <a:pt x="12689" y="10968"/>
                  <a:pt x="12679" y="11058"/>
                </a:cubicBezTo>
                <a:cubicBezTo>
                  <a:pt x="12679" y="11104"/>
                  <a:pt x="12668" y="11126"/>
                  <a:pt x="12658" y="11171"/>
                </a:cubicBezTo>
                <a:cubicBezTo>
                  <a:pt x="12648" y="11171"/>
                  <a:pt x="12637" y="11194"/>
                  <a:pt x="12637" y="11216"/>
                </a:cubicBezTo>
                <a:cubicBezTo>
                  <a:pt x="12398" y="12053"/>
                  <a:pt x="12137" y="12866"/>
                  <a:pt x="11867" y="13657"/>
                </a:cubicBezTo>
                <a:cubicBezTo>
                  <a:pt x="11836" y="13724"/>
                  <a:pt x="11898" y="13815"/>
                  <a:pt x="11929" y="13724"/>
                </a:cubicBezTo>
                <a:cubicBezTo>
                  <a:pt x="12158" y="13069"/>
                  <a:pt x="12377" y="12391"/>
                  <a:pt x="12585" y="11691"/>
                </a:cubicBezTo>
                <a:cubicBezTo>
                  <a:pt x="12398" y="12821"/>
                  <a:pt x="12127" y="13883"/>
                  <a:pt x="11794" y="14854"/>
                </a:cubicBezTo>
                <a:cubicBezTo>
                  <a:pt x="11763" y="14944"/>
                  <a:pt x="11825" y="15012"/>
                  <a:pt x="11856" y="14922"/>
                </a:cubicBezTo>
                <a:cubicBezTo>
                  <a:pt x="12252" y="13792"/>
                  <a:pt x="12543" y="12504"/>
                  <a:pt x="12741" y="11149"/>
                </a:cubicBezTo>
                <a:cubicBezTo>
                  <a:pt x="12533" y="13069"/>
                  <a:pt x="12096" y="15057"/>
                  <a:pt x="11492" y="16774"/>
                </a:cubicBezTo>
                <a:cubicBezTo>
                  <a:pt x="10940" y="18333"/>
                  <a:pt x="10295" y="19599"/>
                  <a:pt x="9629" y="20412"/>
                </a:cubicBezTo>
                <a:cubicBezTo>
                  <a:pt x="10003" y="19847"/>
                  <a:pt x="10357" y="19169"/>
                  <a:pt x="10576" y="18288"/>
                </a:cubicBezTo>
                <a:cubicBezTo>
                  <a:pt x="10597" y="18198"/>
                  <a:pt x="10534" y="18130"/>
                  <a:pt x="10514" y="18221"/>
                </a:cubicBezTo>
                <a:cubicBezTo>
                  <a:pt x="10243" y="19305"/>
                  <a:pt x="9774" y="20051"/>
                  <a:pt x="9306" y="20728"/>
                </a:cubicBezTo>
                <a:cubicBezTo>
                  <a:pt x="9306" y="20706"/>
                  <a:pt x="9306" y="20706"/>
                  <a:pt x="9306" y="20683"/>
                </a:cubicBezTo>
                <a:cubicBezTo>
                  <a:pt x="9306" y="20683"/>
                  <a:pt x="9306" y="20683"/>
                  <a:pt x="9306" y="20683"/>
                </a:cubicBezTo>
                <a:cubicBezTo>
                  <a:pt x="9306" y="20661"/>
                  <a:pt x="9316" y="20661"/>
                  <a:pt x="9316" y="20638"/>
                </a:cubicBezTo>
                <a:cubicBezTo>
                  <a:pt x="9316" y="20638"/>
                  <a:pt x="9316" y="20638"/>
                  <a:pt x="9316" y="20638"/>
                </a:cubicBezTo>
                <a:cubicBezTo>
                  <a:pt x="9577" y="20051"/>
                  <a:pt x="9816" y="19441"/>
                  <a:pt x="10035" y="18785"/>
                </a:cubicBezTo>
                <a:cubicBezTo>
                  <a:pt x="10066" y="18695"/>
                  <a:pt x="10003" y="18627"/>
                  <a:pt x="9972" y="18718"/>
                </a:cubicBezTo>
                <a:cubicBezTo>
                  <a:pt x="9806" y="19237"/>
                  <a:pt x="9618" y="19734"/>
                  <a:pt x="9420" y="20186"/>
                </a:cubicBezTo>
                <a:cubicBezTo>
                  <a:pt x="9629" y="19237"/>
                  <a:pt x="9868" y="18333"/>
                  <a:pt x="10118" y="17430"/>
                </a:cubicBezTo>
                <a:cubicBezTo>
                  <a:pt x="10139" y="17339"/>
                  <a:pt x="10076" y="17271"/>
                  <a:pt x="10055" y="17362"/>
                </a:cubicBezTo>
                <a:cubicBezTo>
                  <a:pt x="9806" y="18220"/>
                  <a:pt x="9587" y="19102"/>
                  <a:pt x="9379" y="20005"/>
                </a:cubicBezTo>
                <a:cubicBezTo>
                  <a:pt x="9597" y="18243"/>
                  <a:pt x="10014" y="16436"/>
                  <a:pt x="10576" y="14854"/>
                </a:cubicBezTo>
                <a:cubicBezTo>
                  <a:pt x="11148" y="13227"/>
                  <a:pt x="11815" y="11939"/>
                  <a:pt x="12512" y="11126"/>
                </a:cubicBezTo>
                <a:cubicBezTo>
                  <a:pt x="12075" y="11849"/>
                  <a:pt x="11679" y="12662"/>
                  <a:pt x="11336" y="13589"/>
                </a:cubicBezTo>
                <a:cubicBezTo>
                  <a:pt x="11305" y="13656"/>
                  <a:pt x="11357" y="13769"/>
                  <a:pt x="11388" y="13702"/>
                </a:cubicBezTo>
                <a:cubicBezTo>
                  <a:pt x="11669" y="12934"/>
                  <a:pt x="11992" y="12233"/>
                  <a:pt x="12346" y="11601"/>
                </a:cubicBezTo>
                <a:cubicBezTo>
                  <a:pt x="11919" y="12798"/>
                  <a:pt x="11492" y="13996"/>
                  <a:pt x="11086" y="15238"/>
                </a:cubicBezTo>
                <a:cubicBezTo>
                  <a:pt x="11055" y="15329"/>
                  <a:pt x="11117" y="15396"/>
                  <a:pt x="11149" y="15306"/>
                </a:cubicBezTo>
                <a:cubicBezTo>
                  <a:pt x="11607" y="13905"/>
                  <a:pt x="12085" y="12549"/>
                  <a:pt x="12575" y="11194"/>
                </a:cubicBezTo>
                <a:cubicBezTo>
                  <a:pt x="12606" y="11149"/>
                  <a:pt x="12648" y="11081"/>
                  <a:pt x="12679" y="11036"/>
                </a:cubicBezTo>
                <a:cubicBezTo>
                  <a:pt x="12700" y="10990"/>
                  <a:pt x="12700" y="10923"/>
                  <a:pt x="12679" y="10900"/>
                </a:cubicBezTo>
                <a:cubicBezTo>
                  <a:pt x="12679" y="10877"/>
                  <a:pt x="12689" y="10855"/>
                  <a:pt x="12679" y="10832"/>
                </a:cubicBezTo>
                <a:cubicBezTo>
                  <a:pt x="12679" y="10787"/>
                  <a:pt x="12658" y="10742"/>
                  <a:pt x="12637" y="10719"/>
                </a:cubicBezTo>
                <a:cubicBezTo>
                  <a:pt x="11940" y="10448"/>
                  <a:pt x="11242" y="10222"/>
                  <a:pt x="10566" y="10064"/>
                </a:cubicBezTo>
                <a:cubicBezTo>
                  <a:pt x="10534" y="10064"/>
                  <a:pt x="10503" y="10109"/>
                  <a:pt x="10503" y="10177"/>
                </a:cubicBezTo>
                <a:cubicBezTo>
                  <a:pt x="10378" y="12210"/>
                  <a:pt x="9951" y="14334"/>
                  <a:pt x="9296" y="16164"/>
                </a:cubicBezTo>
                <a:cubicBezTo>
                  <a:pt x="8650" y="17995"/>
                  <a:pt x="7817" y="19418"/>
                  <a:pt x="6953" y="20209"/>
                </a:cubicBezTo>
                <a:cubicBezTo>
                  <a:pt x="7870" y="19124"/>
                  <a:pt x="8640" y="17497"/>
                  <a:pt x="9160" y="15509"/>
                </a:cubicBezTo>
                <a:cubicBezTo>
                  <a:pt x="9181" y="15419"/>
                  <a:pt x="9119" y="15351"/>
                  <a:pt x="9098" y="15441"/>
                </a:cubicBezTo>
                <a:cubicBezTo>
                  <a:pt x="8640" y="17181"/>
                  <a:pt x="7984" y="18650"/>
                  <a:pt x="7203" y="19712"/>
                </a:cubicBezTo>
                <a:cubicBezTo>
                  <a:pt x="7599" y="19011"/>
                  <a:pt x="7932" y="18175"/>
                  <a:pt x="8203" y="17249"/>
                </a:cubicBezTo>
                <a:cubicBezTo>
                  <a:pt x="8223" y="17159"/>
                  <a:pt x="8161" y="17091"/>
                  <a:pt x="8140" y="17181"/>
                </a:cubicBezTo>
                <a:cubicBezTo>
                  <a:pt x="7838" y="18243"/>
                  <a:pt x="7443" y="19170"/>
                  <a:pt x="6974" y="19915"/>
                </a:cubicBezTo>
                <a:cubicBezTo>
                  <a:pt x="7016" y="19734"/>
                  <a:pt x="7068" y="19599"/>
                  <a:pt x="7120" y="19441"/>
                </a:cubicBezTo>
                <a:cubicBezTo>
                  <a:pt x="7182" y="19237"/>
                  <a:pt x="7255" y="19011"/>
                  <a:pt x="7318" y="18808"/>
                </a:cubicBezTo>
                <a:cubicBezTo>
                  <a:pt x="7453" y="18401"/>
                  <a:pt x="7578" y="17972"/>
                  <a:pt x="7713" y="17565"/>
                </a:cubicBezTo>
                <a:cubicBezTo>
                  <a:pt x="7734" y="17475"/>
                  <a:pt x="7682" y="17407"/>
                  <a:pt x="7651" y="17498"/>
                </a:cubicBezTo>
                <a:cubicBezTo>
                  <a:pt x="7516" y="17927"/>
                  <a:pt x="7380" y="18356"/>
                  <a:pt x="7245" y="18786"/>
                </a:cubicBezTo>
                <a:cubicBezTo>
                  <a:pt x="7182" y="18989"/>
                  <a:pt x="7110" y="19215"/>
                  <a:pt x="7047" y="19418"/>
                </a:cubicBezTo>
                <a:cubicBezTo>
                  <a:pt x="7026" y="19486"/>
                  <a:pt x="7005" y="19554"/>
                  <a:pt x="6985" y="19599"/>
                </a:cubicBezTo>
                <a:cubicBezTo>
                  <a:pt x="7182" y="18401"/>
                  <a:pt x="7464" y="17272"/>
                  <a:pt x="7838" y="16278"/>
                </a:cubicBezTo>
                <a:cubicBezTo>
                  <a:pt x="7869" y="16210"/>
                  <a:pt x="7817" y="16097"/>
                  <a:pt x="7786" y="16165"/>
                </a:cubicBezTo>
                <a:cubicBezTo>
                  <a:pt x="7463" y="17046"/>
                  <a:pt x="7193" y="18017"/>
                  <a:pt x="7005" y="19057"/>
                </a:cubicBezTo>
                <a:cubicBezTo>
                  <a:pt x="7193" y="17385"/>
                  <a:pt x="7578" y="15713"/>
                  <a:pt x="8109" y="14221"/>
                </a:cubicBezTo>
                <a:cubicBezTo>
                  <a:pt x="8463" y="13205"/>
                  <a:pt x="8879" y="12324"/>
                  <a:pt x="9316" y="11623"/>
                </a:cubicBezTo>
                <a:cubicBezTo>
                  <a:pt x="9046" y="12165"/>
                  <a:pt x="8817" y="12821"/>
                  <a:pt x="8640" y="13521"/>
                </a:cubicBezTo>
                <a:cubicBezTo>
                  <a:pt x="8619" y="13611"/>
                  <a:pt x="8681" y="13679"/>
                  <a:pt x="8702" y="13589"/>
                </a:cubicBezTo>
                <a:cubicBezTo>
                  <a:pt x="9077" y="12120"/>
                  <a:pt x="9670" y="10923"/>
                  <a:pt x="10389" y="10267"/>
                </a:cubicBezTo>
                <a:cubicBezTo>
                  <a:pt x="10389" y="10267"/>
                  <a:pt x="10389" y="10267"/>
                  <a:pt x="10389" y="10290"/>
                </a:cubicBezTo>
                <a:cubicBezTo>
                  <a:pt x="9743" y="11261"/>
                  <a:pt x="9192" y="12482"/>
                  <a:pt x="8734" y="13860"/>
                </a:cubicBezTo>
                <a:cubicBezTo>
                  <a:pt x="8702" y="13950"/>
                  <a:pt x="8765" y="14018"/>
                  <a:pt x="8796" y="13928"/>
                </a:cubicBezTo>
                <a:cubicBezTo>
                  <a:pt x="9108" y="12956"/>
                  <a:pt x="9483" y="12075"/>
                  <a:pt x="9899" y="11284"/>
                </a:cubicBezTo>
                <a:cubicBezTo>
                  <a:pt x="9785" y="11600"/>
                  <a:pt x="9681" y="11939"/>
                  <a:pt x="9608" y="12301"/>
                </a:cubicBezTo>
                <a:cubicBezTo>
                  <a:pt x="9587" y="12391"/>
                  <a:pt x="9650" y="12459"/>
                  <a:pt x="9670" y="12368"/>
                </a:cubicBezTo>
                <a:cubicBezTo>
                  <a:pt x="9816" y="11668"/>
                  <a:pt x="10045" y="11058"/>
                  <a:pt x="10326" y="10584"/>
                </a:cubicBezTo>
                <a:cubicBezTo>
                  <a:pt x="10326" y="10900"/>
                  <a:pt x="10233" y="11171"/>
                  <a:pt x="10160" y="11420"/>
                </a:cubicBezTo>
                <a:cubicBezTo>
                  <a:pt x="10087" y="11668"/>
                  <a:pt x="10004" y="11939"/>
                  <a:pt x="9920" y="12165"/>
                </a:cubicBezTo>
                <a:cubicBezTo>
                  <a:pt x="9754" y="12662"/>
                  <a:pt x="9566" y="13137"/>
                  <a:pt x="9369" y="13589"/>
                </a:cubicBezTo>
                <a:cubicBezTo>
                  <a:pt x="9358" y="13611"/>
                  <a:pt x="9358" y="13634"/>
                  <a:pt x="9358" y="13634"/>
                </a:cubicBezTo>
                <a:cubicBezTo>
                  <a:pt x="9316" y="13656"/>
                  <a:pt x="9316" y="13792"/>
                  <a:pt x="9369" y="13792"/>
                </a:cubicBezTo>
                <a:cubicBezTo>
                  <a:pt x="9389" y="13792"/>
                  <a:pt x="9400" y="13747"/>
                  <a:pt x="9400" y="13724"/>
                </a:cubicBezTo>
                <a:cubicBezTo>
                  <a:pt x="9410" y="13724"/>
                  <a:pt x="9410" y="13724"/>
                  <a:pt x="9421" y="13702"/>
                </a:cubicBezTo>
                <a:cubicBezTo>
                  <a:pt x="9629" y="13227"/>
                  <a:pt x="9816" y="12730"/>
                  <a:pt x="9993" y="12210"/>
                </a:cubicBezTo>
                <a:cubicBezTo>
                  <a:pt x="10076" y="11939"/>
                  <a:pt x="10160" y="11691"/>
                  <a:pt x="10243" y="11397"/>
                </a:cubicBezTo>
                <a:cubicBezTo>
                  <a:pt x="10295" y="11216"/>
                  <a:pt x="10347" y="11058"/>
                  <a:pt x="10368" y="10855"/>
                </a:cubicBezTo>
                <a:cubicBezTo>
                  <a:pt x="10337" y="11284"/>
                  <a:pt x="10243" y="11713"/>
                  <a:pt x="10160" y="12097"/>
                </a:cubicBezTo>
                <a:cubicBezTo>
                  <a:pt x="10035" y="12662"/>
                  <a:pt x="9879" y="13182"/>
                  <a:pt x="9702" y="13656"/>
                </a:cubicBezTo>
                <a:cubicBezTo>
                  <a:pt x="9670" y="13724"/>
                  <a:pt x="9722" y="13837"/>
                  <a:pt x="9754" y="13769"/>
                </a:cubicBezTo>
                <a:cubicBezTo>
                  <a:pt x="9951" y="13250"/>
                  <a:pt x="10118" y="12685"/>
                  <a:pt x="10253" y="12075"/>
                </a:cubicBezTo>
                <a:cubicBezTo>
                  <a:pt x="10378" y="11487"/>
                  <a:pt x="10493" y="10832"/>
                  <a:pt x="10451" y="10177"/>
                </a:cubicBezTo>
                <a:cubicBezTo>
                  <a:pt x="10451" y="10154"/>
                  <a:pt x="10441" y="10132"/>
                  <a:pt x="10430" y="10132"/>
                </a:cubicBezTo>
                <a:cubicBezTo>
                  <a:pt x="10430" y="10086"/>
                  <a:pt x="10409" y="10064"/>
                  <a:pt x="10389" y="10086"/>
                </a:cubicBezTo>
                <a:cubicBezTo>
                  <a:pt x="10378" y="10086"/>
                  <a:pt x="10368" y="10109"/>
                  <a:pt x="10357" y="10109"/>
                </a:cubicBezTo>
                <a:cubicBezTo>
                  <a:pt x="10347" y="10064"/>
                  <a:pt x="10337" y="10041"/>
                  <a:pt x="10316" y="10041"/>
                </a:cubicBezTo>
                <a:cubicBezTo>
                  <a:pt x="9681" y="9906"/>
                  <a:pt x="9077" y="9838"/>
                  <a:pt x="8525" y="9815"/>
                </a:cubicBezTo>
                <a:cubicBezTo>
                  <a:pt x="8525" y="9815"/>
                  <a:pt x="8525" y="9815"/>
                  <a:pt x="8525" y="9815"/>
                </a:cubicBezTo>
                <a:cubicBezTo>
                  <a:pt x="8505" y="9815"/>
                  <a:pt x="8473" y="9861"/>
                  <a:pt x="8473" y="9906"/>
                </a:cubicBezTo>
                <a:cubicBezTo>
                  <a:pt x="8234" y="11939"/>
                  <a:pt x="7672" y="13995"/>
                  <a:pt x="6891" y="15690"/>
                </a:cubicBezTo>
                <a:cubicBezTo>
                  <a:pt x="6537" y="16458"/>
                  <a:pt x="6142" y="17136"/>
                  <a:pt x="5725" y="17678"/>
                </a:cubicBezTo>
                <a:cubicBezTo>
                  <a:pt x="5860" y="17430"/>
                  <a:pt x="5975" y="17158"/>
                  <a:pt x="6089" y="16865"/>
                </a:cubicBezTo>
                <a:cubicBezTo>
                  <a:pt x="6100" y="16842"/>
                  <a:pt x="6100" y="16797"/>
                  <a:pt x="6089" y="16774"/>
                </a:cubicBezTo>
                <a:cubicBezTo>
                  <a:pt x="6100" y="16774"/>
                  <a:pt x="6100" y="16797"/>
                  <a:pt x="6110" y="16797"/>
                </a:cubicBezTo>
                <a:cubicBezTo>
                  <a:pt x="6152" y="16797"/>
                  <a:pt x="6152" y="16639"/>
                  <a:pt x="6110" y="16639"/>
                </a:cubicBezTo>
                <a:cubicBezTo>
                  <a:pt x="6079" y="16639"/>
                  <a:pt x="6069" y="16706"/>
                  <a:pt x="6079" y="16752"/>
                </a:cubicBezTo>
                <a:cubicBezTo>
                  <a:pt x="6069" y="16729"/>
                  <a:pt x="6048" y="16729"/>
                  <a:pt x="6037" y="16752"/>
                </a:cubicBezTo>
                <a:cubicBezTo>
                  <a:pt x="5788" y="17407"/>
                  <a:pt x="5486" y="17949"/>
                  <a:pt x="5142" y="18356"/>
                </a:cubicBezTo>
                <a:cubicBezTo>
                  <a:pt x="4955" y="18559"/>
                  <a:pt x="4757" y="18717"/>
                  <a:pt x="4559" y="18853"/>
                </a:cubicBezTo>
                <a:cubicBezTo>
                  <a:pt x="5059" y="18198"/>
                  <a:pt x="5475" y="17294"/>
                  <a:pt x="5788" y="16209"/>
                </a:cubicBezTo>
                <a:cubicBezTo>
                  <a:pt x="5808" y="16119"/>
                  <a:pt x="5746" y="16051"/>
                  <a:pt x="5725" y="16142"/>
                </a:cubicBezTo>
                <a:cubicBezTo>
                  <a:pt x="5371" y="17362"/>
                  <a:pt x="4882" y="18333"/>
                  <a:pt x="4299" y="19011"/>
                </a:cubicBezTo>
                <a:cubicBezTo>
                  <a:pt x="4299" y="19011"/>
                  <a:pt x="4299" y="19011"/>
                  <a:pt x="4289" y="19011"/>
                </a:cubicBezTo>
                <a:cubicBezTo>
                  <a:pt x="4643" y="18424"/>
                  <a:pt x="4965" y="17769"/>
                  <a:pt x="5267" y="17045"/>
                </a:cubicBezTo>
                <a:cubicBezTo>
                  <a:pt x="5298" y="16978"/>
                  <a:pt x="5246" y="16865"/>
                  <a:pt x="5215" y="16933"/>
                </a:cubicBezTo>
                <a:cubicBezTo>
                  <a:pt x="4934" y="17610"/>
                  <a:pt x="4622" y="18243"/>
                  <a:pt x="4289" y="18808"/>
                </a:cubicBezTo>
                <a:cubicBezTo>
                  <a:pt x="4299" y="18717"/>
                  <a:pt x="4309" y="18627"/>
                  <a:pt x="4330" y="18537"/>
                </a:cubicBezTo>
                <a:cubicBezTo>
                  <a:pt x="4372" y="18401"/>
                  <a:pt x="4413" y="18288"/>
                  <a:pt x="4455" y="18198"/>
                </a:cubicBezTo>
                <a:cubicBezTo>
                  <a:pt x="4538" y="17949"/>
                  <a:pt x="4632" y="17701"/>
                  <a:pt x="4726" y="17475"/>
                </a:cubicBezTo>
                <a:cubicBezTo>
                  <a:pt x="4903" y="17023"/>
                  <a:pt x="5101" y="16593"/>
                  <a:pt x="5309" y="16187"/>
                </a:cubicBezTo>
                <a:cubicBezTo>
                  <a:pt x="5340" y="16119"/>
                  <a:pt x="5288" y="16006"/>
                  <a:pt x="5257" y="16074"/>
                </a:cubicBezTo>
                <a:cubicBezTo>
                  <a:pt x="5028" y="16526"/>
                  <a:pt x="4809" y="17000"/>
                  <a:pt x="4611" y="17520"/>
                </a:cubicBezTo>
                <a:cubicBezTo>
                  <a:pt x="4538" y="17700"/>
                  <a:pt x="4476" y="17904"/>
                  <a:pt x="4403" y="18085"/>
                </a:cubicBezTo>
                <a:cubicBezTo>
                  <a:pt x="4414" y="18039"/>
                  <a:pt x="4414" y="18017"/>
                  <a:pt x="4424" y="17972"/>
                </a:cubicBezTo>
                <a:cubicBezTo>
                  <a:pt x="4538" y="17542"/>
                  <a:pt x="4674" y="17136"/>
                  <a:pt x="4799" y="16752"/>
                </a:cubicBezTo>
                <a:cubicBezTo>
                  <a:pt x="5038" y="16051"/>
                  <a:pt x="5298" y="15373"/>
                  <a:pt x="5579" y="14763"/>
                </a:cubicBezTo>
                <a:cubicBezTo>
                  <a:pt x="5611" y="14696"/>
                  <a:pt x="5559" y="14583"/>
                  <a:pt x="5527" y="14650"/>
                </a:cubicBezTo>
                <a:cubicBezTo>
                  <a:pt x="5236" y="15283"/>
                  <a:pt x="4976" y="15961"/>
                  <a:pt x="4736" y="16661"/>
                </a:cubicBezTo>
                <a:cubicBezTo>
                  <a:pt x="4684" y="16819"/>
                  <a:pt x="4632" y="16978"/>
                  <a:pt x="4580" y="17136"/>
                </a:cubicBezTo>
                <a:cubicBezTo>
                  <a:pt x="4872" y="15780"/>
                  <a:pt x="5298" y="14492"/>
                  <a:pt x="5829" y="13362"/>
                </a:cubicBezTo>
                <a:cubicBezTo>
                  <a:pt x="6464" y="11984"/>
                  <a:pt x="7214" y="10945"/>
                  <a:pt x="7974" y="10335"/>
                </a:cubicBezTo>
                <a:cubicBezTo>
                  <a:pt x="7932" y="10403"/>
                  <a:pt x="7890" y="10448"/>
                  <a:pt x="7849" y="10516"/>
                </a:cubicBezTo>
                <a:cubicBezTo>
                  <a:pt x="7682" y="10764"/>
                  <a:pt x="7526" y="11013"/>
                  <a:pt x="7370" y="11284"/>
                </a:cubicBezTo>
                <a:cubicBezTo>
                  <a:pt x="7047" y="11826"/>
                  <a:pt x="6756" y="12436"/>
                  <a:pt x="6485" y="13114"/>
                </a:cubicBezTo>
                <a:cubicBezTo>
                  <a:pt x="6454" y="13182"/>
                  <a:pt x="6506" y="13295"/>
                  <a:pt x="6537" y="13227"/>
                </a:cubicBezTo>
                <a:cubicBezTo>
                  <a:pt x="6797" y="12594"/>
                  <a:pt x="7068" y="12029"/>
                  <a:pt x="7370" y="11487"/>
                </a:cubicBezTo>
                <a:cubicBezTo>
                  <a:pt x="7526" y="11216"/>
                  <a:pt x="7682" y="10967"/>
                  <a:pt x="7849" y="10719"/>
                </a:cubicBezTo>
                <a:cubicBezTo>
                  <a:pt x="7984" y="10516"/>
                  <a:pt x="8130" y="10312"/>
                  <a:pt x="8286" y="10177"/>
                </a:cubicBezTo>
                <a:cubicBezTo>
                  <a:pt x="8015" y="10990"/>
                  <a:pt x="7703" y="11758"/>
                  <a:pt x="7370" y="12459"/>
                </a:cubicBezTo>
                <a:cubicBezTo>
                  <a:pt x="7339" y="12526"/>
                  <a:pt x="7391" y="12639"/>
                  <a:pt x="7422" y="12572"/>
                </a:cubicBezTo>
                <a:cubicBezTo>
                  <a:pt x="7755" y="11894"/>
                  <a:pt x="8057" y="11148"/>
                  <a:pt x="8317" y="10335"/>
                </a:cubicBezTo>
                <a:cubicBezTo>
                  <a:pt x="8067" y="11804"/>
                  <a:pt x="7651" y="13159"/>
                  <a:pt x="7120" y="14221"/>
                </a:cubicBezTo>
                <a:cubicBezTo>
                  <a:pt x="7089" y="14289"/>
                  <a:pt x="7141" y="14402"/>
                  <a:pt x="7172" y="14334"/>
                </a:cubicBezTo>
                <a:cubicBezTo>
                  <a:pt x="7776" y="13137"/>
                  <a:pt x="8213" y="11623"/>
                  <a:pt x="8463" y="9951"/>
                </a:cubicBezTo>
                <a:cubicBezTo>
                  <a:pt x="8473" y="9883"/>
                  <a:pt x="8432" y="9838"/>
                  <a:pt x="8411" y="9861"/>
                </a:cubicBezTo>
                <a:cubicBezTo>
                  <a:pt x="8400" y="9838"/>
                  <a:pt x="8390" y="9815"/>
                  <a:pt x="8369" y="9815"/>
                </a:cubicBezTo>
                <a:cubicBezTo>
                  <a:pt x="7495" y="9815"/>
                  <a:pt x="6756" y="9973"/>
                  <a:pt x="6235" y="10312"/>
                </a:cubicBezTo>
                <a:cubicBezTo>
                  <a:pt x="6225" y="10312"/>
                  <a:pt x="6214" y="10335"/>
                  <a:pt x="6214" y="10335"/>
                </a:cubicBezTo>
                <a:cubicBezTo>
                  <a:pt x="6162" y="10425"/>
                  <a:pt x="6121" y="10516"/>
                  <a:pt x="6069" y="10606"/>
                </a:cubicBezTo>
                <a:cubicBezTo>
                  <a:pt x="6100" y="10538"/>
                  <a:pt x="6131" y="10471"/>
                  <a:pt x="6162" y="10403"/>
                </a:cubicBezTo>
                <a:cubicBezTo>
                  <a:pt x="6173" y="10380"/>
                  <a:pt x="6173" y="10380"/>
                  <a:pt x="6173" y="10358"/>
                </a:cubicBezTo>
                <a:cubicBezTo>
                  <a:pt x="6194" y="10358"/>
                  <a:pt x="6194" y="10312"/>
                  <a:pt x="6194" y="10290"/>
                </a:cubicBezTo>
                <a:cubicBezTo>
                  <a:pt x="6194" y="10290"/>
                  <a:pt x="6194" y="10290"/>
                  <a:pt x="6194" y="10290"/>
                </a:cubicBezTo>
                <a:cubicBezTo>
                  <a:pt x="6548" y="10064"/>
                  <a:pt x="6995" y="9906"/>
                  <a:pt x="7536" y="9838"/>
                </a:cubicBezTo>
                <a:cubicBezTo>
                  <a:pt x="7568" y="9838"/>
                  <a:pt x="7588" y="9793"/>
                  <a:pt x="7588" y="9725"/>
                </a:cubicBezTo>
                <a:cubicBezTo>
                  <a:pt x="7588" y="9657"/>
                  <a:pt x="7568" y="9612"/>
                  <a:pt x="7536" y="9589"/>
                </a:cubicBezTo>
                <a:cubicBezTo>
                  <a:pt x="7016" y="9454"/>
                  <a:pt x="6485" y="9115"/>
                  <a:pt x="5975" y="8640"/>
                </a:cubicBezTo>
                <a:cubicBezTo>
                  <a:pt x="6600" y="9160"/>
                  <a:pt x="7266" y="9431"/>
                  <a:pt x="7922" y="9680"/>
                </a:cubicBezTo>
                <a:cubicBezTo>
                  <a:pt x="7963" y="9702"/>
                  <a:pt x="7984" y="9544"/>
                  <a:pt x="7942" y="9522"/>
                </a:cubicBezTo>
                <a:cubicBezTo>
                  <a:pt x="7922" y="9522"/>
                  <a:pt x="7911" y="9499"/>
                  <a:pt x="7890" y="9499"/>
                </a:cubicBezTo>
                <a:cubicBezTo>
                  <a:pt x="7911" y="9476"/>
                  <a:pt x="7911" y="9431"/>
                  <a:pt x="7890" y="9386"/>
                </a:cubicBezTo>
                <a:cubicBezTo>
                  <a:pt x="7474" y="8640"/>
                  <a:pt x="7006" y="8008"/>
                  <a:pt x="6516" y="7511"/>
                </a:cubicBezTo>
                <a:cubicBezTo>
                  <a:pt x="6475" y="7466"/>
                  <a:pt x="6443" y="7601"/>
                  <a:pt x="6485" y="7646"/>
                </a:cubicBezTo>
                <a:cubicBezTo>
                  <a:pt x="6891" y="8053"/>
                  <a:pt x="7266" y="8550"/>
                  <a:pt x="7620" y="9115"/>
                </a:cubicBezTo>
                <a:cubicBezTo>
                  <a:pt x="7182" y="8889"/>
                  <a:pt x="6766" y="8527"/>
                  <a:pt x="6381" y="8030"/>
                </a:cubicBezTo>
                <a:cubicBezTo>
                  <a:pt x="6339" y="7985"/>
                  <a:pt x="6308" y="8121"/>
                  <a:pt x="6350" y="8166"/>
                </a:cubicBezTo>
                <a:cubicBezTo>
                  <a:pt x="6777" y="8708"/>
                  <a:pt x="7235" y="9115"/>
                  <a:pt x="7713" y="9318"/>
                </a:cubicBezTo>
                <a:cubicBezTo>
                  <a:pt x="7724" y="9318"/>
                  <a:pt x="7734" y="9318"/>
                  <a:pt x="7734" y="9318"/>
                </a:cubicBezTo>
                <a:cubicBezTo>
                  <a:pt x="7765" y="9364"/>
                  <a:pt x="7797" y="9409"/>
                  <a:pt x="7817" y="9477"/>
                </a:cubicBezTo>
                <a:cubicBezTo>
                  <a:pt x="7026" y="9160"/>
                  <a:pt x="6235" y="8821"/>
                  <a:pt x="5507" y="8031"/>
                </a:cubicBezTo>
                <a:cubicBezTo>
                  <a:pt x="5475" y="8008"/>
                  <a:pt x="5454" y="8053"/>
                  <a:pt x="5454" y="8098"/>
                </a:cubicBezTo>
                <a:cubicBezTo>
                  <a:pt x="5434" y="8076"/>
                  <a:pt x="5413" y="8053"/>
                  <a:pt x="5392" y="8031"/>
                </a:cubicBezTo>
                <a:cubicBezTo>
                  <a:pt x="5423" y="8008"/>
                  <a:pt x="5423" y="7872"/>
                  <a:pt x="5382" y="7872"/>
                </a:cubicBezTo>
                <a:cubicBezTo>
                  <a:pt x="5361" y="7872"/>
                  <a:pt x="5340" y="7918"/>
                  <a:pt x="5350" y="7963"/>
                </a:cubicBezTo>
                <a:cubicBezTo>
                  <a:pt x="5278" y="7872"/>
                  <a:pt x="5205" y="7782"/>
                  <a:pt x="5132" y="7692"/>
                </a:cubicBezTo>
                <a:cubicBezTo>
                  <a:pt x="4996" y="7511"/>
                  <a:pt x="4851" y="7307"/>
                  <a:pt x="4726" y="7104"/>
                </a:cubicBezTo>
                <a:cubicBezTo>
                  <a:pt x="4851" y="7285"/>
                  <a:pt x="4986" y="7443"/>
                  <a:pt x="5132" y="7556"/>
                </a:cubicBezTo>
                <a:cubicBezTo>
                  <a:pt x="5173" y="7601"/>
                  <a:pt x="5194" y="7443"/>
                  <a:pt x="5153" y="7398"/>
                </a:cubicBezTo>
                <a:cubicBezTo>
                  <a:pt x="4695" y="6969"/>
                  <a:pt x="4309" y="6268"/>
                  <a:pt x="3966" y="5477"/>
                </a:cubicBezTo>
                <a:cubicBezTo>
                  <a:pt x="3872" y="5274"/>
                  <a:pt x="3778" y="5048"/>
                  <a:pt x="3695" y="4845"/>
                </a:cubicBezTo>
                <a:cubicBezTo>
                  <a:pt x="3945" y="5387"/>
                  <a:pt x="4216" y="5861"/>
                  <a:pt x="4549" y="6178"/>
                </a:cubicBezTo>
                <a:cubicBezTo>
                  <a:pt x="4590" y="6223"/>
                  <a:pt x="4611" y="6065"/>
                  <a:pt x="4570" y="6020"/>
                </a:cubicBezTo>
                <a:cubicBezTo>
                  <a:pt x="4132" y="5635"/>
                  <a:pt x="3799" y="4890"/>
                  <a:pt x="3497" y="4122"/>
                </a:cubicBezTo>
                <a:cubicBezTo>
                  <a:pt x="3997" y="5025"/>
                  <a:pt x="4590" y="5658"/>
                  <a:pt x="5236" y="5974"/>
                </a:cubicBezTo>
                <a:cubicBezTo>
                  <a:pt x="5277" y="5997"/>
                  <a:pt x="5298" y="5839"/>
                  <a:pt x="5257" y="5816"/>
                </a:cubicBezTo>
                <a:cubicBezTo>
                  <a:pt x="4413" y="5410"/>
                  <a:pt x="3654" y="4415"/>
                  <a:pt x="3081" y="3037"/>
                </a:cubicBezTo>
                <a:cubicBezTo>
                  <a:pt x="3081" y="3015"/>
                  <a:pt x="3071" y="3015"/>
                  <a:pt x="3071" y="2992"/>
                </a:cubicBezTo>
                <a:cubicBezTo>
                  <a:pt x="3497" y="3647"/>
                  <a:pt x="3945" y="4212"/>
                  <a:pt x="4413" y="4687"/>
                </a:cubicBezTo>
                <a:cubicBezTo>
                  <a:pt x="4455" y="4732"/>
                  <a:pt x="4486" y="4596"/>
                  <a:pt x="4445" y="4551"/>
                </a:cubicBezTo>
                <a:cubicBezTo>
                  <a:pt x="4101" y="4212"/>
                  <a:pt x="3778" y="3805"/>
                  <a:pt x="3466" y="3376"/>
                </a:cubicBezTo>
                <a:cubicBezTo>
                  <a:pt x="4351" y="4076"/>
                  <a:pt x="5225" y="4867"/>
                  <a:pt x="5985" y="6110"/>
                </a:cubicBezTo>
                <a:cubicBezTo>
                  <a:pt x="6017" y="6178"/>
                  <a:pt x="6058" y="6042"/>
                  <a:pt x="6017" y="5974"/>
                </a:cubicBezTo>
                <a:cubicBezTo>
                  <a:pt x="5205" y="4641"/>
                  <a:pt x="4247" y="3828"/>
                  <a:pt x="3289" y="3060"/>
                </a:cubicBezTo>
                <a:cubicBezTo>
                  <a:pt x="3591" y="3195"/>
                  <a:pt x="3893" y="3263"/>
                  <a:pt x="4195" y="3421"/>
                </a:cubicBezTo>
                <a:cubicBezTo>
                  <a:pt x="4601" y="3647"/>
                  <a:pt x="4955" y="4099"/>
                  <a:pt x="5298" y="4574"/>
                </a:cubicBezTo>
                <a:cubicBezTo>
                  <a:pt x="5340" y="4619"/>
                  <a:pt x="5371" y="4506"/>
                  <a:pt x="5330" y="4438"/>
                </a:cubicBezTo>
                <a:cubicBezTo>
                  <a:pt x="5048" y="4031"/>
                  <a:pt x="4757" y="3670"/>
                  <a:pt x="4445" y="3421"/>
                </a:cubicBezTo>
                <a:cubicBezTo>
                  <a:pt x="4944" y="3760"/>
                  <a:pt x="5444" y="4235"/>
                  <a:pt x="5923" y="4867"/>
                </a:cubicBezTo>
                <a:cubicBezTo>
                  <a:pt x="6860" y="6110"/>
                  <a:pt x="7620" y="7782"/>
                  <a:pt x="8067" y="9635"/>
                </a:cubicBezTo>
                <a:cubicBezTo>
                  <a:pt x="8078" y="9680"/>
                  <a:pt x="8099" y="9702"/>
                  <a:pt x="8119" y="9702"/>
                </a:cubicBezTo>
                <a:cubicBezTo>
                  <a:pt x="8765" y="9680"/>
                  <a:pt x="9483" y="9748"/>
                  <a:pt x="10253" y="9906"/>
                </a:cubicBezTo>
                <a:cubicBezTo>
                  <a:pt x="10285" y="9906"/>
                  <a:pt x="10305" y="9860"/>
                  <a:pt x="10316" y="9815"/>
                </a:cubicBezTo>
                <a:cubicBezTo>
                  <a:pt x="10326" y="9748"/>
                  <a:pt x="10305" y="9702"/>
                  <a:pt x="10285" y="9680"/>
                </a:cubicBezTo>
                <a:cubicBezTo>
                  <a:pt x="9462" y="8979"/>
                  <a:pt x="8681" y="7737"/>
                  <a:pt x="8036" y="6132"/>
                </a:cubicBezTo>
                <a:cubicBezTo>
                  <a:pt x="7474" y="4754"/>
                  <a:pt x="7058" y="3195"/>
                  <a:pt x="6818" y="1591"/>
                </a:cubicBezTo>
                <a:cubicBezTo>
                  <a:pt x="6881" y="1930"/>
                  <a:pt x="6953" y="2269"/>
                  <a:pt x="7037" y="2585"/>
                </a:cubicBezTo>
                <a:cubicBezTo>
                  <a:pt x="7235" y="3353"/>
                  <a:pt x="7505" y="4031"/>
                  <a:pt x="7786" y="4619"/>
                </a:cubicBezTo>
                <a:cubicBezTo>
                  <a:pt x="7797" y="4641"/>
                  <a:pt x="7817" y="4641"/>
                  <a:pt x="7828" y="4641"/>
                </a:cubicBezTo>
                <a:cubicBezTo>
                  <a:pt x="7817" y="4686"/>
                  <a:pt x="7828" y="4754"/>
                  <a:pt x="7859" y="4754"/>
                </a:cubicBezTo>
                <a:cubicBezTo>
                  <a:pt x="7901" y="4754"/>
                  <a:pt x="7901" y="4596"/>
                  <a:pt x="7859" y="4596"/>
                </a:cubicBezTo>
                <a:cubicBezTo>
                  <a:pt x="7849" y="4596"/>
                  <a:pt x="7849" y="4596"/>
                  <a:pt x="7849" y="4596"/>
                </a:cubicBezTo>
                <a:cubicBezTo>
                  <a:pt x="7849" y="4573"/>
                  <a:pt x="7849" y="4551"/>
                  <a:pt x="7838" y="4528"/>
                </a:cubicBezTo>
                <a:cubicBezTo>
                  <a:pt x="7547" y="3941"/>
                  <a:pt x="7287" y="3263"/>
                  <a:pt x="7099" y="2517"/>
                </a:cubicBezTo>
                <a:cubicBezTo>
                  <a:pt x="6933" y="1862"/>
                  <a:pt x="6808" y="1162"/>
                  <a:pt x="6704" y="439"/>
                </a:cubicBezTo>
                <a:cubicBezTo>
                  <a:pt x="7349" y="2337"/>
                  <a:pt x="7890" y="4506"/>
                  <a:pt x="8890" y="5635"/>
                </a:cubicBezTo>
                <a:cubicBezTo>
                  <a:pt x="8931" y="5681"/>
                  <a:pt x="8962" y="5545"/>
                  <a:pt x="8921" y="5500"/>
                </a:cubicBezTo>
                <a:cubicBezTo>
                  <a:pt x="7953" y="4415"/>
                  <a:pt x="7411" y="2291"/>
                  <a:pt x="6787" y="439"/>
                </a:cubicBezTo>
                <a:cubicBezTo>
                  <a:pt x="6787" y="439"/>
                  <a:pt x="6797" y="439"/>
                  <a:pt x="6797" y="439"/>
                </a:cubicBezTo>
                <a:cubicBezTo>
                  <a:pt x="7234" y="1184"/>
                  <a:pt x="7620" y="2088"/>
                  <a:pt x="7942" y="3082"/>
                </a:cubicBezTo>
                <a:cubicBezTo>
                  <a:pt x="7953" y="3105"/>
                  <a:pt x="7963" y="3105"/>
                  <a:pt x="7974" y="3105"/>
                </a:cubicBezTo>
                <a:cubicBezTo>
                  <a:pt x="7963" y="3150"/>
                  <a:pt x="7974" y="3218"/>
                  <a:pt x="8005" y="3218"/>
                </a:cubicBezTo>
                <a:cubicBezTo>
                  <a:pt x="8046" y="3218"/>
                  <a:pt x="8046" y="3082"/>
                  <a:pt x="8005" y="3060"/>
                </a:cubicBezTo>
                <a:cubicBezTo>
                  <a:pt x="8015" y="3037"/>
                  <a:pt x="8015" y="3014"/>
                  <a:pt x="8005" y="2992"/>
                </a:cubicBezTo>
                <a:cubicBezTo>
                  <a:pt x="7745" y="2178"/>
                  <a:pt x="7443" y="1433"/>
                  <a:pt x="7099" y="778"/>
                </a:cubicBezTo>
                <a:cubicBezTo>
                  <a:pt x="7620" y="1433"/>
                  <a:pt x="8099" y="2224"/>
                  <a:pt x="8525" y="3173"/>
                </a:cubicBezTo>
                <a:cubicBezTo>
                  <a:pt x="8557" y="3240"/>
                  <a:pt x="8609" y="3127"/>
                  <a:pt x="8577" y="3060"/>
                </a:cubicBezTo>
                <a:cubicBezTo>
                  <a:pt x="8140" y="2088"/>
                  <a:pt x="7630" y="1252"/>
                  <a:pt x="7078" y="574"/>
                </a:cubicBezTo>
                <a:cubicBezTo>
                  <a:pt x="7828" y="1297"/>
                  <a:pt x="8557" y="2472"/>
                  <a:pt x="9160" y="3963"/>
                </a:cubicBezTo>
                <a:cubicBezTo>
                  <a:pt x="9327" y="4370"/>
                  <a:pt x="9483" y="4822"/>
                  <a:pt x="9629" y="5274"/>
                </a:cubicBezTo>
                <a:cubicBezTo>
                  <a:pt x="9577" y="5138"/>
                  <a:pt x="9525" y="5003"/>
                  <a:pt x="9473" y="4867"/>
                </a:cubicBezTo>
                <a:cubicBezTo>
                  <a:pt x="9462" y="4845"/>
                  <a:pt x="9452" y="4845"/>
                  <a:pt x="9441" y="4845"/>
                </a:cubicBezTo>
                <a:cubicBezTo>
                  <a:pt x="9452" y="4799"/>
                  <a:pt x="9441" y="4754"/>
                  <a:pt x="9410" y="4754"/>
                </a:cubicBezTo>
                <a:cubicBezTo>
                  <a:pt x="9368" y="4754"/>
                  <a:pt x="9368" y="4912"/>
                  <a:pt x="9410" y="4912"/>
                </a:cubicBezTo>
                <a:cubicBezTo>
                  <a:pt x="9410" y="4912"/>
                  <a:pt x="9421" y="4912"/>
                  <a:pt x="9421" y="4912"/>
                </a:cubicBezTo>
                <a:cubicBezTo>
                  <a:pt x="9421" y="4935"/>
                  <a:pt x="9421" y="4958"/>
                  <a:pt x="9431" y="5003"/>
                </a:cubicBezTo>
                <a:cubicBezTo>
                  <a:pt x="9681" y="5590"/>
                  <a:pt x="9847" y="6336"/>
                  <a:pt x="10003" y="7059"/>
                </a:cubicBezTo>
                <a:cubicBezTo>
                  <a:pt x="10128" y="7646"/>
                  <a:pt x="10295" y="8256"/>
                  <a:pt x="10347" y="8889"/>
                </a:cubicBezTo>
                <a:cubicBezTo>
                  <a:pt x="10118" y="7737"/>
                  <a:pt x="9795" y="6652"/>
                  <a:pt x="9400" y="5726"/>
                </a:cubicBezTo>
                <a:cubicBezTo>
                  <a:pt x="9368" y="5658"/>
                  <a:pt x="9316" y="5771"/>
                  <a:pt x="9348" y="5839"/>
                </a:cubicBezTo>
                <a:cubicBezTo>
                  <a:pt x="9650" y="6539"/>
                  <a:pt x="9910" y="7353"/>
                  <a:pt x="10118" y="8189"/>
                </a:cubicBezTo>
                <a:cubicBezTo>
                  <a:pt x="9972" y="7691"/>
                  <a:pt x="9827" y="7217"/>
                  <a:pt x="9660" y="6765"/>
                </a:cubicBezTo>
                <a:cubicBezTo>
                  <a:pt x="9629" y="6697"/>
                  <a:pt x="9587" y="6788"/>
                  <a:pt x="9608" y="6878"/>
                </a:cubicBezTo>
                <a:cubicBezTo>
                  <a:pt x="9889" y="7646"/>
                  <a:pt x="10128" y="8482"/>
                  <a:pt x="10347" y="9364"/>
                </a:cubicBezTo>
                <a:cubicBezTo>
                  <a:pt x="10066" y="8753"/>
                  <a:pt x="9795" y="8143"/>
                  <a:pt x="9514" y="7556"/>
                </a:cubicBezTo>
                <a:cubicBezTo>
                  <a:pt x="9483" y="7488"/>
                  <a:pt x="9431" y="7601"/>
                  <a:pt x="9462" y="7669"/>
                </a:cubicBezTo>
                <a:cubicBezTo>
                  <a:pt x="9743" y="8279"/>
                  <a:pt x="10024" y="8889"/>
                  <a:pt x="10305" y="9499"/>
                </a:cubicBezTo>
                <a:cubicBezTo>
                  <a:pt x="9566" y="8641"/>
                  <a:pt x="8869" y="7601"/>
                  <a:pt x="8255" y="6359"/>
                </a:cubicBezTo>
                <a:cubicBezTo>
                  <a:pt x="8244" y="6336"/>
                  <a:pt x="8234" y="6336"/>
                  <a:pt x="8223" y="6336"/>
                </a:cubicBezTo>
                <a:cubicBezTo>
                  <a:pt x="8234" y="6291"/>
                  <a:pt x="8223" y="6223"/>
                  <a:pt x="8192" y="6223"/>
                </a:cubicBezTo>
                <a:cubicBezTo>
                  <a:pt x="8151" y="6223"/>
                  <a:pt x="8151" y="6381"/>
                  <a:pt x="8192" y="6381"/>
                </a:cubicBezTo>
                <a:cubicBezTo>
                  <a:pt x="8192" y="6381"/>
                  <a:pt x="8192" y="6381"/>
                  <a:pt x="8203" y="6381"/>
                </a:cubicBezTo>
                <a:cubicBezTo>
                  <a:pt x="8192" y="6404"/>
                  <a:pt x="8192" y="6449"/>
                  <a:pt x="8213" y="6472"/>
                </a:cubicBezTo>
                <a:cubicBezTo>
                  <a:pt x="8879" y="7782"/>
                  <a:pt x="9618" y="8912"/>
                  <a:pt x="10420" y="9793"/>
                </a:cubicBezTo>
                <a:cubicBezTo>
                  <a:pt x="10441" y="9816"/>
                  <a:pt x="10451" y="9793"/>
                  <a:pt x="10462" y="9770"/>
                </a:cubicBezTo>
                <a:cubicBezTo>
                  <a:pt x="10482" y="9770"/>
                  <a:pt x="10514" y="9748"/>
                  <a:pt x="10503" y="9680"/>
                </a:cubicBezTo>
                <a:cubicBezTo>
                  <a:pt x="10482" y="9590"/>
                  <a:pt x="10472" y="9477"/>
                  <a:pt x="10451" y="9386"/>
                </a:cubicBezTo>
                <a:cubicBezTo>
                  <a:pt x="10451" y="9093"/>
                  <a:pt x="10430" y="8821"/>
                  <a:pt x="10389" y="8573"/>
                </a:cubicBezTo>
                <a:cubicBezTo>
                  <a:pt x="10462" y="9025"/>
                  <a:pt x="10514" y="9477"/>
                  <a:pt x="10555" y="9906"/>
                </a:cubicBezTo>
                <a:cubicBezTo>
                  <a:pt x="10555" y="9951"/>
                  <a:pt x="10576" y="9996"/>
                  <a:pt x="10607" y="9996"/>
                </a:cubicBezTo>
                <a:cubicBezTo>
                  <a:pt x="11242" y="10154"/>
                  <a:pt x="11888" y="10358"/>
                  <a:pt x="12533" y="10606"/>
                </a:cubicBezTo>
                <a:cubicBezTo>
                  <a:pt x="12564" y="10606"/>
                  <a:pt x="12585" y="10584"/>
                  <a:pt x="12596" y="10516"/>
                </a:cubicBezTo>
                <a:cubicBezTo>
                  <a:pt x="12606" y="10448"/>
                  <a:pt x="12596" y="10403"/>
                  <a:pt x="12564" y="10358"/>
                </a:cubicBezTo>
                <a:cubicBezTo>
                  <a:pt x="12190" y="9951"/>
                  <a:pt x="11825" y="9386"/>
                  <a:pt x="11492" y="8686"/>
                </a:cubicBezTo>
                <a:cubicBezTo>
                  <a:pt x="11836" y="9296"/>
                  <a:pt x="12210" y="9816"/>
                  <a:pt x="12616" y="10245"/>
                </a:cubicBezTo>
                <a:cubicBezTo>
                  <a:pt x="12627" y="10267"/>
                  <a:pt x="12637" y="10267"/>
                  <a:pt x="12637" y="10267"/>
                </a:cubicBezTo>
                <a:cubicBezTo>
                  <a:pt x="12637" y="10267"/>
                  <a:pt x="12648" y="10267"/>
                  <a:pt x="12648" y="10290"/>
                </a:cubicBezTo>
                <a:cubicBezTo>
                  <a:pt x="12689" y="10335"/>
                  <a:pt x="12721" y="10200"/>
                  <a:pt x="12679" y="10154"/>
                </a:cubicBezTo>
                <a:cubicBezTo>
                  <a:pt x="12679" y="10154"/>
                  <a:pt x="12668" y="10154"/>
                  <a:pt x="12668" y="10132"/>
                </a:cubicBezTo>
                <a:cubicBezTo>
                  <a:pt x="12668" y="9928"/>
                  <a:pt x="12648" y="9725"/>
                  <a:pt x="12627" y="9544"/>
                </a:cubicBezTo>
                <a:cubicBezTo>
                  <a:pt x="12658" y="9793"/>
                  <a:pt x="12689" y="10041"/>
                  <a:pt x="12710" y="10290"/>
                </a:cubicBezTo>
                <a:cubicBezTo>
                  <a:pt x="12720" y="10380"/>
                  <a:pt x="12783" y="10335"/>
                  <a:pt x="12783" y="10245"/>
                </a:cubicBezTo>
                <a:cubicBezTo>
                  <a:pt x="12627" y="8618"/>
                  <a:pt x="12283" y="7081"/>
                  <a:pt x="11773" y="5816"/>
                </a:cubicBezTo>
                <a:cubicBezTo>
                  <a:pt x="11742" y="5748"/>
                  <a:pt x="11690" y="5861"/>
                  <a:pt x="11721" y="5929"/>
                </a:cubicBezTo>
                <a:cubicBezTo>
                  <a:pt x="12085" y="6833"/>
                  <a:pt x="12367" y="7895"/>
                  <a:pt x="12554" y="9025"/>
                </a:cubicBezTo>
                <a:cubicBezTo>
                  <a:pt x="12439" y="8437"/>
                  <a:pt x="12252" y="7895"/>
                  <a:pt x="12002" y="7533"/>
                </a:cubicBezTo>
                <a:cubicBezTo>
                  <a:pt x="11961" y="7466"/>
                  <a:pt x="11929" y="7601"/>
                  <a:pt x="11971" y="7669"/>
                </a:cubicBezTo>
                <a:cubicBezTo>
                  <a:pt x="12325" y="8189"/>
                  <a:pt x="12554" y="9047"/>
                  <a:pt x="12596" y="9974"/>
                </a:cubicBezTo>
                <a:cubicBezTo>
                  <a:pt x="12252" y="9273"/>
                  <a:pt x="11909" y="8550"/>
                  <a:pt x="11575" y="7827"/>
                </a:cubicBezTo>
                <a:cubicBezTo>
                  <a:pt x="11544" y="7759"/>
                  <a:pt x="11492" y="7872"/>
                  <a:pt x="11523" y="7940"/>
                </a:cubicBezTo>
                <a:cubicBezTo>
                  <a:pt x="11836" y="8618"/>
                  <a:pt x="12158" y="9296"/>
                  <a:pt x="12481" y="9974"/>
                </a:cubicBezTo>
                <a:cubicBezTo>
                  <a:pt x="12044" y="9476"/>
                  <a:pt x="11638" y="8844"/>
                  <a:pt x="11274" y="8121"/>
                </a:cubicBezTo>
                <a:cubicBezTo>
                  <a:pt x="11253" y="8098"/>
                  <a:pt x="11242" y="8098"/>
                  <a:pt x="11222" y="8121"/>
                </a:cubicBezTo>
                <a:cubicBezTo>
                  <a:pt x="11211" y="8098"/>
                  <a:pt x="11201" y="8076"/>
                  <a:pt x="11201" y="8053"/>
                </a:cubicBezTo>
                <a:cubicBezTo>
                  <a:pt x="11201" y="8053"/>
                  <a:pt x="11211" y="8053"/>
                  <a:pt x="11211" y="8053"/>
                </a:cubicBezTo>
                <a:cubicBezTo>
                  <a:pt x="11253" y="8053"/>
                  <a:pt x="11253" y="7895"/>
                  <a:pt x="11211" y="7895"/>
                </a:cubicBezTo>
                <a:cubicBezTo>
                  <a:pt x="11180" y="7895"/>
                  <a:pt x="11169" y="7963"/>
                  <a:pt x="11180" y="8008"/>
                </a:cubicBezTo>
                <a:cubicBezTo>
                  <a:pt x="11055" y="7692"/>
                  <a:pt x="10930" y="7330"/>
                  <a:pt x="10816" y="6969"/>
                </a:cubicBezTo>
                <a:cubicBezTo>
                  <a:pt x="10316" y="5364"/>
                  <a:pt x="9983" y="3489"/>
                  <a:pt x="9879" y="1614"/>
                </a:cubicBezTo>
                <a:cubicBezTo>
                  <a:pt x="9889" y="1659"/>
                  <a:pt x="9889" y="1681"/>
                  <a:pt x="9899" y="1727"/>
                </a:cubicBezTo>
                <a:cubicBezTo>
                  <a:pt x="10118" y="3241"/>
                  <a:pt x="10389" y="4709"/>
                  <a:pt x="10701" y="6155"/>
                </a:cubicBezTo>
                <a:cubicBezTo>
                  <a:pt x="10722" y="6245"/>
                  <a:pt x="10784" y="6178"/>
                  <a:pt x="10764" y="6087"/>
                </a:cubicBezTo>
                <a:cubicBezTo>
                  <a:pt x="10587" y="5251"/>
                  <a:pt x="10420" y="4393"/>
                  <a:pt x="10264" y="3534"/>
                </a:cubicBezTo>
                <a:cubicBezTo>
                  <a:pt x="10316" y="3783"/>
                  <a:pt x="10368" y="4031"/>
                  <a:pt x="10420" y="4280"/>
                </a:cubicBezTo>
                <a:cubicBezTo>
                  <a:pt x="10430" y="4325"/>
                  <a:pt x="10451" y="4325"/>
                  <a:pt x="10472" y="4302"/>
                </a:cubicBezTo>
                <a:cubicBezTo>
                  <a:pt x="10472" y="4302"/>
                  <a:pt x="10472" y="4325"/>
                  <a:pt x="10472" y="4325"/>
                </a:cubicBezTo>
                <a:cubicBezTo>
                  <a:pt x="10472" y="4325"/>
                  <a:pt x="10472" y="4348"/>
                  <a:pt x="10472" y="4348"/>
                </a:cubicBezTo>
                <a:cubicBezTo>
                  <a:pt x="10472" y="4370"/>
                  <a:pt x="10472" y="4370"/>
                  <a:pt x="10482" y="4370"/>
                </a:cubicBezTo>
                <a:cubicBezTo>
                  <a:pt x="10482" y="4370"/>
                  <a:pt x="10493" y="4393"/>
                  <a:pt x="10493" y="4393"/>
                </a:cubicBezTo>
                <a:cubicBezTo>
                  <a:pt x="10493" y="4393"/>
                  <a:pt x="10503" y="4416"/>
                  <a:pt x="10503" y="4416"/>
                </a:cubicBezTo>
                <a:cubicBezTo>
                  <a:pt x="10503" y="4416"/>
                  <a:pt x="10514" y="4416"/>
                  <a:pt x="10514" y="4416"/>
                </a:cubicBezTo>
                <a:cubicBezTo>
                  <a:pt x="10514" y="4416"/>
                  <a:pt x="10524" y="4416"/>
                  <a:pt x="10524" y="4416"/>
                </a:cubicBezTo>
                <a:cubicBezTo>
                  <a:pt x="10524" y="4416"/>
                  <a:pt x="10535" y="4416"/>
                  <a:pt x="10535" y="4393"/>
                </a:cubicBezTo>
                <a:cubicBezTo>
                  <a:pt x="10535" y="4393"/>
                  <a:pt x="10535" y="4393"/>
                  <a:pt x="10545" y="4370"/>
                </a:cubicBezTo>
                <a:cubicBezTo>
                  <a:pt x="10545" y="4348"/>
                  <a:pt x="10545" y="4348"/>
                  <a:pt x="10545" y="4325"/>
                </a:cubicBezTo>
                <a:cubicBezTo>
                  <a:pt x="10545" y="4325"/>
                  <a:pt x="10545" y="4302"/>
                  <a:pt x="10545" y="4302"/>
                </a:cubicBezTo>
                <a:cubicBezTo>
                  <a:pt x="10545" y="4280"/>
                  <a:pt x="10545" y="4280"/>
                  <a:pt x="10535" y="4280"/>
                </a:cubicBezTo>
                <a:cubicBezTo>
                  <a:pt x="10535" y="4280"/>
                  <a:pt x="10524" y="4257"/>
                  <a:pt x="10524" y="4257"/>
                </a:cubicBezTo>
                <a:cubicBezTo>
                  <a:pt x="10524" y="4257"/>
                  <a:pt x="10514" y="4235"/>
                  <a:pt x="10514" y="4235"/>
                </a:cubicBezTo>
                <a:cubicBezTo>
                  <a:pt x="10514" y="4235"/>
                  <a:pt x="10503" y="4235"/>
                  <a:pt x="10503" y="4235"/>
                </a:cubicBezTo>
                <a:cubicBezTo>
                  <a:pt x="10503" y="4235"/>
                  <a:pt x="10493" y="4235"/>
                  <a:pt x="10493" y="4235"/>
                </a:cubicBezTo>
                <a:cubicBezTo>
                  <a:pt x="10493" y="4235"/>
                  <a:pt x="10482" y="4235"/>
                  <a:pt x="10482" y="4235"/>
                </a:cubicBezTo>
                <a:cubicBezTo>
                  <a:pt x="10482" y="4212"/>
                  <a:pt x="10482" y="4189"/>
                  <a:pt x="10482" y="4167"/>
                </a:cubicBezTo>
                <a:cubicBezTo>
                  <a:pt x="10305" y="3353"/>
                  <a:pt x="10129" y="2518"/>
                  <a:pt x="9972" y="1682"/>
                </a:cubicBezTo>
                <a:cubicBezTo>
                  <a:pt x="9952" y="1569"/>
                  <a:pt x="9941" y="1456"/>
                  <a:pt x="9931" y="1365"/>
                </a:cubicBezTo>
                <a:cubicBezTo>
                  <a:pt x="9972" y="1410"/>
                  <a:pt x="10004" y="1456"/>
                  <a:pt x="10045" y="1523"/>
                </a:cubicBezTo>
                <a:cubicBezTo>
                  <a:pt x="10212" y="1840"/>
                  <a:pt x="10389" y="2179"/>
                  <a:pt x="10545" y="2518"/>
                </a:cubicBezTo>
                <a:cubicBezTo>
                  <a:pt x="10732" y="2924"/>
                  <a:pt x="10951" y="3421"/>
                  <a:pt x="10982" y="4031"/>
                </a:cubicBezTo>
                <a:cubicBezTo>
                  <a:pt x="10982" y="4122"/>
                  <a:pt x="11055" y="4122"/>
                  <a:pt x="11055" y="4031"/>
                </a:cubicBezTo>
                <a:cubicBezTo>
                  <a:pt x="11024" y="3421"/>
                  <a:pt x="10836" y="2947"/>
                  <a:pt x="10649" y="2518"/>
                </a:cubicBezTo>
                <a:cubicBezTo>
                  <a:pt x="10566" y="2337"/>
                  <a:pt x="10483" y="2156"/>
                  <a:pt x="10399" y="1998"/>
                </a:cubicBezTo>
                <a:cubicBezTo>
                  <a:pt x="10816" y="2585"/>
                  <a:pt x="11211" y="3263"/>
                  <a:pt x="11326" y="4370"/>
                </a:cubicBezTo>
                <a:cubicBezTo>
                  <a:pt x="11336" y="4461"/>
                  <a:pt x="11409" y="4416"/>
                  <a:pt x="11399" y="4325"/>
                </a:cubicBezTo>
                <a:cubicBezTo>
                  <a:pt x="11242" y="2879"/>
                  <a:pt x="10639" y="2133"/>
                  <a:pt x="10087" y="1388"/>
                </a:cubicBezTo>
                <a:cubicBezTo>
                  <a:pt x="10087" y="1388"/>
                  <a:pt x="10077" y="1365"/>
                  <a:pt x="10077" y="1365"/>
                </a:cubicBezTo>
                <a:cubicBezTo>
                  <a:pt x="10743" y="2043"/>
                  <a:pt x="11378" y="3263"/>
                  <a:pt x="11867" y="4822"/>
                </a:cubicBezTo>
                <a:cubicBezTo>
                  <a:pt x="12408" y="6562"/>
                  <a:pt x="12752" y="8618"/>
                  <a:pt x="12825" y="10629"/>
                </a:cubicBezTo>
                <a:cubicBezTo>
                  <a:pt x="12825" y="10674"/>
                  <a:pt x="12846" y="10719"/>
                  <a:pt x="12866" y="10742"/>
                </a:cubicBezTo>
                <a:cubicBezTo>
                  <a:pt x="13262" y="10900"/>
                  <a:pt x="13668" y="11103"/>
                  <a:pt x="14053" y="11307"/>
                </a:cubicBezTo>
                <a:cubicBezTo>
                  <a:pt x="14345" y="11465"/>
                  <a:pt x="14636" y="11623"/>
                  <a:pt x="14917" y="11781"/>
                </a:cubicBezTo>
                <a:cubicBezTo>
                  <a:pt x="14948" y="11804"/>
                  <a:pt x="14969" y="11758"/>
                  <a:pt x="14980" y="11713"/>
                </a:cubicBezTo>
                <a:cubicBezTo>
                  <a:pt x="14990" y="11668"/>
                  <a:pt x="14980" y="11600"/>
                  <a:pt x="14959" y="11555"/>
                </a:cubicBezTo>
                <a:cubicBezTo>
                  <a:pt x="14397" y="10697"/>
                  <a:pt x="13897" y="9431"/>
                  <a:pt x="13533" y="7895"/>
                </a:cubicBezTo>
                <a:cubicBezTo>
                  <a:pt x="13210" y="6539"/>
                  <a:pt x="13002" y="5048"/>
                  <a:pt x="12929" y="3557"/>
                </a:cubicBezTo>
                <a:cubicBezTo>
                  <a:pt x="12991" y="4325"/>
                  <a:pt x="13095" y="5093"/>
                  <a:pt x="13252" y="5816"/>
                </a:cubicBezTo>
                <a:cubicBezTo>
                  <a:pt x="13272" y="5907"/>
                  <a:pt x="13335" y="5839"/>
                  <a:pt x="13314" y="5748"/>
                </a:cubicBezTo>
                <a:cubicBezTo>
                  <a:pt x="13116" y="4799"/>
                  <a:pt x="12991" y="3783"/>
                  <a:pt x="12960" y="2766"/>
                </a:cubicBezTo>
                <a:cubicBezTo>
                  <a:pt x="13179" y="4325"/>
                  <a:pt x="13491" y="5816"/>
                  <a:pt x="13887" y="7217"/>
                </a:cubicBezTo>
                <a:cubicBezTo>
                  <a:pt x="13907" y="7307"/>
                  <a:pt x="13970" y="7217"/>
                  <a:pt x="13949" y="7149"/>
                </a:cubicBezTo>
                <a:cubicBezTo>
                  <a:pt x="13637" y="6042"/>
                  <a:pt x="13376" y="4845"/>
                  <a:pt x="13168" y="3625"/>
                </a:cubicBezTo>
                <a:cubicBezTo>
                  <a:pt x="13304" y="4325"/>
                  <a:pt x="13460" y="5003"/>
                  <a:pt x="13616" y="5681"/>
                </a:cubicBezTo>
                <a:cubicBezTo>
                  <a:pt x="13637" y="5771"/>
                  <a:pt x="13699" y="5681"/>
                  <a:pt x="13678" y="5613"/>
                </a:cubicBezTo>
                <a:cubicBezTo>
                  <a:pt x="13428" y="4551"/>
                  <a:pt x="13210" y="3467"/>
                  <a:pt x="13002" y="2359"/>
                </a:cubicBezTo>
                <a:cubicBezTo>
                  <a:pt x="13252" y="3060"/>
                  <a:pt x="13481" y="3760"/>
                  <a:pt x="13699" y="4506"/>
                </a:cubicBezTo>
                <a:cubicBezTo>
                  <a:pt x="13720" y="4596"/>
                  <a:pt x="13782" y="4506"/>
                  <a:pt x="13762" y="4438"/>
                </a:cubicBezTo>
                <a:cubicBezTo>
                  <a:pt x="13574" y="3806"/>
                  <a:pt x="13376" y="3196"/>
                  <a:pt x="13168" y="2585"/>
                </a:cubicBezTo>
                <a:cubicBezTo>
                  <a:pt x="13605" y="3489"/>
                  <a:pt x="13980" y="4506"/>
                  <a:pt x="14303" y="5613"/>
                </a:cubicBezTo>
                <a:cubicBezTo>
                  <a:pt x="14324" y="5703"/>
                  <a:pt x="14386" y="5613"/>
                  <a:pt x="14365" y="5545"/>
                </a:cubicBezTo>
                <a:cubicBezTo>
                  <a:pt x="14001" y="4257"/>
                  <a:pt x="13543" y="3105"/>
                  <a:pt x="13023" y="2088"/>
                </a:cubicBezTo>
                <a:cubicBezTo>
                  <a:pt x="13689" y="2924"/>
                  <a:pt x="14282" y="4348"/>
                  <a:pt x="14698" y="6110"/>
                </a:cubicBezTo>
                <a:cubicBezTo>
                  <a:pt x="15125" y="7872"/>
                  <a:pt x="15344" y="9906"/>
                  <a:pt x="15333" y="11826"/>
                </a:cubicBezTo>
                <a:cubicBezTo>
                  <a:pt x="15302" y="10493"/>
                  <a:pt x="15011" y="9296"/>
                  <a:pt x="14730" y="8144"/>
                </a:cubicBezTo>
                <a:cubicBezTo>
                  <a:pt x="14709" y="8053"/>
                  <a:pt x="14647" y="8144"/>
                  <a:pt x="14667" y="8211"/>
                </a:cubicBezTo>
                <a:cubicBezTo>
                  <a:pt x="14928" y="9251"/>
                  <a:pt x="15188" y="10335"/>
                  <a:pt x="15250" y="11510"/>
                </a:cubicBezTo>
                <a:cubicBezTo>
                  <a:pt x="15115" y="10629"/>
                  <a:pt x="14959" y="9748"/>
                  <a:pt x="14782" y="8889"/>
                </a:cubicBezTo>
                <a:cubicBezTo>
                  <a:pt x="14761" y="8799"/>
                  <a:pt x="14699" y="8867"/>
                  <a:pt x="14719" y="8957"/>
                </a:cubicBezTo>
                <a:cubicBezTo>
                  <a:pt x="14886" y="9770"/>
                  <a:pt x="15032" y="10584"/>
                  <a:pt x="15157" y="11420"/>
                </a:cubicBezTo>
                <a:cubicBezTo>
                  <a:pt x="14875" y="10877"/>
                  <a:pt x="14647" y="10267"/>
                  <a:pt x="14449" y="9567"/>
                </a:cubicBezTo>
                <a:cubicBezTo>
                  <a:pt x="14428" y="9476"/>
                  <a:pt x="14365" y="9567"/>
                  <a:pt x="14386" y="9635"/>
                </a:cubicBezTo>
                <a:cubicBezTo>
                  <a:pt x="14532" y="10177"/>
                  <a:pt x="14709" y="10674"/>
                  <a:pt x="14917" y="11126"/>
                </a:cubicBezTo>
                <a:cubicBezTo>
                  <a:pt x="14751" y="10810"/>
                  <a:pt x="14584" y="10493"/>
                  <a:pt x="14428" y="10177"/>
                </a:cubicBezTo>
                <a:cubicBezTo>
                  <a:pt x="14417" y="10154"/>
                  <a:pt x="14417" y="10154"/>
                  <a:pt x="14407" y="10154"/>
                </a:cubicBezTo>
                <a:cubicBezTo>
                  <a:pt x="14407" y="10109"/>
                  <a:pt x="14397" y="10086"/>
                  <a:pt x="14376" y="10086"/>
                </a:cubicBezTo>
                <a:cubicBezTo>
                  <a:pt x="14334" y="10086"/>
                  <a:pt x="14334" y="10222"/>
                  <a:pt x="14365" y="10245"/>
                </a:cubicBezTo>
                <a:cubicBezTo>
                  <a:pt x="14365" y="10267"/>
                  <a:pt x="14365" y="10290"/>
                  <a:pt x="14376" y="10290"/>
                </a:cubicBezTo>
                <a:cubicBezTo>
                  <a:pt x="14657" y="10877"/>
                  <a:pt x="14948" y="11420"/>
                  <a:pt x="15250" y="11917"/>
                </a:cubicBezTo>
                <a:cubicBezTo>
                  <a:pt x="15250" y="11917"/>
                  <a:pt x="15250" y="11917"/>
                  <a:pt x="15250" y="11939"/>
                </a:cubicBezTo>
                <a:cubicBezTo>
                  <a:pt x="15250" y="12030"/>
                  <a:pt x="15302" y="12030"/>
                  <a:pt x="15313" y="11985"/>
                </a:cubicBezTo>
                <a:cubicBezTo>
                  <a:pt x="15313" y="12030"/>
                  <a:pt x="15334" y="12075"/>
                  <a:pt x="15354" y="12098"/>
                </a:cubicBezTo>
                <a:cubicBezTo>
                  <a:pt x="16583" y="12888"/>
                  <a:pt x="17665" y="13815"/>
                  <a:pt x="18581" y="14831"/>
                </a:cubicBezTo>
                <a:cubicBezTo>
                  <a:pt x="19987" y="16413"/>
                  <a:pt x="20955" y="18198"/>
                  <a:pt x="21465" y="20164"/>
                </a:cubicBezTo>
                <a:lnTo>
                  <a:pt x="21444" y="20186"/>
                </a:lnTo>
                <a:close/>
                <a:moveTo>
                  <a:pt x="10368" y="10471"/>
                </a:moveTo>
                <a:cubicBezTo>
                  <a:pt x="10368" y="10471"/>
                  <a:pt x="10368" y="10471"/>
                  <a:pt x="10368" y="10471"/>
                </a:cubicBezTo>
                <a:cubicBezTo>
                  <a:pt x="10378" y="10448"/>
                  <a:pt x="10378" y="10448"/>
                  <a:pt x="10378" y="10448"/>
                </a:cubicBezTo>
                <a:cubicBezTo>
                  <a:pt x="10378" y="10471"/>
                  <a:pt x="10378" y="10493"/>
                  <a:pt x="10378" y="10493"/>
                </a:cubicBezTo>
                <a:cubicBezTo>
                  <a:pt x="10378" y="10471"/>
                  <a:pt x="10378" y="10471"/>
                  <a:pt x="10368" y="10471"/>
                </a:cubicBezTo>
                <a:close/>
                <a:moveTo>
                  <a:pt x="9806" y="5929"/>
                </a:moveTo>
                <a:cubicBezTo>
                  <a:pt x="10014" y="6675"/>
                  <a:pt x="10191" y="7443"/>
                  <a:pt x="10326" y="8211"/>
                </a:cubicBezTo>
                <a:cubicBezTo>
                  <a:pt x="10253" y="7827"/>
                  <a:pt x="10160" y="7443"/>
                  <a:pt x="10076" y="7082"/>
                </a:cubicBezTo>
                <a:cubicBezTo>
                  <a:pt x="9993" y="6698"/>
                  <a:pt x="9910" y="6291"/>
                  <a:pt x="9806" y="5929"/>
                </a:cubicBezTo>
                <a:close/>
                <a:moveTo>
                  <a:pt x="15240" y="11601"/>
                </a:moveTo>
                <a:cubicBezTo>
                  <a:pt x="15240" y="11601"/>
                  <a:pt x="15229" y="11601"/>
                  <a:pt x="15240" y="11601"/>
                </a:cubicBezTo>
                <a:cubicBezTo>
                  <a:pt x="15229" y="11578"/>
                  <a:pt x="15229" y="11578"/>
                  <a:pt x="15240" y="11601"/>
                </a:cubicBezTo>
                <a:cubicBezTo>
                  <a:pt x="15240" y="11578"/>
                  <a:pt x="15240" y="11578"/>
                  <a:pt x="15240" y="11601"/>
                </a:cubicBezTo>
                <a:close/>
                <a:moveTo>
                  <a:pt x="2519" y="11781"/>
                </a:moveTo>
                <a:cubicBezTo>
                  <a:pt x="2259" y="11804"/>
                  <a:pt x="2009" y="11872"/>
                  <a:pt x="1749" y="11962"/>
                </a:cubicBezTo>
                <a:cubicBezTo>
                  <a:pt x="1707" y="11985"/>
                  <a:pt x="1686" y="11826"/>
                  <a:pt x="1728" y="11804"/>
                </a:cubicBezTo>
                <a:cubicBezTo>
                  <a:pt x="1988" y="11713"/>
                  <a:pt x="2248" y="11646"/>
                  <a:pt x="2509" y="11623"/>
                </a:cubicBezTo>
                <a:cubicBezTo>
                  <a:pt x="2561" y="11623"/>
                  <a:pt x="2561" y="11781"/>
                  <a:pt x="2519" y="11781"/>
                </a:cubicBezTo>
                <a:close/>
                <a:moveTo>
                  <a:pt x="3071" y="10313"/>
                </a:moveTo>
                <a:cubicBezTo>
                  <a:pt x="3050" y="10335"/>
                  <a:pt x="3029" y="10290"/>
                  <a:pt x="3029" y="10267"/>
                </a:cubicBezTo>
                <a:cubicBezTo>
                  <a:pt x="3019" y="10222"/>
                  <a:pt x="3040" y="10177"/>
                  <a:pt x="3050" y="10177"/>
                </a:cubicBezTo>
                <a:cubicBezTo>
                  <a:pt x="3123" y="10109"/>
                  <a:pt x="3206" y="10087"/>
                  <a:pt x="3279" y="10109"/>
                </a:cubicBezTo>
                <a:cubicBezTo>
                  <a:pt x="3300" y="10109"/>
                  <a:pt x="3310" y="10132"/>
                  <a:pt x="3310" y="10177"/>
                </a:cubicBezTo>
                <a:cubicBezTo>
                  <a:pt x="3310" y="10222"/>
                  <a:pt x="3289" y="10267"/>
                  <a:pt x="3279" y="10245"/>
                </a:cubicBezTo>
                <a:cubicBezTo>
                  <a:pt x="3206" y="10245"/>
                  <a:pt x="3144" y="10267"/>
                  <a:pt x="3071" y="10313"/>
                </a:cubicBezTo>
                <a:close/>
                <a:moveTo>
                  <a:pt x="2925" y="10403"/>
                </a:moveTo>
                <a:cubicBezTo>
                  <a:pt x="2883" y="10403"/>
                  <a:pt x="2883" y="10245"/>
                  <a:pt x="2925" y="10245"/>
                </a:cubicBezTo>
                <a:cubicBezTo>
                  <a:pt x="2977" y="10245"/>
                  <a:pt x="2977" y="10403"/>
                  <a:pt x="2925" y="10403"/>
                </a:cubicBezTo>
                <a:close/>
                <a:moveTo>
                  <a:pt x="3914" y="11623"/>
                </a:moveTo>
                <a:cubicBezTo>
                  <a:pt x="3956" y="11623"/>
                  <a:pt x="3956" y="11781"/>
                  <a:pt x="3914" y="11781"/>
                </a:cubicBezTo>
                <a:cubicBezTo>
                  <a:pt x="3872" y="11781"/>
                  <a:pt x="3872" y="11623"/>
                  <a:pt x="3914" y="11623"/>
                </a:cubicBezTo>
                <a:close/>
                <a:moveTo>
                  <a:pt x="3789" y="12165"/>
                </a:moveTo>
                <a:cubicBezTo>
                  <a:pt x="3747" y="12165"/>
                  <a:pt x="3747" y="12007"/>
                  <a:pt x="3789" y="12007"/>
                </a:cubicBezTo>
                <a:cubicBezTo>
                  <a:pt x="3841" y="12007"/>
                  <a:pt x="3841" y="12165"/>
                  <a:pt x="3789" y="12165"/>
                </a:cubicBezTo>
                <a:close/>
                <a:moveTo>
                  <a:pt x="3695" y="12165"/>
                </a:moveTo>
                <a:cubicBezTo>
                  <a:pt x="3654" y="12165"/>
                  <a:pt x="3654" y="12007"/>
                  <a:pt x="3695" y="12007"/>
                </a:cubicBezTo>
                <a:cubicBezTo>
                  <a:pt x="3747" y="12007"/>
                  <a:pt x="3747" y="12165"/>
                  <a:pt x="3695" y="12165"/>
                </a:cubicBezTo>
                <a:close/>
                <a:moveTo>
                  <a:pt x="3185" y="12120"/>
                </a:moveTo>
                <a:cubicBezTo>
                  <a:pt x="3144" y="12120"/>
                  <a:pt x="3144" y="11962"/>
                  <a:pt x="3185" y="11962"/>
                </a:cubicBezTo>
                <a:cubicBezTo>
                  <a:pt x="3237" y="11962"/>
                  <a:pt x="3237" y="12120"/>
                  <a:pt x="3185" y="12120"/>
                </a:cubicBezTo>
                <a:close/>
                <a:moveTo>
                  <a:pt x="3258" y="11962"/>
                </a:moveTo>
                <a:cubicBezTo>
                  <a:pt x="3216" y="11962"/>
                  <a:pt x="3216" y="11804"/>
                  <a:pt x="3258" y="11804"/>
                </a:cubicBezTo>
                <a:cubicBezTo>
                  <a:pt x="3310" y="11826"/>
                  <a:pt x="3310" y="11962"/>
                  <a:pt x="3258" y="11962"/>
                </a:cubicBezTo>
                <a:close/>
                <a:moveTo>
                  <a:pt x="2613" y="11781"/>
                </a:moveTo>
                <a:cubicBezTo>
                  <a:pt x="2571" y="11781"/>
                  <a:pt x="2571" y="11623"/>
                  <a:pt x="2613" y="11623"/>
                </a:cubicBezTo>
                <a:cubicBezTo>
                  <a:pt x="2654" y="11623"/>
                  <a:pt x="2654" y="11781"/>
                  <a:pt x="2613" y="11781"/>
                </a:cubicBezTo>
                <a:close/>
                <a:moveTo>
                  <a:pt x="2811" y="11759"/>
                </a:moveTo>
                <a:cubicBezTo>
                  <a:pt x="2769" y="11759"/>
                  <a:pt x="2769" y="11600"/>
                  <a:pt x="2811" y="11600"/>
                </a:cubicBezTo>
                <a:cubicBezTo>
                  <a:pt x="2852" y="11601"/>
                  <a:pt x="2852" y="11759"/>
                  <a:pt x="2811" y="11759"/>
                </a:cubicBezTo>
                <a:close/>
                <a:moveTo>
                  <a:pt x="4736" y="11149"/>
                </a:moveTo>
                <a:cubicBezTo>
                  <a:pt x="4778" y="11149"/>
                  <a:pt x="4778" y="11307"/>
                  <a:pt x="4736" y="11307"/>
                </a:cubicBezTo>
                <a:cubicBezTo>
                  <a:pt x="4695" y="11307"/>
                  <a:pt x="4695" y="11149"/>
                  <a:pt x="4736" y="11149"/>
                </a:cubicBezTo>
                <a:close/>
                <a:moveTo>
                  <a:pt x="4549" y="4822"/>
                </a:moveTo>
                <a:cubicBezTo>
                  <a:pt x="4507" y="4822"/>
                  <a:pt x="4507" y="4664"/>
                  <a:pt x="4549" y="4664"/>
                </a:cubicBezTo>
                <a:cubicBezTo>
                  <a:pt x="4601" y="4664"/>
                  <a:pt x="4601" y="4822"/>
                  <a:pt x="4549" y="4822"/>
                </a:cubicBezTo>
                <a:close/>
                <a:moveTo>
                  <a:pt x="4622" y="4890"/>
                </a:moveTo>
                <a:cubicBezTo>
                  <a:pt x="4580" y="4890"/>
                  <a:pt x="4580" y="4732"/>
                  <a:pt x="4622" y="4732"/>
                </a:cubicBezTo>
                <a:cubicBezTo>
                  <a:pt x="4663" y="4732"/>
                  <a:pt x="4663" y="4890"/>
                  <a:pt x="4622" y="4890"/>
                </a:cubicBezTo>
                <a:close/>
                <a:moveTo>
                  <a:pt x="6079" y="6223"/>
                </a:moveTo>
                <a:cubicBezTo>
                  <a:pt x="6038" y="6223"/>
                  <a:pt x="6038" y="6065"/>
                  <a:pt x="6079" y="6065"/>
                </a:cubicBezTo>
                <a:cubicBezTo>
                  <a:pt x="6121" y="6088"/>
                  <a:pt x="6121" y="6223"/>
                  <a:pt x="6079" y="6223"/>
                </a:cubicBezTo>
                <a:close/>
                <a:moveTo>
                  <a:pt x="7984" y="9341"/>
                </a:moveTo>
                <a:cubicBezTo>
                  <a:pt x="8015" y="9409"/>
                  <a:pt x="7963" y="9522"/>
                  <a:pt x="7932" y="9454"/>
                </a:cubicBezTo>
                <a:cubicBezTo>
                  <a:pt x="7453" y="8121"/>
                  <a:pt x="6849" y="6991"/>
                  <a:pt x="6173" y="6155"/>
                </a:cubicBezTo>
                <a:cubicBezTo>
                  <a:pt x="6131" y="6110"/>
                  <a:pt x="6173" y="5975"/>
                  <a:pt x="6204" y="6020"/>
                </a:cubicBezTo>
                <a:cubicBezTo>
                  <a:pt x="6902" y="6878"/>
                  <a:pt x="7495" y="8008"/>
                  <a:pt x="7984" y="9341"/>
                </a:cubicBezTo>
                <a:close/>
                <a:moveTo>
                  <a:pt x="6412" y="7601"/>
                </a:moveTo>
                <a:cubicBezTo>
                  <a:pt x="6371" y="7601"/>
                  <a:pt x="6371" y="7443"/>
                  <a:pt x="6412" y="7443"/>
                </a:cubicBezTo>
                <a:cubicBezTo>
                  <a:pt x="6464" y="7443"/>
                  <a:pt x="6464" y="7601"/>
                  <a:pt x="6412" y="7601"/>
                </a:cubicBezTo>
                <a:close/>
                <a:moveTo>
                  <a:pt x="6360" y="7511"/>
                </a:moveTo>
                <a:cubicBezTo>
                  <a:pt x="6319" y="7511"/>
                  <a:pt x="6319" y="7353"/>
                  <a:pt x="6360" y="7353"/>
                </a:cubicBezTo>
                <a:cubicBezTo>
                  <a:pt x="6402" y="7353"/>
                  <a:pt x="6402" y="7511"/>
                  <a:pt x="6360" y="7511"/>
                </a:cubicBezTo>
                <a:close/>
                <a:moveTo>
                  <a:pt x="6287" y="8053"/>
                </a:moveTo>
                <a:cubicBezTo>
                  <a:pt x="6246" y="8053"/>
                  <a:pt x="6246" y="7895"/>
                  <a:pt x="6287" y="7895"/>
                </a:cubicBezTo>
                <a:cubicBezTo>
                  <a:pt x="6339" y="7918"/>
                  <a:pt x="6339" y="8053"/>
                  <a:pt x="6287" y="8053"/>
                </a:cubicBezTo>
                <a:close/>
                <a:moveTo>
                  <a:pt x="6225" y="7963"/>
                </a:moveTo>
                <a:cubicBezTo>
                  <a:pt x="6183" y="7963"/>
                  <a:pt x="6183" y="7805"/>
                  <a:pt x="6225" y="7805"/>
                </a:cubicBezTo>
                <a:cubicBezTo>
                  <a:pt x="6277" y="7805"/>
                  <a:pt x="6277" y="7963"/>
                  <a:pt x="6225" y="7963"/>
                </a:cubicBezTo>
                <a:close/>
                <a:moveTo>
                  <a:pt x="4955" y="6359"/>
                </a:moveTo>
                <a:cubicBezTo>
                  <a:pt x="4955" y="6404"/>
                  <a:pt x="4934" y="6426"/>
                  <a:pt x="4913" y="6404"/>
                </a:cubicBezTo>
                <a:cubicBezTo>
                  <a:pt x="4851" y="6381"/>
                  <a:pt x="4799" y="6359"/>
                  <a:pt x="4736" y="6336"/>
                </a:cubicBezTo>
                <a:cubicBezTo>
                  <a:pt x="4715" y="6336"/>
                  <a:pt x="4705" y="6291"/>
                  <a:pt x="4715" y="6246"/>
                </a:cubicBezTo>
                <a:cubicBezTo>
                  <a:pt x="4715" y="6201"/>
                  <a:pt x="4736" y="6178"/>
                  <a:pt x="4757" y="6201"/>
                </a:cubicBezTo>
                <a:cubicBezTo>
                  <a:pt x="4820" y="6223"/>
                  <a:pt x="4872" y="6246"/>
                  <a:pt x="4934" y="6268"/>
                </a:cubicBezTo>
                <a:cubicBezTo>
                  <a:pt x="4955" y="6291"/>
                  <a:pt x="4965" y="6336"/>
                  <a:pt x="4955" y="6359"/>
                </a:cubicBezTo>
                <a:close/>
                <a:moveTo>
                  <a:pt x="5059" y="6449"/>
                </a:moveTo>
                <a:cubicBezTo>
                  <a:pt x="5017" y="6449"/>
                  <a:pt x="5017" y="6291"/>
                  <a:pt x="5059" y="6291"/>
                </a:cubicBezTo>
                <a:cubicBezTo>
                  <a:pt x="5101" y="6291"/>
                  <a:pt x="5101" y="6449"/>
                  <a:pt x="5059" y="6449"/>
                </a:cubicBezTo>
                <a:close/>
                <a:moveTo>
                  <a:pt x="5361" y="6020"/>
                </a:moveTo>
                <a:cubicBezTo>
                  <a:pt x="5319" y="6020"/>
                  <a:pt x="5319" y="5862"/>
                  <a:pt x="5361" y="5862"/>
                </a:cubicBezTo>
                <a:cubicBezTo>
                  <a:pt x="5403" y="5862"/>
                  <a:pt x="5403" y="6020"/>
                  <a:pt x="5361" y="6020"/>
                </a:cubicBezTo>
                <a:close/>
                <a:moveTo>
                  <a:pt x="8609" y="3376"/>
                </a:moveTo>
                <a:cubicBezTo>
                  <a:pt x="8567" y="3376"/>
                  <a:pt x="8567" y="3218"/>
                  <a:pt x="8609" y="3218"/>
                </a:cubicBezTo>
                <a:cubicBezTo>
                  <a:pt x="8650" y="3218"/>
                  <a:pt x="8650" y="3376"/>
                  <a:pt x="8609" y="3376"/>
                </a:cubicBezTo>
                <a:close/>
                <a:moveTo>
                  <a:pt x="8661" y="3489"/>
                </a:moveTo>
                <a:cubicBezTo>
                  <a:pt x="8619" y="3489"/>
                  <a:pt x="8619" y="3331"/>
                  <a:pt x="8661" y="3331"/>
                </a:cubicBezTo>
                <a:cubicBezTo>
                  <a:pt x="8713" y="3331"/>
                  <a:pt x="8713" y="3489"/>
                  <a:pt x="8661" y="3489"/>
                </a:cubicBezTo>
                <a:close/>
                <a:moveTo>
                  <a:pt x="8983" y="5568"/>
                </a:moveTo>
                <a:cubicBezTo>
                  <a:pt x="9025" y="5568"/>
                  <a:pt x="9025" y="5726"/>
                  <a:pt x="8983" y="5726"/>
                </a:cubicBezTo>
                <a:cubicBezTo>
                  <a:pt x="8931" y="5703"/>
                  <a:pt x="8931" y="5568"/>
                  <a:pt x="8983" y="5568"/>
                </a:cubicBezTo>
                <a:close/>
                <a:moveTo>
                  <a:pt x="9525" y="6494"/>
                </a:moveTo>
                <a:cubicBezTo>
                  <a:pt x="9546" y="6494"/>
                  <a:pt x="9556" y="6539"/>
                  <a:pt x="9556" y="6562"/>
                </a:cubicBezTo>
                <a:cubicBezTo>
                  <a:pt x="9598" y="6562"/>
                  <a:pt x="9598" y="6720"/>
                  <a:pt x="9556" y="6720"/>
                </a:cubicBezTo>
                <a:cubicBezTo>
                  <a:pt x="9535" y="6720"/>
                  <a:pt x="9525" y="6675"/>
                  <a:pt x="9525" y="6652"/>
                </a:cubicBezTo>
                <a:cubicBezTo>
                  <a:pt x="9483" y="6652"/>
                  <a:pt x="9483" y="6494"/>
                  <a:pt x="9525" y="6494"/>
                </a:cubicBezTo>
                <a:close/>
                <a:moveTo>
                  <a:pt x="9441" y="7443"/>
                </a:moveTo>
                <a:cubicBezTo>
                  <a:pt x="9483" y="7443"/>
                  <a:pt x="9483" y="7601"/>
                  <a:pt x="9441" y="7601"/>
                </a:cubicBezTo>
                <a:cubicBezTo>
                  <a:pt x="9400" y="7579"/>
                  <a:pt x="9400" y="7443"/>
                  <a:pt x="9441" y="7443"/>
                </a:cubicBezTo>
                <a:close/>
                <a:moveTo>
                  <a:pt x="9389" y="7330"/>
                </a:moveTo>
                <a:cubicBezTo>
                  <a:pt x="9431" y="7330"/>
                  <a:pt x="9431" y="7488"/>
                  <a:pt x="9389" y="7488"/>
                </a:cubicBezTo>
                <a:cubicBezTo>
                  <a:pt x="9337" y="7488"/>
                  <a:pt x="9337" y="7330"/>
                  <a:pt x="9389" y="7330"/>
                </a:cubicBezTo>
                <a:close/>
                <a:moveTo>
                  <a:pt x="6443" y="13408"/>
                </a:moveTo>
                <a:cubicBezTo>
                  <a:pt x="6402" y="13408"/>
                  <a:pt x="6402" y="13250"/>
                  <a:pt x="6443" y="13250"/>
                </a:cubicBezTo>
                <a:cubicBezTo>
                  <a:pt x="6485" y="13272"/>
                  <a:pt x="6485" y="13408"/>
                  <a:pt x="6443" y="13408"/>
                </a:cubicBezTo>
                <a:close/>
                <a:moveTo>
                  <a:pt x="6381" y="13770"/>
                </a:moveTo>
                <a:cubicBezTo>
                  <a:pt x="6339" y="13770"/>
                  <a:pt x="6339" y="13611"/>
                  <a:pt x="6381" y="13611"/>
                </a:cubicBezTo>
                <a:cubicBezTo>
                  <a:pt x="6423" y="13611"/>
                  <a:pt x="6423" y="13770"/>
                  <a:pt x="6381" y="13770"/>
                </a:cubicBezTo>
                <a:close/>
                <a:moveTo>
                  <a:pt x="7058" y="14493"/>
                </a:moveTo>
                <a:cubicBezTo>
                  <a:pt x="7016" y="14493"/>
                  <a:pt x="7016" y="14334"/>
                  <a:pt x="7058" y="14334"/>
                </a:cubicBezTo>
                <a:cubicBezTo>
                  <a:pt x="7099" y="14334"/>
                  <a:pt x="7099" y="14493"/>
                  <a:pt x="7058" y="14493"/>
                </a:cubicBezTo>
                <a:close/>
                <a:moveTo>
                  <a:pt x="6974" y="14809"/>
                </a:moveTo>
                <a:cubicBezTo>
                  <a:pt x="6933" y="14809"/>
                  <a:pt x="6933" y="14651"/>
                  <a:pt x="6974" y="14651"/>
                </a:cubicBezTo>
                <a:cubicBezTo>
                  <a:pt x="7016" y="14651"/>
                  <a:pt x="7016" y="14809"/>
                  <a:pt x="6974" y="14809"/>
                </a:cubicBezTo>
                <a:close/>
                <a:moveTo>
                  <a:pt x="7276" y="12662"/>
                </a:moveTo>
                <a:cubicBezTo>
                  <a:pt x="7318" y="12662"/>
                  <a:pt x="7318" y="12821"/>
                  <a:pt x="7276" y="12821"/>
                </a:cubicBezTo>
                <a:cubicBezTo>
                  <a:pt x="7224" y="12798"/>
                  <a:pt x="7224" y="12662"/>
                  <a:pt x="7276" y="12662"/>
                </a:cubicBezTo>
                <a:close/>
                <a:moveTo>
                  <a:pt x="5298" y="16797"/>
                </a:moveTo>
                <a:cubicBezTo>
                  <a:pt x="5257" y="16797"/>
                  <a:pt x="5257" y="16639"/>
                  <a:pt x="5298" y="16639"/>
                </a:cubicBezTo>
                <a:cubicBezTo>
                  <a:pt x="5350" y="16639"/>
                  <a:pt x="5350" y="16797"/>
                  <a:pt x="5298" y="16797"/>
                </a:cubicBezTo>
                <a:close/>
                <a:moveTo>
                  <a:pt x="5798" y="16029"/>
                </a:moveTo>
                <a:cubicBezTo>
                  <a:pt x="5756" y="16029"/>
                  <a:pt x="5756" y="15871"/>
                  <a:pt x="5798" y="15871"/>
                </a:cubicBezTo>
                <a:cubicBezTo>
                  <a:pt x="5850" y="15871"/>
                  <a:pt x="5850" y="16029"/>
                  <a:pt x="5798" y="16029"/>
                </a:cubicBezTo>
                <a:close/>
                <a:moveTo>
                  <a:pt x="5819" y="15826"/>
                </a:moveTo>
                <a:cubicBezTo>
                  <a:pt x="5777" y="15826"/>
                  <a:pt x="5777" y="15667"/>
                  <a:pt x="5819" y="15667"/>
                </a:cubicBezTo>
                <a:cubicBezTo>
                  <a:pt x="5871" y="15667"/>
                  <a:pt x="5871" y="15826"/>
                  <a:pt x="5819" y="15826"/>
                </a:cubicBezTo>
                <a:close/>
                <a:moveTo>
                  <a:pt x="6152" y="16526"/>
                </a:moveTo>
                <a:cubicBezTo>
                  <a:pt x="6110" y="16526"/>
                  <a:pt x="6110" y="16368"/>
                  <a:pt x="6152" y="16368"/>
                </a:cubicBezTo>
                <a:cubicBezTo>
                  <a:pt x="6194" y="16368"/>
                  <a:pt x="6194" y="16526"/>
                  <a:pt x="6152" y="16526"/>
                </a:cubicBezTo>
                <a:close/>
                <a:moveTo>
                  <a:pt x="5340" y="16074"/>
                </a:moveTo>
                <a:cubicBezTo>
                  <a:pt x="5298" y="16074"/>
                  <a:pt x="5298" y="15916"/>
                  <a:pt x="5340" y="15916"/>
                </a:cubicBezTo>
                <a:cubicBezTo>
                  <a:pt x="5392" y="15916"/>
                  <a:pt x="5392" y="16074"/>
                  <a:pt x="5340" y="16074"/>
                </a:cubicBezTo>
                <a:close/>
                <a:moveTo>
                  <a:pt x="5663" y="14651"/>
                </a:moveTo>
                <a:cubicBezTo>
                  <a:pt x="5621" y="14651"/>
                  <a:pt x="5621" y="14493"/>
                  <a:pt x="5663" y="14493"/>
                </a:cubicBezTo>
                <a:cubicBezTo>
                  <a:pt x="5715" y="14493"/>
                  <a:pt x="5715" y="14651"/>
                  <a:pt x="5663" y="14651"/>
                </a:cubicBezTo>
                <a:close/>
                <a:moveTo>
                  <a:pt x="9577" y="12414"/>
                </a:moveTo>
                <a:cubicBezTo>
                  <a:pt x="9618" y="12414"/>
                  <a:pt x="9618" y="12572"/>
                  <a:pt x="9577" y="12572"/>
                </a:cubicBezTo>
                <a:cubicBezTo>
                  <a:pt x="9535" y="12549"/>
                  <a:pt x="9535" y="12414"/>
                  <a:pt x="9577" y="12414"/>
                </a:cubicBezTo>
                <a:close/>
                <a:moveTo>
                  <a:pt x="9670" y="13928"/>
                </a:moveTo>
                <a:cubicBezTo>
                  <a:pt x="9629" y="13928"/>
                  <a:pt x="9629" y="13769"/>
                  <a:pt x="9670" y="13769"/>
                </a:cubicBezTo>
                <a:cubicBezTo>
                  <a:pt x="9712" y="13770"/>
                  <a:pt x="9712" y="13928"/>
                  <a:pt x="9670" y="13928"/>
                </a:cubicBezTo>
                <a:close/>
                <a:moveTo>
                  <a:pt x="7870" y="16097"/>
                </a:moveTo>
                <a:cubicBezTo>
                  <a:pt x="7828" y="16097"/>
                  <a:pt x="7828" y="15938"/>
                  <a:pt x="7870" y="15938"/>
                </a:cubicBezTo>
                <a:cubicBezTo>
                  <a:pt x="7911" y="15938"/>
                  <a:pt x="7911" y="16097"/>
                  <a:pt x="7870" y="16097"/>
                </a:cubicBezTo>
                <a:close/>
                <a:moveTo>
                  <a:pt x="7963" y="15871"/>
                </a:moveTo>
                <a:cubicBezTo>
                  <a:pt x="7922" y="15871"/>
                  <a:pt x="7922" y="15713"/>
                  <a:pt x="7963" y="15713"/>
                </a:cubicBezTo>
                <a:cubicBezTo>
                  <a:pt x="8005" y="15713"/>
                  <a:pt x="8005" y="15871"/>
                  <a:pt x="7963" y="15871"/>
                </a:cubicBezTo>
                <a:close/>
                <a:moveTo>
                  <a:pt x="9150" y="15374"/>
                </a:moveTo>
                <a:cubicBezTo>
                  <a:pt x="9108" y="15374"/>
                  <a:pt x="9108" y="15215"/>
                  <a:pt x="9150" y="15215"/>
                </a:cubicBezTo>
                <a:cubicBezTo>
                  <a:pt x="9202" y="15216"/>
                  <a:pt x="9202" y="15374"/>
                  <a:pt x="9150" y="15374"/>
                </a:cubicBezTo>
                <a:close/>
                <a:moveTo>
                  <a:pt x="8172" y="17068"/>
                </a:moveTo>
                <a:cubicBezTo>
                  <a:pt x="8130" y="17068"/>
                  <a:pt x="8130" y="16910"/>
                  <a:pt x="8172" y="16910"/>
                </a:cubicBezTo>
                <a:cubicBezTo>
                  <a:pt x="8213" y="16910"/>
                  <a:pt x="8213" y="17068"/>
                  <a:pt x="8172" y="17068"/>
                </a:cubicBezTo>
                <a:close/>
                <a:moveTo>
                  <a:pt x="8224" y="16797"/>
                </a:moveTo>
                <a:cubicBezTo>
                  <a:pt x="8182" y="16797"/>
                  <a:pt x="8182" y="16639"/>
                  <a:pt x="8224" y="16639"/>
                </a:cubicBezTo>
                <a:cubicBezTo>
                  <a:pt x="8265" y="16639"/>
                  <a:pt x="8265" y="16797"/>
                  <a:pt x="8224" y="16797"/>
                </a:cubicBezTo>
                <a:close/>
                <a:moveTo>
                  <a:pt x="7786" y="17226"/>
                </a:moveTo>
                <a:cubicBezTo>
                  <a:pt x="7745" y="17226"/>
                  <a:pt x="7745" y="17068"/>
                  <a:pt x="7786" y="17068"/>
                </a:cubicBezTo>
                <a:cubicBezTo>
                  <a:pt x="7828" y="17068"/>
                  <a:pt x="7828" y="17226"/>
                  <a:pt x="7786" y="17226"/>
                </a:cubicBezTo>
                <a:close/>
                <a:moveTo>
                  <a:pt x="7859" y="16910"/>
                </a:moveTo>
                <a:cubicBezTo>
                  <a:pt x="7818" y="16910"/>
                  <a:pt x="7818" y="16752"/>
                  <a:pt x="7859" y="16752"/>
                </a:cubicBezTo>
                <a:cubicBezTo>
                  <a:pt x="7901" y="16752"/>
                  <a:pt x="7901" y="16910"/>
                  <a:pt x="7859" y="16910"/>
                </a:cubicBezTo>
                <a:close/>
                <a:moveTo>
                  <a:pt x="8598" y="13837"/>
                </a:moveTo>
                <a:cubicBezTo>
                  <a:pt x="8557" y="13837"/>
                  <a:pt x="8557" y="13679"/>
                  <a:pt x="8598" y="13679"/>
                </a:cubicBezTo>
                <a:cubicBezTo>
                  <a:pt x="8650" y="13679"/>
                  <a:pt x="8650" y="13837"/>
                  <a:pt x="8598" y="13837"/>
                </a:cubicBezTo>
                <a:close/>
                <a:moveTo>
                  <a:pt x="8515" y="14086"/>
                </a:moveTo>
                <a:cubicBezTo>
                  <a:pt x="8473" y="14086"/>
                  <a:pt x="8473" y="13928"/>
                  <a:pt x="8515" y="13928"/>
                </a:cubicBezTo>
                <a:cubicBezTo>
                  <a:pt x="8567" y="13928"/>
                  <a:pt x="8567" y="14086"/>
                  <a:pt x="8515" y="14086"/>
                </a:cubicBezTo>
                <a:close/>
                <a:moveTo>
                  <a:pt x="11263" y="13611"/>
                </a:moveTo>
                <a:cubicBezTo>
                  <a:pt x="11305" y="13611"/>
                  <a:pt x="11305" y="13770"/>
                  <a:pt x="11263" y="13770"/>
                </a:cubicBezTo>
                <a:cubicBezTo>
                  <a:pt x="11222" y="13770"/>
                  <a:pt x="11222" y="13611"/>
                  <a:pt x="11263" y="13611"/>
                </a:cubicBezTo>
                <a:close/>
                <a:moveTo>
                  <a:pt x="11336" y="13928"/>
                </a:moveTo>
                <a:cubicBezTo>
                  <a:pt x="11378" y="13928"/>
                  <a:pt x="11378" y="14086"/>
                  <a:pt x="11336" y="14086"/>
                </a:cubicBezTo>
                <a:cubicBezTo>
                  <a:pt x="11294" y="14086"/>
                  <a:pt x="11294" y="13928"/>
                  <a:pt x="11336" y="13928"/>
                </a:cubicBezTo>
                <a:close/>
                <a:moveTo>
                  <a:pt x="11169" y="13973"/>
                </a:moveTo>
                <a:cubicBezTo>
                  <a:pt x="11211" y="13973"/>
                  <a:pt x="11211" y="14131"/>
                  <a:pt x="11169" y="14131"/>
                </a:cubicBezTo>
                <a:cubicBezTo>
                  <a:pt x="11128" y="14131"/>
                  <a:pt x="11128" y="13973"/>
                  <a:pt x="11169" y="13973"/>
                </a:cubicBezTo>
                <a:close/>
                <a:moveTo>
                  <a:pt x="11721" y="15125"/>
                </a:moveTo>
                <a:cubicBezTo>
                  <a:pt x="11680" y="15125"/>
                  <a:pt x="11680" y="14967"/>
                  <a:pt x="11721" y="14967"/>
                </a:cubicBezTo>
                <a:cubicBezTo>
                  <a:pt x="11763" y="14967"/>
                  <a:pt x="11763" y="15125"/>
                  <a:pt x="11721" y="15125"/>
                </a:cubicBezTo>
                <a:close/>
                <a:moveTo>
                  <a:pt x="11627" y="15441"/>
                </a:moveTo>
                <a:cubicBezTo>
                  <a:pt x="11586" y="15441"/>
                  <a:pt x="11586" y="15283"/>
                  <a:pt x="11627" y="15283"/>
                </a:cubicBezTo>
                <a:cubicBezTo>
                  <a:pt x="11669" y="15283"/>
                  <a:pt x="11669" y="15441"/>
                  <a:pt x="11627" y="15441"/>
                </a:cubicBezTo>
                <a:close/>
                <a:moveTo>
                  <a:pt x="11815" y="13950"/>
                </a:moveTo>
                <a:cubicBezTo>
                  <a:pt x="11773" y="13950"/>
                  <a:pt x="11773" y="13792"/>
                  <a:pt x="11815" y="13792"/>
                </a:cubicBezTo>
                <a:cubicBezTo>
                  <a:pt x="11867" y="13792"/>
                  <a:pt x="11857" y="13950"/>
                  <a:pt x="11815" y="13950"/>
                </a:cubicBezTo>
                <a:close/>
                <a:moveTo>
                  <a:pt x="10576" y="18198"/>
                </a:moveTo>
                <a:cubicBezTo>
                  <a:pt x="10534" y="18198"/>
                  <a:pt x="10534" y="18040"/>
                  <a:pt x="10576" y="18040"/>
                </a:cubicBezTo>
                <a:cubicBezTo>
                  <a:pt x="10618" y="18040"/>
                  <a:pt x="10618" y="18198"/>
                  <a:pt x="10576" y="18198"/>
                </a:cubicBezTo>
                <a:close/>
                <a:moveTo>
                  <a:pt x="10139" y="17204"/>
                </a:moveTo>
                <a:cubicBezTo>
                  <a:pt x="10097" y="17204"/>
                  <a:pt x="10097" y="17046"/>
                  <a:pt x="10139" y="17046"/>
                </a:cubicBezTo>
                <a:cubicBezTo>
                  <a:pt x="10181" y="17046"/>
                  <a:pt x="10181" y="17204"/>
                  <a:pt x="10139" y="17204"/>
                </a:cubicBezTo>
                <a:close/>
                <a:moveTo>
                  <a:pt x="10087" y="18559"/>
                </a:moveTo>
                <a:cubicBezTo>
                  <a:pt x="10045" y="18559"/>
                  <a:pt x="10045" y="18401"/>
                  <a:pt x="10087" y="18401"/>
                </a:cubicBezTo>
                <a:cubicBezTo>
                  <a:pt x="10129" y="18401"/>
                  <a:pt x="10129" y="18559"/>
                  <a:pt x="10087" y="18559"/>
                </a:cubicBezTo>
                <a:close/>
                <a:moveTo>
                  <a:pt x="10139" y="18333"/>
                </a:moveTo>
                <a:cubicBezTo>
                  <a:pt x="10097" y="18333"/>
                  <a:pt x="10097" y="18175"/>
                  <a:pt x="10139" y="18175"/>
                </a:cubicBezTo>
                <a:cubicBezTo>
                  <a:pt x="10181" y="18175"/>
                  <a:pt x="10181" y="18333"/>
                  <a:pt x="10139" y="18333"/>
                </a:cubicBezTo>
                <a:close/>
                <a:moveTo>
                  <a:pt x="11024" y="15532"/>
                </a:moveTo>
                <a:cubicBezTo>
                  <a:pt x="10982" y="15532"/>
                  <a:pt x="10982" y="15374"/>
                  <a:pt x="11024" y="15374"/>
                </a:cubicBezTo>
                <a:cubicBezTo>
                  <a:pt x="11065" y="15374"/>
                  <a:pt x="11065" y="15532"/>
                  <a:pt x="11024" y="15532"/>
                </a:cubicBezTo>
                <a:close/>
                <a:moveTo>
                  <a:pt x="10961" y="15758"/>
                </a:moveTo>
                <a:cubicBezTo>
                  <a:pt x="10920" y="15758"/>
                  <a:pt x="10920" y="15600"/>
                  <a:pt x="10961" y="15600"/>
                </a:cubicBezTo>
                <a:cubicBezTo>
                  <a:pt x="11003" y="15600"/>
                  <a:pt x="11003" y="15758"/>
                  <a:pt x="10961" y="15758"/>
                </a:cubicBezTo>
                <a:close/>
                <a:moveTo>
                  <a:pt x="13585" y="16526"/>
                </a:moveTo>
                <a:cubicBezTo>
                  <a:pt x="13626" y="16526"/>
                  <a:pt x="13626" y="16684"/>
                  <a:pt x="13585" y="16684"/>
                </a:cubicBezTo>
                <a:cubicBezTo>
                  <a:pt x="13532" y="16684"/>
                  <a:pt x="13532" y="16526"/>
                  <a:pt x="13585" y="16526"/>
                </a:cubicBezTo>
                <a:close/>
                <a:moveTo>
                  <a:pt x="13626" y="16390"/>
                </a:moveTo>
                <a:cubicBezTo>
                  <a:pt x="13668" y="16390"/>
                  <a:pt x="13668" y="16549"/>
                  <a:pt x="13626" y="16549"/>
                </a:cubicBezTo>
                <a:cubicBezTo>
                  <a:pt x="13574" y="16549"/>
                  <a:pt x="13574" y="16390"/>
                  <a:pt x="13626" y="16390"/>
                </a:cubicBezTo>
                <a:close/>
                <a:moveTo>
                  <a:pt x="13168" y="16549"/>
                </a:moveTo>
                <a:cubicBezTo>
                  <a:pt x="13127" y="16549"/>
                  <a:pt x="13127" y="16390"/>
                  <a:pt x="13168" y="16390"/>
                </a:cubicBezTo>
                <a:cubicBezTo>
                  <a:pt x="13210" y="16390"/>
                  <a:pt x="13210" y="16549"/>
                  <a:pt x="13168" y="16549"/>
                </a:cubicBezTo>
                <a:close/>
                <a:moveTo>
                  <a:pt x="13834" y="17339"/>
                </a:moveTo>
                <a:cubicBezTo>
                  <a:pt x="13730" y="17565"/>
                  <a:pt x="13626" y="17769"/>
                  <a:pt x="13522" y="17995"/>
                </a:cubicBezTo>
                <a:cubicBezTo>
                  <a:pt x="13491" y="18062"/>
                  <a:pt x="13439" y="17949"/>
                  <a:pt x="13470" y="17882"/>
                </a:cubicBezTo>
                <a:cubicBezTo>
                  <a:pt x="13574" y="17678"/>
                  <a:pt x="13678" y="17452"/>
                  <a:pt x="13782" y="17226"/>
                </a:cubicBezTo>
                <a:cubicBezTo>
                  <a:pt x="13824" y="17159"/>
                  <a:pt x="13866" y="17272"/>
                  <a:pt x="13834" y="17339"/>
                </a:cubicBezTo>
                <a:close/>
                <a:moveTo>
                  <a:pt x="13283" y="18446"/>
                </a:moveTo>
                <a:cubicBezTo>
                  <a:pt x="13241" y="18446"/>
                  <a:pt x="13241" y="18288"/>
                  <a:pt x="13283" y="18288"/>
                </a:cubicBezTo>
                <a:cubicBezTo>
                  <a:pt x="13324" y="18288"/>
                  <a:pt x="13324" y="18446"/>
                  <a:pt x="13283" y="18446"/>
                </a:cubicBezTo>
                <a:close/>
                <a:moveTo>
                  <a:pt x="12512" y="17181"/>
                </a:moveTo>
                <a:cubicBezTo>
                  <a:pt x="12471" y="17181"/>
                  <a:pt x="12471" y="17023"/>
                  <a:pt x="12512" y="17023"/>
                </a:cubicBezTo>
                <a:cubicBezTo>
                  <a:pt x="12564" y="17023"/>
                  <a:pt x="12564" y="17181"/>
                  <a:pt x="12512" y="17181"/>
                </a:cubicBezTo>
                <a:close/>
                <a:moveTo>
                  <a:pt x="12897" y="18763"/>
                </a:moveTo>
                <a:cubicBezTo>
                  <a:pt x="12856" y="18763"/>
                  <a:pt x="12856" y="18605"/>
                  <a:pt x="12897" y="18605"/>
                </a:cubicBezTo>
                <a:cubicBezTo>
                  <a:pt x="12950" y="18605"/>
                  <a:pt x="12950" y="18763"/>
                  <a:pt x="12897" y="18763"/>
                </a:cubicBezTo>
                <a:close/>
                <a:moveTo>
                  <a:pt x="12981" y="18424"/>
                </a:moveTo>
                <a:cubicBezTo>
                  <a:pt x="12939" y="18424"/>
                  <a:pt x="12939" y="18266"/>
                  <a:pt x="12981" y="18266"/>
                </a:cubicBezTo>
                <a:cubicBezTo>
                  <a:pt x="13033" y="18266"/>
                  <a:pt x="13033" y="18424"/>
                  <a:pt x="12981" y="18424"/>
                </a:cubicBezTo>
                <a:close/>
                <a:moveTo>
                  <a:pt x="12523" y="18446"/>
                </a:moveTo>
                <a:cubicBezTo>
                  <a:pt x="12481" y="18446"/>
                  <a:pt x="12481" y="18288"/>
                  <a:pt x="12523" y="18288"/>
                </a:cubicBezTo>
                <a:cubicBezTo>
                  <a:pt x="12575" y="18288"/>
                  <a:pt x="12575" y="18446"/>
                  <a:pt x="12523" y="18446"/>
                </a:cubicBezTo>
                <a:close/>
                <a:moveTo>
                  <a:pt x="12637" y="18333"/>
                </a:moveTo>
                <a:cubicBezTo>
                  <a:pt x="12596" y="18333"/>
                  <a:pt x="12596" y="18175"/>
                  <a:pt x="12637" y="18175"/>
                </a:cubicBezTo>
                <a:cubicBezTo>
                  <a:pt x="12689" y="18175"/>
                  <a:pt x="12689" y="18333"/>
                  <a:pt x="12637" y="18333"/>
                </a:cubicBezTo>
                <a:close/>
                <a:moveTo>
                  <a:pt x="12231" y="19689"/>
                </a:moveTo>
                <a:cubicBezTo>
                  <a:pt x="12190" y="19689"/>
                  <a:pt x="12190" y="19531"/>
                  <a:pt x="12231" y="19531"/>
                </a:cubicBezTo>
                <a:cubicBezTo>
                  <a:pt x="12283" y="19554"/>
                  <a:pt x="12283" y="19689"/>
                  <a:pt x="12231" y="19689"/>
                </a:cubicBezTo>
                <a:close/>
                <a:moveTo>
                  <a:pt x="12356" y="19508"/>
                </a:moveTo>
                <a:cubicBezTo>
                  <a:pt x="12346" y="19508"/>
                  <a:pt x="12346" y="19508"/>
                  <a:pt x="12335" y="19486"/>
                </a:cubicBezTo>
                <a:cubicBezTo>
                  <a:pt x="12346" y="19531"/>
                  <a:pt x="12335" y="19599"/>
                  <a:pt x="12304" y="19599"/>
                </a:cubicBezTo>
                <a:cubicBezTo>
                  <a:pt x="12262" y="19599"/>
                  <a:pt x="12262" y="19441"/>
                  <a:pt x="12304" y="19441"/>
                </a:cubicBezTo>
                <a:cubicBezTo>
                  <a:pt x="12315" y="19441"/>
                  <a:pt x="12315" y="19441"/>
                  <a:pt x="12325" y="19463"/>
                </a:cubicBezTo>
                <a:cubicBezTo>
                  <a:pt x="12315" y="19418"/>
                  <a:pt x="12325" y="19350"/>
                  <a:pt x="12356" y="19350"/>
                </a:cubicBezTo>
                <a:cubicBezTo>
                  <a:pt x="12408" y="19350"/>
                  <a:pt x="12408" y="19508"/>
                  <a:pt x="12356" y="19508"/>
                </a:cubicBezTo>
                <a:close/>
                <a:moveTo>
                  <a:pt x="14594" y="7714"/>
                </a:moveTo>
                <a:cubicBezTo>
                  <a:pt x="14636" y="7714"/>
                  <a:pt x="14636" y="7873"/>
                  <a:pt x="14594" y="7873"/>
                </a:cubicBezTo>
                <a:cubicBezTo>
                  <a:pt x="14553" y="7873"/>
                  <a:pt x="14553" y="7714"/>
                  <a:pt x="14594" y="7714"/>
                </a:cubicBezTo>
                <a:close/>
                <a:moveTo>
                  <a:pt x="14511" y="7421"/>
                </a:moveTo>
                <a:cubicBezTo>
                  <a:pt x="14553" y="7421"/>
                  <a:pt x="14553" y="7579"/>
                  <a:pt x="14511" y="7579"/>
                </a:cubicBezTo>
                <a:cubicBezTo>
                  <a:pt x="14469" y="7579"/>
                  <a:pt x="14469" y="7421"/>
                  <a:pt x="14511" y="7421"/>
                </a:cubicBezTo>
                <a:close/>
                <a:moveTo>
                  <a:pt x="14386" y="5568"/>
                </a:moveTo>
                <a:cubicBezTo>
                  <a:pt x="14428" y="5568"/>
                  <a:pt x="14428" y="5726"/>
                  <a:pt x="14386" y="5726"/>
                </a:cubicBezTo>
                <a:cubicBezTo>
                  <a:pt x="14334" y="5703"/>
                  <a:pt x="14334" y="5568"/>
                  <a:pt x="14386" y="5568"/>
                </a:cubicBezTo>
                <a:close/>
                <a:moveTo>
                  <a:pt x="14428" y="5839"/>
                </a:moveTo>
                <a:cubicBezTo>
                  <a:pt x="14469" y="5839"/>
                  <a:pt x="14469" y="5997"/>
                  <a:pt x="14428" y="5997"/>
                </a:cubicBezTo>
                <a:cubicBezTo>
                  <a:pt x="14386" y="5975"/>
                  <a:pt x="14386" y="5839"/>
                  <a:pt x="14428" y="5839"/>
                </a:cubicBezTo>
                <a:close/>
                <a:moveTo>
                  <a:pt x="14001" y="7443"/>
                </a:moveTo>
                <a:cubicBezTo>
                  <a:pt x="13959" y="7443"/>
                  <a:pt x="13959" y="7285"/>
                  <a:pt x="14001" y="7285"/>
                </a:cubicBezTo>
                <a:cubicBezTo>
                  <a:pt x="14043" y="7285"/>
                  <a:pt x="14043" y="7443"/>
                  <a:pt x="14001" y="7443"/>
                </a:cubicBezTo>
                <a:close/>
                <a:moveTo>
                  <a:pt x="14063" y="7714"/>
                </a:moveTo>
                <a:cubicBezTo>
                  <a:pt x="14022" y="7714"/>
                  <a:pt x="14022" y="7556"/>
                  <a:pt x="14063" y="7556"/>
                </a:cubicBezTo>
                <a:cubicBezTo>
                  <a:pt x="14105" y="7556"/>
                  <a:pt x="14105" y="7714"/>
                  <a:pt x="14063" y="7714"/>
                </a:cubicBezTo>
                <a:close/>
                <a:moveTo>
                  <a:pt x="14292" y="10109"/>
                </a:moveTo>
                <a:cubicBezTo>
                  <a:pt x="14251" y="10109"/>
                  <a:pt x="14251" y="9951"/>
                  <a:pt x="14292" y="9951"/>
                </a:cubicBezTo>
                <a:cubicBezTo>
                  <a:pt x="14334" y="9951"/>
                  <a:pt x="14334" y="10109"/>
                  <a:pt x="14292" y="10109"/>
                </a:cubicBezTo>
                <a:close/>
                <a:moveTo>
                  <a:pt x="14396" y="9431"/>
                </a:moveTo>
                <a:cubicBezTo>
                  <a:pt x="14355" y="9431"/>
                  <a:pt x="14355" y="9273"/>
                  <a:pt x="14396" y="9273"/>
                </a:cubicBezTo>
                <a:cubicBezTo>
                  <a:pt x="14438" y="9273"/>
                  <a:pt x="14438" y="9431"/>
                  <a:pt x="14396" y="9431"/>
                </a:cubicBezTo>
                <a:close/>
                <a:moveTo>
                  <a:pt x="14376" y="9047"/>
                </a:moveTo>
                <a:cubicBezTo>
                  <a:pt x="14417" y="9047"/>
                  <a:pt x="14417" y="9206"/>
                  <a:pt x="14376" y="9206"/>
                </a:cubicBezTo>
                <a:cubicBezTo>
                  <a:pt x="14324" y="9206"/>
                  <a:pt x="14324" y="9047"/>
                  <a:pt x="14376" y="9047"/>
                </a:cubicBezTo>
                <a:close/>
                <a:moveTo>
                  <a:pt x="14646" y="8641"/>
                </a:moveTo>
                <a:cubicBezTo>
                  <a:pt x="14688" y="8641"/>
                  <a:pt x="14688" y="8799"/>
                  <a:pt x="14646" y="8799"/>
                </a:cubicBezTo>
                <a:cubicBezTo>
                  <a:pt x="14605" y="8799"/>
                  <a:pt x="14605" y="8641"/>
                  <a:pt x="14646" y="8641"/>
                </a:cubicBezTo>
                <a:close/>
                <a:moveTo>
                  <a:pt x="13689" y="5907"/>
                </a:moveTo>
                <a:cubicBezTo>
                  <a:pt x="13647" y="5907"/>
                  <a:pt x="13647" y="5749"/>
                  <a:pt x="13689" y="5749"/>
                </a:cubicBezTo>
                <a:cubicBezTo>
                  <a:pt x="13730" y="5771"/>
                  <a:pt x="13730" y="5907"/>
                  <a:pt x="13689" y="5907"/>
                </a:cubicBezTo>
                <a:close/>
                <a:moveTo>
                  <a:pt x="13772" y="4800"/>
                </a:moveTo>
                <a:cubicBezTo>
                  <a:pt x="13730" y="4800"/>
                  <a:pt x="13730" y="4641"/>
                  <a:pt x="13772" y="4641"/>
                </a:cubicBezTo>
                <a:cubicBezTo>
                  <a:pt x="13814" y="4664"/>
                  <a:pt x="13814" y="4800"/>
                  <a:pt x="13772" y="4800"/>
                </a:cubicBezTo>
                <a:close/>
                <a:moveTo>
                  <a:pt x="13356" y="5975"/>
                </a:moveTo>
                <a:cubicBezTo>
                  <a:pt x="13314" y="5975"/>
                  <a:pt x="13314" y="5816"/>
                  <a:pt x="13356" y="5816"/>
                </a:cubicBezTo>
                <a:cubicBezTo>
                  <a:pt x="13397" y="5839"/>
                  <a:pt x="13397" y="5975"/>
                  <a:pt x="13356" y="5975"/>
                </a:cubicBezTo>
                <a:close/>
                <a:moveTo>
                  <a:pt x="11378" y="4596"/>
                </a:moveTo>
                <a:cubicBezTo>
                  <a:pt x="11336" y="4596"/>
                  <a:pt x="11336" y="4438"/>
                  <a:pt x="11378" y="4438"/>
                </a:cubicBezTo>
                <a:cubicBezTo>
                  <a:pt x="11419" y="4461"/>
                  <a:pt x="11419" y="4596"/>
                  <a:pt x="11378" y="4596"/>
                </a:cubicBezTo>
                <a:close/>
                <a:moveTo>
                  <a:pt x="10805" y="6336"/>
                </a:moveTo>
                <a:cubicBezTo>
                  <a:pt x="10764" y="6336"/>
                  <a:pt x="10764" y="6178"/>
                  <a:pt x="10805" y="6178"/>
                </a:cubicBezTo>
                <a:cubicBezTo>
                  <a:pt x="10847" y="6178"/>
                  <a:pt x="10847" y="6336"/>
                  <a:pt x="10805" y="6336"/>
                </a:cubicBezTo>
                <a:close/>
                <a:moveTo>
                  <a:pt x="10836" y="6562"/>
                </a:moveTo>
                <a:cubicBezTo>
                  <a:pt x="10795" y="6562"/>
                  <a:pt x="10795" y="6404"/>
                  <a:pt x="10836" y="6404"/>
                </a:cubicBezTo>
                <a:cubicBezTo>
                  <a:pt x="10878" y="6404"/>
                  <a:pt x="10878" y="6562"/>
                  <a:pt x="10836" y="6562"/>
                </a:cubicBezTo>
                <a:close/>
                <a:moveTo>
                  <a:pt x="11607" y="5816"/>
                </a:moveTo>
                <a:cubicBezTo>
                  <a:pt x="11565" y="5816"/>
                  <a:pt x="11565" y="5658"/>
                  <a:pt x="11607" y="5658"/>
                </a:cubicBezTo>
                <a:cubicBezTo>
                  <a:pt x="11648" y="5681"/>
                  <a:pt x="11648" y="5816"/>
                  <a:pt x="11607" y="5816"/>
                </a:cubicBezTo>
                <a:close/>
                <a:moveTo>
                  <a:pt x="11909" y="7375"/>
                </a:moveTo>
                <a:cubicBezTo>
                  <a:pt x="11950" y="7375"/>
                  <a:pt x="11950" y="7534"/>
                  <a:pt x="11909" y="7534"/>
                </a:cubicBezTo>
                <a:cubicBezTo>
                  <a:pt x="11867" y="7534"/>
                  <a:pt x="11867" y="7375"/>
                  <a:pt x="11909" y="7375"/>
                </a:cubicBezTo>
                <a:close/>
                <a:moveTo>
                  <a:pt x="11461" y="7782"/>
                </a:moveTo>
                <a:cubicBezTo>
                  <a:pt x="11419" y="7782"/>
                  <a:pt x="11419" y="7624"/>
                  <a:pt x="11461" y="7624"/>
                </a:cubicBezTo>
                <a:cubicBezTo>
                  <a:pt x="11503" y="7624"/>
                  <a:pt x="11503" y="7782"/>
                  <a:pt x="11461" y="7782"/>
                </a:cubicBezTo>
                <a:close/>
                <a:moveTo>
                  <a:pt x="11419" y="7534"/>
                </a:moveTo>
                <a:cubicBezTo>
                  <a:pt x="11378" y="7534"/>
                  <a:pt x="11378" y="7375"/>
                  <a:pt x="11419" y="7375"/>
                </a:cubicBezTo>
                <a:cubicBezTo>
                  <a:pt x="11461" y="7375"/>
                  <a:pt x="11461" y="7534"/>
                  <a:pt x="11419" y="7534"/>
                </a:cubicBezTo>
                <a:close/>
                <a:moveTo>
                  <a:pt x="11013" y="4348"/>
                </a:moveTo>
                <a:cubicBezTo>
                  <a:pt x="10972" y="4348"/>
                  <a:pt x="10972" y="4190"/>
                  <a:pt x="11013" y="4190"/>
                </a:cubicBezTo>
                <a:cubicBezTo>
                  <a:pt x="11055" y="4212"/>
                  <a:pt x="11055" y="4348"/>
                  <a:pt x="11013" y="4348"/>
                </a:cubicBezTo>
                <a:close/>
                <a:moveTo>
                  <a:pt x="11065" y="4732"/>
                </a:moveTo>
                <a:cubicBezTo>
                  <a:pt x="11024" y="4732"/>
                  <a:pt x="11024" y="4574"/>
                  <a:pt x="11065" y="4574"/>
                </a:cubicBezTo>
                <a:cubicBezTo>
                  <a:pt x="11107" y="4596"/>
                  <a:pt x="11107" y="4732"/>
                  <a:pt x="11065" y="4732"/>
                </a:cubicBezTo>
                <a:close/>
                <a:moveTo>
                  <a:pt x="10639" y="4664"/>
                </a:moveTo>
                <a:cubicBezTo>
                  <a:pt x="10597" y="4664"/>
                  <a:pt x="10597" y="4506"/>
                  <a:pt x="10639" y="4506"/>
                </a:cubicBezTo>
                <a:cubicBezTo>
                  <a:pt x="10680" y="4529"/>
                  <a:pt x="10680" y="4664"/>
                  <a:pt x="10639" y="466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23DE9807-DDBA-3543-B47F-1383C620C765}"/>
              </a:ext>
            </a:extLst>
          </p:cNvPr>
          <p:cNvSpPr/>
          <p:nvPr/>
        </p:nvSpPr>
        <p:spPr>
          <a:xfrm>
            <a:off x="9856086" y="5796521"/>
            <a:ext cx="1083813" cy="1061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69" extrusionOk="0">
                <a:moveTo>
                  <a:pt x="506" y="21533"/>
                </a:moveTo>
                <a:cubicBezTo>
                  <a:pt x="2049" y="20449"/>
                  <a:pt x="3465" y="19366"/>
                  <a:pt x="4679" y="18333"/>
                </a:cubicBezTo>
                <a:cubicBezTo>
                  <a:pt x="7183" y="19391"/>
                  <a:pt x="10244" y="19727"/>
                  <a:pt x="13279" y="19288"/>
                </a:cubicBezTo>
                <a:cubicBezTo>
                  <a:pt x="16440" y="18849"/>
                  <a:pt x="19374" y="17585"/>
                  <a:pt x="21524" y="15779"/>
                </a:cubicBezTo>
                <a:cubicBezTo>
                  <a:pt x="21575" y="15753"/>
                  <a:pt x="21600" y="15675"/>
                  <a:pt x="21575" y="15624"/>
                </a:cubicBezTo>
                <a:cubicBezTo>
                  <a:pt x="21575" y="15572"/>
                  <a:pt x="21524" y="15520"/>
                  <a:pt x="21474" y="15495"/>
                </a:cubicBezTo>
                <a:cubicBezTo>
                  <a:pt x="18919" y="14359"/>
                  <a:pt x="15757" y="13972"/>
                  <a:pt x="12596" y="14411"/>
                </a:cubicBezTo>
                <a:cubicBezTo>
                  <a:pt x="10547" y="14695"/>
                  <a:pt x="8574" y="15340"/>
                  <a:pt x="6880" y="16243"/>
                </a:cubicBezTo>
                <a:cubicBezTo>
                  <a:pt x="7563" y="15520"/>
                  <a:pt x="8119" y="14850"/>
                  <a:pt x="8549" y="14230"/>
                </a:cubicBezTo>
                <a:cubicBezTo>
                  <a:pt x="11129" y="13224"/>
                  <a:pt x="13658" y="11288"/>
                  <a:pt x="15631" y="8837"/>
                </a:cubicBezTo>
                <a:cubicBezTo>
                  <a:pt x="17730" y="6204"/>
                  <a:pt x="19121" y="3159"/>
                  <a:pt x="19526" y="192"/>
                </a:cubicBezTo>
                <a:cubicBezTo>
                  <a:pt x="19526" y="140"/>
                  <a:pt x="19501" y="88"/>
                  <a:pt x="19475" y="37"/>
                </a:cubicBezTo>
                <a:cubicBezTo>
                  <a:pt x="19425" y="11"/>
                  <a:pt x="19374" y="-15"/>
                  <a:pt x="19324" y="11"/>
                </a:cubicBezTo>
                <a:cubicBezTo>
                  <a:pt x="16567" y="991"/>
                  <a:pt x="13886" y="2953"/>
                  <a:pt x="11786" y="5585"/>
                </a:cubicBezTo>
                <a:cubicBezTo>
                  <a:pt x="9763" y="8114"/>
                  <a:pt x="8397" y="11056"/>
                  <a:pt x="7942" y="13895"/>
                </a:cubicBezTo>
                <a:cubicBezTo>
                  <a:pt x="7234" y="14927"/>
                  <a:pt x="6096" y="16140"/>
                  <a:pt x="4629" y="17430"/>
                </a:cubicBezTo>
                <a:cubicBezTo>
                  <a:pt x="5843" y="15366"/>
                  <a:pt x="6652" y="12837"/>
                  <a:pt x="6930" y="10204"/>
                </a:cubicBezTo>
                <a:cubicBezTo>
                  <a:pt x="7259" y="7108"/>
                  <a:pt x="6829" y="4037"/>
                  <a:pt x="5716" y="1534"/>
                </a:cubicBezTo>
                <a:cubicBezTo>
                  <a:pt x="5716" y="1508"/>
                  <a:pt x="5691" y="1482"/>
                  <a:pt x="5691" y="1456"/>
                </a:cubicBezTo>
                <a:cubicBezTo>
                  <a:pt x="5691" y="1456"/>
                  <a:pt x="5691" y="1456"/>
                  <a:pt x="5691" y="1456"/>
                </a:cubicBezTo>
                <a:cubicBezTo>
                  <a:pt x="5640" y="1379"/>
                  <a:pt x="5615" y="1275"/>
                  <a:pt x="5564" y="1198"/>
                </a:cubicBezTo>
                <a:cubicBezTo>
                  <a:pt x="5539" y="1146"/>
                  <a:pt x="5489" y="1121"/>
                  <a:pt x="5438" y="1095"/>
                </a:cubicBezTo>
                <a:cubicBezTo>
                  <a:pt x="5387" y="1095"/>
                  <a:pt x="5337" y="1121"/>
                  <a:pt x="5286" y="1147"/>
                </a:cubicBezTo>
                <a:cubicBezTo>
                  <a:pt x="3566" y="3417"/>
                  <a:pt x="2453" y="6437"/>
                  <a:pt x="2125" y="9688"/>
                </a:cubicBezTo>
                <a:cubicBezTo>
                  <a:pt x="1796" y="12837"/>
                  <a:pt x="2251" y="15959"/>
                  <a:pt x="3389" y="18488"/>
                </a:cubicBezTo>
                <a:cubicBezTo>
                  <a:pt x="2403" y="19314"/>
                  <a:pt x="1290" y="20140"/>
                  <a:pt x="76" y="20966"/>
                </a:cubicBezTo>
                <a:cubicBezTo>
                  <a:pt x="25" y="20992"/>
                  <a:pt x="25" y="21043"/>
                  <a:pt x="0" y="21095"/>
                </a:cubicBezTo>
                <a:cubicBezTo>
                  <a:pt x="0" y="21095"/>
                  <a:pt x="0" y="21121"/>
                  <a:pt x="0" y="21121"/>
                </a:cubicBezTo>
                <a:cubicBezTo>
                  <a:pt x="0" y="21147"/>
                  <a:pt x="25" y="21198"/>
                  <a:pt x="51" y="21224"/>
                </a:cubicBezTo>
                <a:cubicBezTo>
                  <a:pt x="126" y="21301"/>
                  <a:pt x="202" y="21405"/>
                  <a:pt x="304" y="21508"/>
                </a:cubicBezTo>
                <a:cubicBezTo>
                  <a:pt x="329" y="21585"/>
                  <a:pt x="430" y="21585"/>
                  <a:pt x="506" y="21533"/>
                </a:cubicBezTo>
                <a:close/>
                <a:moveTo>
                  <a:pt x="18919" y="17146"/>
                </a:moveTo>
                <a:cubicBezTo>
                  <a:pt x="19248" y="16966"/>
                  <a:pt x="19577" y="16759"/>
                  <a:pt x="19905" y="16578"/>
                </a:cubicBezTo>
                <a:cubicBezTo>
                  <a:pt x="19602" y="16759"/>
                  <a:pt x="19273" y="16966"/>
                  <a:pt x="18919" y="17146"/>
                </a:cubicBezTo>
                <a:close/>
                <a:moveTo>
                  <a:pt x="18110" y="14824"/>
                </a:moveTo>
                <a:cubicBezTo>
                  <a:pt x="17756" y="14772"/>
                  <a:pt x="17402" y="14720"/>
                  <a:pt x="17073" y="14669"/>
                </a:cubicBezTo>
                <a:cubicBezTo>
                  <a:pt x="17427" y="14695"/>
                  <a:pt x="17781" y="14746"/>
                  <a:pt x="18110" y="14824"/>
                </a:cubicBezTo>
                <a:close/>
                <a:moveTo>
                  <a:pt x="18236" y="888"/>
                </a:moveTo>
                <a:cubicBezTo>
                  <a:pt x="18287" y="862"/>
                  <a:pt x="18312" y="837"/>
                  <a:pt x="18363" y="811"/>
                </a:cubicBezTo>
                <a:cubicBezTo>
                  <a:pt x="18287" y="863"/>
                  <a:pt x="18211" y="914"/>
                  <a:pt x="18135" y="940"/>
                </a:cubicBezTo>
                <a:cubicBezTo>
                  <a:pt x="18160" y="940"/>
                  <a:pt x="18185" y="914"/>
                  <a:pt x="18236" y="888"/>
                </a:cubicBezTo>
                <a:close/>
                <a:moveTo>
                  <a:pt x="12014" y="5791"/>
                </a:moveTo>
                <a:cubicBezTo>
                  <a:pt x="12798" y="4811"/>
                  <a:pt x="13683" y="3933"/>
                  <a:pt x="14594" y="3133"/>
                </a:cubicBezTo>
                <a:cubicBezTo>
                  <a:pt x="13355" y="4295"/>
                  <a:pt x="12318" y="5662"/>
                  <a:pt x="11483" y="7185"/>
                </a:cubicBezTo>
                <a:cubicBezTo>
                  <a:pt x="11432" y="7288"/>
                  <a:pt x="11610" y="7391"/>
                  <a:pt x="11660" y="7262"/>
                </a:cubicBezTo>
                <a:cubicBezTo>
                  <a:pt x="13026" y="4733"/>
                  <a:pt x="15075" y="2591"/>
                  <a:pt x="17528" y="1121"/>
                </a:cubicBezTo>
                <a:cubicBezTo>
                  <a:pt x="17376" y="1250"/>
                  <a:pt x="17199" y="1379"/>
                  <a:pt x="17022" y="1482"/>
                </a:cubicBezTo>
                <a:cubicBezTo>
                  <a:pt x="16946" y="1534"/>
                  <a:pt x="16997" y="1637"/>
                  <a:pt x="17048" y="1663"/>
                </a:cubicBezTo>
                <a:cubicBezTo>
                  <a:pt x="15378" y="2875"/>
                  <a:pt x="13962" y="4372"/>
                  <a:pt x="13329" y="6437"/>
                </a:cubicBezTo>
                <a:cubicBezTo>
                  <a:pt x="13304" y="6566"/>
                  <a:pt x="13481" y="6592"/>
                  <a:pt x="13532" y="6463"/>
                </a:cubicBezTo>
                <a:cubicBezTo>
                  <a:pt x="14291" y="3934"/>
                  <a:pt x="16339" y="2256"/>
                  <a:pt x="18489" y="940"/>
                </a:cubicBezTo>
                <a:cubicBezTo>
                  <a:pt x="17199" y="1998"/>
                  <a:pt x="16137" y="3314"/>
                  <a:pt x="15378" y="4811"/>
                </a:cubicBezTo>
                <a:cubicBezTo>
                  <a:pt x="15328" y="4914"/>
                  <a:pt x="15505" y="5017"/>
                  <a:pt x="15555" y="4888"/>
                </a:cubicBezTo>
                <a:cubicBezTo>
                  <a:pt x="16314" y="3392"/>
                  <a:pt x="17376" y="2075"/>
                  <a:pt x="18666" y="1043"/>
                </a:cubicBezTo>
                <a:cubicBezTo>
                  <a:pt x="18666" y="1069"/>
                  <a:pt x="18641" y="1069"/>
                  <a:pt x="18641" y="1095"/>
                </a:cubicBezTo>
                <a:cubicBezTo>
                  <a:pt x="18489" y="1405"/>
                  <a:pt x="18312" y="1714"/>
                  <a:pt x="18135" y="1998"/>
                </a:cubicBezTo>
                <a:cubicBezTo>
                  <a:pt x="17756" y="2617"/>
                  <a:pt x="17376" y="3211"/>
                  <a:pt x="16921" y="3753"/>
                </a:cubicBezTo>
                <a:cubicBezTo>
                  <a:pt x="16845" y="3856"/>
                  <a:pt x="16997" y="3985"/>
                  <a:pt x="17073" y="3882"/>
                </a:cubicBezTo>
                <a:cubicBezTo>
                  <a:pt x="17503" y="3340"/>
                  <a:pt x="17882" y="2772"/>
                  <a:pt x="18236" y="2179"/>
                </a:cubicBezTo>
                <a:cubicBezTo>
                  <a:pt x="18312" y="2050"/>
                  <a:pt x="18388" y="1921"/>
                  <a:pt x="18439" y="1792"/>
                </a:cubicBezTo>
                <a:cubicBezTo>
                  <a:pt x="18160" y="2437"/>
                  <a:pt x="17907" y="3108"/>
                  <a:pt x="17680" y="3779"/>
                </a:cubicBezTo>
                <a:cubicBezTo>
                  <a:pt x="17478" y="4372"/>
                  <a:pt x="17326" y="4992"/>
                  <a:pt x="16972" y="5534"/>
                </a:cubicBezTo>
                <a:cubicBezTo>
                  <a:pt x="16643" y="6050"/>
                  <a:pt x="16188" y="6463"/>
                  <a:pt x="15758" y="6875"/>
                </a:cubicBezTo>
                <a:cubicBezTo>
                  <a:pt x="15657" y="6953"/>
                  <a:pt x="15783" y="7134"/>
                  <a:pt x="15884" y="7030"/>
                </a:cubicBezTo>
                <a:cubicBezTo>
                  <a:pt x="16289" y="6643"/>
                  <a:pt x="16719" y="6256"/>
                  <a:pt x="17048" y="5792"/>
                </a:cubicBezTo>
                <a:cubicBezTo>
                  <a:pt x="17427" y="5276"/>
                  <a:pt x="17604" y="4682"/>
                  <a:pt x="17806" y="4088"/>
                </a:cubicBezTo>
                <a:cubicBezTo>
                  <a:pt x="18161" y="3030"/>
                  <a:pt x="18565" y="2024"/>
                  <a:pt x="19020" y="1018"/>
                </a:cubicBezTo>
                <a:cubicBezTo>
                  <a:pt x="18489" y="3624"/>
                  <a:pt x="17225" y="6282"/>
                  <a:pt x="15353" y="8605"/>
                </a:cubicBezTo>
                <a:cubicBezTo>
                  <a:pt x="13633" y="10746"/>
                  <a:pt x="11508" y="12450"/>
                  <a:pt x="9308" y="13508"/>
                </a:cubicBezTo>
                <a:cubicBezTo>
                  <a:pt x="10294" y="12914"/>
                  <a:pt x="11230" y="12166"/>
                  <a:pt x="12040" y="11340"/>
                </a:cubicBezTo>
                <a:cubicBezTo>
                  <a:pt x="12040" y="11340"/>
                  <a:pt x="12065" y="11314"/>
                  <a:pt x="12065" y="11288"/>
                </a:cubicBezTo>
                <a:cubicBezTo>
                  <a:pt x="12900" y="10643"/>
                  <a:pt x="13684" y="9972"/>
                  <a:pt x="14392" y="9198"/>
                </a:cubicBezTo>
                <a:cubicBezTo>
                  <a:pt x="14468" y="9095"/>
                  <a:pt x="14316" y="8966"/>
                  <a:pt x="14240" y="9069"/>
                </a:cubicBezTo>
                <a:cubicBezTo>
                  <a:pt x="12697" y="10772"/>
                  <a:pt x="10725" y="11959"/>
                  <a:pt x="8929" y="13327"/>
                </a:cubicBezTo>
                <a:cubicBezTo>
                  <a:pt x="8929" y="13327"/>
                  <a:pt x="8929" y="13327"/>
                  <a:pt x="8929" y="13327"/>
                </a:cubicBezTo>
                <a:cubicBezTo>
                  <a:pt x="8929" y="13301"/>
                  <a:pt x="8954" y="13301"/>
                  <a:pt x="8954" y="13275"/>
                </a:cubicBezTo>
                <a:cubicBezTo>
                  <a:pt x="10977" y="11804"/>
                  <a:pt x="12672" y="9946"/>
                  <a:pt x="13937" y="7779"/>
                </a:cubicBezTo>
                <a:cubicBezTo>
                  <a:pt x="14013" y="7676"/>
                  <a:pt x="13810" y="7572"/>
                  <a:pt x="13760" y="7701"/>
                </a:cubicBezTo>
                <a:cubicBezTo>
                  <a:pt x="12672" y="9559"/>
                  <a:pt x="11256" y="11211"/>
                  <a:pt x="9586" y="12553"/>
                </a:cubicBezTo>
                <a:cubicBezTo>
                  <a:pt x="10547" y="11366"/>
                  <a:pt x="11357" y="10075"/>
                  <a:pt x="11989" y="8708"/>
                </a:cubicBezTo>
                <a:cubicBezTo>
                  <a:pt x="12040" y="8579"/>
                  <a:pt x="11863" y="8501"/>
                  <a:pt x="11812" y="8630"/>
                </a:cubicBezTo>
                <a:cubicBezTo>
                  <a:pt x="11180" y="9998"/>
                  <a:pt x="10370" y="11263"/>
                  <a:pt x="9435" y="12450"/>
                </a:cubicBezTo>
                <a:cubicBezTo>
                  <a:pt x="9814" y="11830"/>
                  <a:pt x="10193" y="11237"/>
                  <a:pt x="10623" y="10643"/>
                </a:cubicBezTo>
                <a:cubicBezTo>
                  <a:pt x="10699" y="10540"/>
                  <a:pt x="10548" y="10411"/>
                  <a:pt x="10472" y="10514"/>
                </a:cubicBezTo>
                <a:cubicBezTo>
                  <a:pt x="9865" y="11366"/>
                  <a:pt x="9308" y="12269"/>
                  <a:pt x="8802" y="13198"/>
                </a:cubicBezTo>
                <a:cubicBezTo>
                  <a:pt x="8802" y="13198"/>
                  <a:pt x="8802" y="13198"/>
                  <a:pt x="8802" y="13198"/>
                </a:cubicBezTo>
                <a:cubicBezTo>
                  <a:pt x="9207" y="11185"/>
                  <a:pt x="10547" y="9559"/>
                  <a:pt x="11837" y="8011"/>
                </a:cubicBezTo>
                <a:cubicBezTo>
                  <a:pt x="11913" y="7908"/>
                  <a:pt x="11762" y="7779"/>
                  <a:pt x="11686" y="7882"/>
                </a:cubicBezTo>
                <a:cubicBezTo>
                  <a:pt x="10269" y="9559"/>
                  <a:pt x="8777" y="11392"/>
                  <a:pt x="8524" y="13663"/>
                </a:cubicBezTo>
                <a:cubicBezTo>
                  <a:pt x="8499" y="13688"/>
                  <a:pt x="8499" y="13688"/>
                  <a:pt x="8473" y="13714"/>
                </a:cubicBezTo>
                <a:cubicBezTo>
                  <a:pt x="8575" y="12734"/>
                  <a:pt x="9005" y="11753"/>
                  <a:pt x="9409" y="10850"/>
                </a:cubicBezTo>
                <a:cubicBezTo>
                  <a:pt x="9839" y="9895"/>
                  <a:pt x="10345" y="8992"/>
                  <a:pt x="10901" y="8140"/>
                </a:cubicBezTo>
                <a:cubicBezTo>
                  <a:pt x="10977" y="8037"/>
                  <a:pt x="10826" y="7908"/>
                  <a:pt x="10750" y="8011"/>
                </a:cubicBezTo>
                <a:cubicBezTo>
                  <a:pt x="10168" y="8888"/>
                  <a:pt x="9662" y="9817"/>
                  <a:pt x="9232" y="10772"/>
                </a:cubicBezTo>
                <a:cubicBezTo>
                  <a:pt x="8954" y="11392"/>
                  <a:pt x="8650" y="12063"/>
                  <a:pt x="8473" y="12759"/>
                </a:cubicBezTo>
                <a:cubicBezTo>
                  <a:pt x="9080" y="10359"/>
                  <a:pt x="10320" y="7933"/>
                  <a:pt x="12014" y="5791"/>
                </a:cubicBezTo>
                <a:close/>
                <a:moveTo>
                  <a:pt x="9712" y="13069"/>
                </a:moveTo>
                <a:cubicBezTo>
                  <a:pt x="10016" y="12862"/>
                  <a:pt x="10294" y="12656"/>
                  <a:pt x="10598" y="12450"/>
                </a:cubicBezTo>
                <a:cubicBezTo>
                  <a:pt x="10294" y="12656"/>
                  <a:pt x="10016" y="12888"/>
                  <a:pt x="9712" y="13069"/>
                </a:cubicBezTo>
                <a:close/>
                <a:moveTo>
                  <a:pt x="405" y="21146"/>
                </a:moveTo>
                <a:cubicBezTo>
                  <a:pt x="1594" y="20320"/>
                  <a:pt x="2681" y="19495"/>
                  <a:pt x="3668" y="18669"/>
                </a:cubicBezTo>
                <a:cubicBezTo>
                  <a:pt x="3718" y="18643"/>
                  <a:pt x="3743" y="18591"/>
                  <a:pt x="3718" y="18540"/>
                </a:cubicBezTo>
                <a:cubicBezTo>
                  <a:pt x="3718" y="18514"/>
                  <a:pt x="3718" y="18514"/>
                  <a:pt x="3693" y="18488"/>
                </a:cubicBezTo>
                <a:cubicBezTo>
                  <a:pt x="2555" y="15985"/>
                  <a:pt x="2099" y="12888"/>
                  <a:pt x="2403" y="9740"/>
                </a:cubicBezTo>
                <a:cubicBezTo>
                  <a:pt x="2555" y="8295"/>
                  <a:pt x="2858" y="6901"/>
                  <a:pt x="3313" y="5611"/>
                </a:cubicBezTo>
                <a:cubicBezTo>
                  <a:pt x="3238" y="6101"/>
                  <a:pt x="3187" y="6617"/>
                  <a:pt x="3187" y="7107"/>
                </a:cubicBezTo>
                <a:cubicBezTo>
                  <a:pt x="3187" y="7159"/>
                  <a:pt x="3212" y="7185"/>
                  <a:pt x="3263" y="7185"/>
                </a:cubicBezTo>
                <a:cubicBezTo>
                  <a:pt x="3212" y="7185"/>
                  <a:pt x="3162" y="7236"/>
                  <a:pt x="3187" y="7288"/>
                </a:cubicBezTo>
                <a:cubicBezTo>
                  <a:pt x="3187" y="7417"/>
                  <a:pt x="3389" y="7391"/>
                  <a:pt x="3389" y="7262"/>
                </a:cubicBezTo>
                <a:cubicBezTo>
                  <a:pt x="3389" y="7211"/>
                  <a:pt x="3339" y="7185"/>
                  <a:pt x="3313" y="7185"/>
                </a:cubicBezTo>
                <a:cubicBezTo>
                  <a:pt x="3364" y="7185"/>
                  <a:pt x="3415" y="7133"/>
                  <a:pt x="3415" y="7082"/>
                </a:cubicBezTo>
                <a:cubicBezTo>
                  <a:pt x="3415" y="5972"/>
                  <a:pt x="3617" y="4888"/>
                  <a:pt x="4047" y="3882"/>
                </a:cubicBezTo>
                <a:cubicBezTo>
                  <a:pt x="4300" y="3340"/>
                  <a:pt x="4603" y="2798"/>
                  <a:pt x="4907" y="2307"/>
                </a:cubicBezTo>
                <a:cubicBezTo>
                  <a:pt x="4376" y="3882"/>
                  <a:pt x="4199" y="5559"/>
                  <a:pt x="4401" y="7211"/>
                </a:cubicBezTo>
                <a:cubicBezTo>
                  <a:pt x="4426" y="7340"/>
                  <a:pt x="4603" y="7314"/>
                  <a:pt x="4603" y="7185"/>
                </a:cubicBezTo>
                <a:cubicBezTo>
                  <a:pt x="4376" y="5301"/>
                  <a:pt x="4629" y="3417"/>
                  <a:pt x="5362" y="1688"/>
                </a:cubicBezTo>
                <a:cubicBezTo>
                  <a:pt x="5362" y="1688"/>
                  <a:pt x="5362" y="1688"/>
                  <a:pt x="5362" y="1688"/>
                </a:cubicBezTo>
                <a:cubicBezTo>
                  <a:pt x="5084" y="2927"/>
                  <a:pt x="4907" y="4191"/>
                  <a:pt x="4856" y="5456"/>
                </a:cubicBezTo>
                <a:cubicBezTo>
                  <a:pt x="4856" y="5585"/>
                  <a:pt x="5033" y="5611"/>
                  <a:pt x="5058" y="5482"/>
                </a:cubicBezTo>
                <a:cubicBezTo>
                  <a:pt x="5109" y="4269"/>
                  <a:pt x="5286" y="3082"/>
                  <a:pt x="5539" y="1895"/>
                </a:cubicBezTo>
                <a:cubicBezTo>
                  <a:pt x="5590" y="1998"/>
                  <a:pt x="5615" y="2101"/>
                  <a:pt x="5665" y="2204"/>
                </a:cubicBezTo>
                <a:cubicBezTo>
                  <a:pt x="5691" y="2359"/>
                  <a:pt x="5665" y="2540"/>
                  <a:pt x="5691" y="2669"/>
                </a:cubicBezTo>
                <a:cubicBezTo>
                  <a:pt x="5716" y="3082"/>
                  <a:pt x="5716" y="3469"/>
                  <a:pt x="5716" y="3882"/>
                </a:cubicBezTo>
                <a:cubicBezTo>
                  <a:pt x="5691" y="4708"/>
                  <a:pt x="5615" y="5533"/>
                  <a:pt x="5489" y="6359"/>
                </a:cubicBezTo>
                <a:cubicBezTo>
                  <a:pt x="5463" y="6488"/>
                  <a:pt x="5666" y="6514"/>
                  <a:pt x="5691" y="6385"/>
                </a:cubicBezTo>
                <a:cubicBezTo>
                  <a:pt x="5843" y="5482"/>
                  <a:pt x="5918" y="4579"/>
                  <a:pt x="5918" y="3650"/>
                </a:cubicBezTo>
                <a:cubicBezTo>
                  <a:pt x="5918" y="3366"/>
                  <a:pt x="5918" y="3082"/>
                  <a:pt x="5893" y="2798"/>
                </a:cubicBezTo>
                <a:cubicBezTo>
                  <a:pt x="5918" y="2850"/>
                  <a:pt x="5918" y="2875"/>
                  <a:pt x="5944" y="2927"/>
                </a:cubicBezTo>
                <a:cubicBezTo>
                  <a:pt x="6045" y="3546"/>
                  <a:pt x="6070" y="4217"/>
                  <a:pt x="6121" y="4811"/>
                </a:cubicBezTo>
                <a:cubicBezTo>
                  <a:pt x="6197" y="5972"/>
                  <a:pt x="6171" y="7133"/>
                  <a:pt x="6045" y="8295"/>
                </a:cubicBezTo>
                <a:cubicBezTo>
                  <a:pt x="6045" y="8424"/>
                  <a:pt x="6222" y="8450"/>
                  <a:pt x="6247" y="8321"/>
                </a:cubicBezTo>
                <a:cubicBezTo>
                  <a:pt x="6348" y="7159"/>
                  <a:pt x="6374" y="5972"/>
                  <a:pt x="6323" y="4785"/>
                </a:cubicBezTo>
                <a:cubicBezTo>
                  <a:pt x="6298" y="4553"/>
                  <a:pt x="6298" y="4295"/>
                  <a:pt x="6272" y="4062"/>
                </a:cubicBezTo>
                <a:cubicBezTo>
                  <a:pt x="6728" y="5972"/>
                  <a:pt x="6879" y="8062"/>
                  <a:pt x="6652" y="10179"/>
                </a:cubicBezTo>
                <a:cubicBezTo>
                  <a:pt x="6399" y="12733"/>
                  <a:pt x="5615" y="15159"/>
                  <a:pt x="4477" y="17172"/>
                </a:cubicBezTo>
                <a:cubicBezTo>
                  <a:pt x="4502" y="17095"/>
                  <a:pt x="4527" y="17017"/>
                  <a:pt x="4553" y="16966"/>
                </a:cubicBezTo>
                <a:cubicBezTo>
                  <a:pt x="4730" y="16398"/>
                  <a:pt x="4881" y="15805"/>
                  <a:pt x="5008" y="15211"/>
                </a:cubicBezTo>
                <a:cubicBezTo>
                  <a:pt x="5261" y="14050"/>
                  <a:pt x="5412" y="12863"/>
                  <a:pt x="5463" y="11675"/>
                </a:cubicBezTo>
                <a:cubicBezTo>
                  <a:pt x="5463" y="11546"/>
                  <a:pt x="5286" y="11521"/>
                  <a:pt x="5261" y="11650"/>
                </a:cubicBezTo>
                <a:cubicBezTo>
                  <a:pt x="5210" y="12759"/>
                  <a:pt x="5084" y="13869"/>
                  <a:pt x="4856" y="14953"/>
                </a:cubicBezTo>
                <a:cubicBezTo>
                  <a:pt x="4755" y="15495"/>
                  <a:pt x="4628" y="16011"/>
                  <a:pt x="4477" y="16553"/>
                </a:cubicBezTo>
                <a:cubicBezTo>
                  <a:pt x="4350" y="17017"/>
                  <a:pt x="4198" y="17508"/>
                  <a:pt x="3945" y="17921"/>
                </a:cubicBezTo>
                <a:cubicBezTo>
                  <a:pt x="3870" y="16604"/>
                  <a:pt x="3895" y="15263"/>
                  <a:pt x="4072" y="13946"/>
                </a:cubicBezTo>
                <a:cubicBezTo>
                  <a:pt x="4097" y="13817"/>
                  <a:pt x="3895" y="13792"/>
                  <a:pt x="3870" y="13921"/>
                </a:cubicBezTo>
                <a:cubicBezTo>
                  <a:pt x="3718" y="15211"/>
                  <a:pt x="3667" y="16527"/>
                  <a:pt x="3743" y="17817"/>
                </a:cubicBezTo>
                <a:cubicBezTo>
                  <a:pt x="3085" y="15856"/>
                  <a:pt x="2883" y="13766"/>
                  <a:pt x="3187" y="11701"/>
                </a:cubicBezTo>
                <a:cubicBezTo>
                  <a:pt x="3212" y="11572"/>
                  <a:pt x="3010" y="11546"/>
                  <a:pt x="2984" y="11675"/>
                </a:cubicBezTo>
                <a:cubicBezTo>
                  <a:pt x="2655" y="13972"/>
                  <a:pt x="2934" y="16321"/>
                  <a:pt x="3768" y="18488"/>
                </a:cubicBezTo>
                <a:cubicBezTo>
                  <a:pt x="3794" y="18591"/>
                  <a:pt x="3920" y="18566"/>
                  <a:pt x="3946" y="18488"/>
                </a:cubicBezTo>
                <a:cubicBezTo>
                  <a:pt x="3996" y="18488"/>
                  <a:pt x="4021" y="18488"/>
                  <a:pt x="4047" y="18462"/>
                </a:cubicBezTo>
                <a:cubicBezTo>
                  <a:pt x="5944" y="16862"/>
                  <a:pt x="7411" y="15366"/>
                  <a:pt x="8271" y="14127"/>
                </a:cubicBezTo>
                <a:cubicBezTo>
                  <a:pt x="8296" y="14101"/>
                  <a:pt x="8296" y="14075"/>
                  <a:pt x="8296" y="14050"/>
                </a:cubicBezTo>
                <a:cubicBezTo>
                  <a:pt x="8321" y="13869"/>
                  <a:pt x="8347" y="13688"/>
                  <a:pt x="8397" y="13508"/>
                </a:cubicBezTo>
                <a:cubicBezTo>
                  <a:pt x="8372" y="13637"/>
                  <a:pt x="8372" y="13740"/>
                  <a:pt x="8346" y="13869"/>
                </a:cubicBezTo>
                <a:cubicBezTo>
                  <a:pt x="8346" y="13895"/>
                  <a:pt x="8346" y="13921"/>
                  <a:pt x="8372" y="13946"/>
                </a:cubicBezTo>
                <a:cubicBezTo>
                  <a:pt x="8346" y="13998"/>
                  <a:pt x="8346" y="14024"/>
                  <a:pt x="8372" y="14075"/>
                </a:cubicBezTo>
                <a:cubicBezTo>
                  <a:pt x="8372" y="14075"/>
                  <a:pt x="8372" y="14075"/>
                  <a:pt x="8372" y="14075"/>
                </a:cubicBezTo>
                <a:cubicBezTo>
                  <a:pt x="7790" y="14927"/>
                  <a:pt x="6930" y="15908"/>
                  <a:pt x="5842" y="16966"/>
                </a:cubicBezTo>
                <a:cubicBezTo>
                  <a:pt x="5792" y="17017"/>
                  <a:pt x="5767" y="17121"/>
                  <a:pt x="5817" y="17172"/>
                </a:cubicBezTo>
                <a:cubicBezTo>
                  <a:pt x="5868" y="17249"/>
                  <a:pt x="5969" y="17249"/>
                  <a:pt x="6019" y="17198"/>
                </a:cubicBezTo>
                <a:cubicBezTo>
                  <a:pt x="7259" y="16398"/>
                  <a:pt x="8675" y="15779"/>
                  <a:pt x="10193" y="15340"/>
                </a:cubicBezTo>
                <a:cubicBezTo>
                  <a:pt x="8397" y="15959"/>
                  <a:pt x="6728" y="16888"/>
                  <a:pt x="5084" y="17817"/>
                </a:cubicBezTo>
                <a:cubicBezTo>
                  <a:pt x="4982" y="17869"/>
                  <a:pt x="5084" y="18049"/>
                  <a:pt x="5210" y="17972"/>
                </a:cubicBezTo>
                <a:cubicBezTo>
                  <a:pt x="5235" y="17946"/>
                  <a:pt x="5286" y="17920"/>
                  <a:pt x="5311" y="17920"/>
                </a:cubicBezTo>
                <a:cubicBezTo>
                  <a:pt x="5311" y="17972"/>
                  <a:pt x="5336" y="18049"/>
                  <a:pt x="5412" y="18049"/>
                </a:cubicBezTo>
                <a:cubicBezTo>
                  <a:pt x="6930" y="18049"/>
                  <a:pt x="8447" y="17843"/>
                  <a:pt x="9914" y="17456"/>
                </a:cubicBezTo>
                <a:cubicBezTo>
                  <a:pt x="10041" y="17430"/>
                  <a:pt x="9965" y="17224"/>
                  <a:pt x="9839" y="17275"/>
                </a:cubicBezTo>
                <a:cubicBezTo>
                  <a:pt x="8650" y="17585"/>
                  <a:pt x="7410" y="17766"/>
                  <a:pt x="6196" y="17817"/>
                </a:cubicBezTo>
                <a:cubicBezTo>
                  <a:pt x="7309" y="17249"/>
                  <a:pt x="8523" y="16862"/>
                  <a:pt x="9763" y="16682"/>
                </a:cubicBezTo>
                <a:cubicBezTo>
                  <a:pt x="9889" y="16656"/>
                  <a:pt x="9864" y="16475"/>
                  <a:pt x="9737" y="16475"/>
                </a:cubicBezTo>
                <a:cubicBezTo>
                  <a:pt x="8372" y="16682"/>
                  <a:pt x="7056" y="17121"/>
                  <a:pt x="5817" y="17766"/>
                </a:cubicBezTo>
                <a:cubicBezTo>
                  <a:pt x="5792" y="17792"/>
                  <a:pt x="5766" y="17792"/>
                  <a:pt x="5766" y="17817"/>
                </a:cubicBezTo>
                <a:cubicBezTo>
                  <a:pt x="5665" y="17817"/>
                  <a:pt x="5564" y="17817"/>
                  <a:pt x="5463" y="17817"/>
                </a:cubicBezTo>
                <a:cubicBezTo>
                  <a:pt x="7410" y="16708"/>
                  <a:pt x="9434" y="15624"/>
                  <a:pt x="11634" y="15108"/>
                </a:cubicBezTo>
                <a:cubicBezTo>
                  <a:pt x="11710" y="15082"/>
                  <a:pt x="11735" y="15004"/>
                  <a:pt x="11710" y="14953"/>
                </a:cubicBezTo>
                <a:cubicBezTo>
                  <a:pt x="11761" y="14953"/>
                  <a:pt x="11837" y="14927"/>
                  <a:pt x="11887" y="14927"/>
                </a:cubicBezTo>
                <a:cubicBezTo>
                  <a:pt x="11887" y="14953"/>
                  <a:pt x="11862" y="14953"/>
                  <a:pt x="11862" y="14979"/>
                </a:cubicBezTo>
                <a:cubicBezTo>
                  <a:pt x="11862" y="15108"/>
                  <a:pt x="12064" y="15082"/>
                  <a:pt x="12064" y="14953"/>
                </a:cubicBezTo>
                <a:cubicBezTo>
                  <a:pt x="12064" y="14927"/>
                  <a:pt x="12039" y="14901"/>
                  <a:pt x="12039" y="14875"/>
                </a:cubicBezTo>
                <a:cubicBezTo>
                  <a:pt x="12266" y="14824"/>
                  <a:pt x="12494" y="14798"/>
                  <a:pt x="12722" y="14772"/>
                </a:cubicBezTo>
                <a:cubicBezTo>
                  <a:pt x="13177" y="14695"/>
                  <a:pt x="13632" y="14669"/>
                  <a:pt x="14088" y="14643"/>
                </a:cubicBezTo>
                <a:cubicBezTo>
                  <a:pt x="13658" y="14695"/>
                  <a:pt x="13253" y="14772"/>
                  <a:pt x="12823" y="14901"/>
                </a:cubicBezTo>
                <a:cubicBezTo>
                  <a:pt x="12696" y="14927"/>
                  <a:pt x="12772" y="15134"/>
                  <a:pt x="12899" y="15082"/>
                </a:cubicBezTo>
                <a:cubicBezTo>
                  <a:pt x="14290" y="14669"/>
                  <a:pt x="15757" y="14721"/>
                  <a:pt x="17198" y="14901"/>
                </a:cubicBezTo>
                <a:cubicBezTo>
                  <a:pt x="17502" y="14953"/>
                  <a:pt x="17805" y="14979"/>
                  <a:pt x="18109" y="15030"/>
                </a:cubicBezTo>
                <a:cubicBezTo>
                  <a:pt x="17148" y="14927"/>
                  <a:pt x="16187" y="14927"/>
                  <a:pt x="15251" y="15211"/>
                </a:cubicBezTo>
                <a:cubicBezTo>
                  <a:pt x="15125" y="15237"/>
                  <a:pt x="15200" y="15443"/>
                  <a:pt x="15327" y="15392"/>
                </a:cubicBezTo>
                <a:cubicBezTo>
                  <a:pt x="16591" y="15005"/>
                  <a:pt x="17907" y="15159"/>
                  <a:pt x="19197" y="15366"/>
                </a:cubicBezTo>
                <a:cubicBezTo>
                  <a:pt x="17375" y="15366"/>
                  <a:pt x="15580" y="15779"/>
                  <a:pt x="13936" y="16605"/>
                </a:cubicBezTo>
                <a:cubicBezTo>
                  <a:pt x="13835" y="16656"/>
                  <a:pt x="13885" y="16863"/>
                  <a:pt x="14012" y="16785"/>
                </a:cubicBezTo>
                <a:cubicBezTo>
                  <a:pt x="16161" y="15701"/>
                  <a:pt x="18615" y="15314"/>
                  <a:pt x="20992" y="15701"/>
                </a:cubicBezTo>
                <a:cubicBezTo>
                  <a:pt x="21018" y="15701"/>
                  <a:pt x="21018" y="15727"/>
                  <a:pt x="21043" y="15727"/>
                </a:cubicBezTo>
                <a:cubicBezTo>
                  <a:pt x="19601" y="15830"/>
                  <a:pt x="18160" y="16063"/>
                  <a:pt x="16743" y="16424"/>
                </a:cubicBezTo>
                <a:cubicBezTo>
                  <a:pt x="16617" y="16450"/>
                  <a:pt x="16693" y="16656"/>
                  <a:pt x="16819" y="16605"/>
                </a:cubicBezTo>
                <a:cubicBezTo>
                  <a:pt x="17831" y="16347"/>
                  <a:pt x="18843" y="16166"/>
                  <a:pt x="19880" y="16037"/>
                </a:cubicBezTo>
                <a:cubicBezTo>
                  <a:pt x="17401" y="16914"/>
                  <a:pt x="14846" y="17688"/>
                  <a:pt x="12191" y="17792"/>
                </a:cubicBezTo>
                <a:cubicBezTo>
                  <a:pt x="12064" y="17792"/>
                  <a:pt x="12089" y="17998"/>
                  <a:pt x="12216" y="17998"/>
                </a:cubicBezTo>
                <a:cubicBezTo>
                  <a:pt x="15074" y="17869"/>
                  <a:pt x="17831" y="16992"/>
                  <a:pt x="20512" y="16037"/>
                </a:cubicBezTo>
                <a:cubicBezTo>
                  <a:pt x="19804" y="16424"/>
                  <a:pt x="19121" y="16863"/>
                  <a:pt x="18413" y="17224"/>
                </a:cubicBezTo>
                <a:cubicBezTo>
                  <a:pt x="17325" y="17766"/>
                  <a:pt x="16136" y="17972"/>
                  <a:pt x="14947" y="18101"/>
                </a:cubicBezTo>
                <a:cubicBezTo>
                  <a:pt x="14821" y="18127"/>
                  <a:pt x="14846" y="18308"/>
                  <a:pt x="14973" y="18308"/>
                </a:cubicBezTo>
                <a:cubicBezTo>
                  <a:pt x="15934" y="18204"/>
                  <a:pt x="16870" y="18050"/>
                  <a:pt x="17780" y="17714"/>
                </a:cubicBezTo>
                <a:cubicBezTo>
                  <a:pt x="16415" y="18308"/>
                  <a:pt x="14922" y="18721"/>
                  <a:pt x="13354" y="18953"/>
                </a:cubicBezTo>
                <a:cubicBezTo>
                  <a:pt x="10319" y="19392"/>
                  <a:pt x="7309" y="19030"/>
                  <a:pt x="4830" y="17972"/>
                </a:cubicBezTo>
                <a:cubicBezTo>
                  <a:pt x="4780" y="17946"/>
                  <a:pt x="4704" y="17946"/>
                  <a:pt x="4679" y="17998"/>
                </a:cubicBezTo>
                <a:cubicBezTo>
                  <a:pt x="3490" y="19030"/>
                  <a:pt x="2099" y="20088"/>
                  <a:pt x="581" y="21172"/>
                </a:cubicBezTo>
                <a:cubicBezTo>
                  <a:pt x="430" y="21172"/>
                  <a:pt x="405" y="21172"/>
                  <a:pt x="405" y="21146"/>
                </a:cubicBezTo>
                <a:close/>
                <a:moveTo>
                  <a:pt x="15049" y="5817"/>
                </a:moveTo>
                <a:cubicBezTo>
                  <a:pt x="15580" y="5327"/>
                  <a:pt x="16086" y="4785"/>
                  <a:pt x="16567" y="4243"/>
                </a:cubicBezTo>
                <a:cubicBezTo>
                  <a:pt x="16643" y="4140"/>
                  <a:pt x="16794" y="4269"/>
                  <a:pt x="16719" y="4372"/>
                </a:cubicBezTo>
                <a:cubicBezTo>
                  <a:pt x="16238" y="4940"/>
                  <a:pt x="15707" y="5482"/>
                  <a:pt x="15176" y="5972"/>
                </a:cubicBezTo>
                <a:cubicBezTo>
                  <a:pt x="15075" y="6075"/>
                  <a:pt x="14973" y="5895"/>
                  <a:pt x="15049" y="5817"/>
                </a:cubicBezTo>
                <a:close/>
                <a:moveTo>
                  <a:pt x="15150" y="8269"/>
                </a:moveTo>
                <a:cubicBezTo>
                  <a:pt x="15201" y="8295"/>
                  <a:pt x="15226" y="8346"/>
                  <a:pt x="15201" y="8398"/>
                </a:cubicBezTo>
                <a:cubicBezTo>
                  <a:pt x="15075" y="8604"/>
                  <a:pt x="14923" y="8785"/>
                  <a:pt x="14746" y="8888"/>
                </a:cubicBezTo>
                <a:cubicBezTo>
                  <a:pt x="14695" y="8914"/>
                  <a:pt x="14645" y="8914"/>
                  <a:pt x="14619" y="8862"/>
                </a:cubicBezTo>
                <a:cubicBezTo>
                  <a:pt x="14594" y="8811"/>
                  <a:pt x="14594" y="8759"/>
                  <a:pt x="14645" y="8733"/>
                </a:cubicBezTo>
                <a:cubicBezTo>
                  <a:pt x="14695" y="8708"/>
                  <a:pt x="14720" y="8682"/>
                  <a:pt x="14771" y="8630"/>
                </a:cubicBezTo>
                <a:cubicBezTo>
                  <a:pt x="14771" y="8630"/>
                  <a:pt x="14796" y="8604"/>
                  <a:pt x="14796" y="8604"/>
                </a:cubicBezTo>
                <a:cubicBezTo>
                  <a:pt x="14796" y="8604"/>
                  <a:pt x="14796" y="8604"/>
                  <a:pt x="14822" y="8578"/>
                </a:cubicBezTo>
                <a:cubicBezTo>
                  <a:pt x="14822" y="8578"/>
                  <a:pt x="14822" y="8578"/>
                  <a:pt x="14822" y="8578"/>
                </a:cubicBezTo>
                <a:cubicBezTo>
                  <a:pt x="14847" y="8553"/>
                  <a:pt x="14847" y="8553"/>
                  <a:pt x="14872" y="8527"/>
                </a:cubicBezTo>
                <a:cubicBezTo>
                  <a:pt x="14898" y="8501"/>
                  <a:pt x="14948" y="8449"/>
                  <a:pt x="14974" y="8398"/>
                </a:cubicBezTo>
                <a:cubicBezTo>
                  <a:pt x="14999" y="8372"/>
                  <a:pt x="14999" y="8346"/>
                  <a:pt x="15024" y="8320"/>
                </a:cubicBezTo>
                <a:cubicBezTo>
                  <a:pt x="15024" y="8320"/>
                  <a:pt x="15024" y="8320"/>
                  <a:pt x="15024" y="8295"/>
                </a:cubicBezTo>
                <a:cubicBezTo>
                  <a:pt x="15024" y="8295"/>
                  <a:pt x="15024" y="8320"/>
                  <a:pt x="15024" y="8295"/>
                </a:cubicBezTo>
                <a:cubicBezTo>
                  <a:pt x="15024" y="8295"/>
                  <a:pt x="15049" y="8269"/>
                  <a:pt x="15049" y="8269"/>
                </a:cubicBezTo>
                <a:cubicBezTo>
                  <a:pt x="15049" y="8269"/>
                  <a:pt x="15100" y="8243"/>
                  <a:pt x="15150" y="8269"/>
                </a:cubicBezTo>
                <a:close/>
                <a:moveTo>
                  <a:pt x="15429" y="8037"/>
                </a:moveTo>
                <a:cubicBezTo>
                  <a:pt x="15429" y="8166"/>
                  <a:pt x="15252" y="8192"/>
                  <a:pt x="15226" y="8062"/>
                </a:cubicBezTo>
                <a:cubicBezTo>
                  <a:pt x="15226" y="7933"/>
                  <a:pt x="15429" y="7908"/>
                  <a:pt x="15429" y="8037"/>
                </a:cubicBezTo>
                <a:close/>
                <a:moveTo>
                  <a:pt x="12166" y="8424"/>
                </a:moveTo>
                <a:cubicBezTo>
                  <a:pt x="12166" y="8553"/>
                  <a:pt x="11989" y="8579"/>
                  <a:pt x="11964" y="8450"/>
                </a:cubicBezTo>
                <a:cubicBezTo>
                  <a:pt x="11964" y="8321"/>
                  <a:pt x="12166" y="8295"/>
                  <a:pt x="12166" y="8424"/>
                </a:cubicBezTo>
                <a:close/>
                <a:moveTo>
                  <a:pt x="11938" y="7830"/>
                </a:moveTo>
                <a:cubicBezTo>
                  <a:pt x="11938" y="7701"/>
                  <a:pt x="12115" y="7675"/>
                  <a:pt x="12141" y="7804"/>
                </a:cubicBezTo>
                <a:cubicBezTo>
                  <a:pt x="12141" y="7933"/>
                  <a:pt x="11938" y="7959"/>
                  <a:pt x="11938" y="7830"/>
                </a:cubicBezTo>
                <a:close/>
                <a:moveTo>
                  <a:pt x="12141" y="7650"/>
                </a:moveTo>
                <a:cubicBezTo>
                  <a:pt x="12141" y="7521"/>
                  <a:pt x="12318" y="7495"/>
                  <a:pt x="12343" y="7624"/>
                </a:cubicBezTo>
                <a:cubicBezTo>
                  <a:pt x="12343" y="7753"/>
                  <a:pt x="12141" y="7779"/>
                  <a:pt x="12141" y="7650"/>
                </a:cubicBezTo>
                <a:close/>
                <a:moveTo>
                  <a:pt x="13279" y="6772"/>
                </a:moveTo>
                <a:cubicBezTo>
                  <a:pt x="13279" y="6643"/>
                  <a:pt x="13456" y="6617"/>
                  <a:pt x="13481" y="6746"/>
                </a:cubicBezTo>
                <a:cubicBezTo>
                  <a:pt x="13481" y="6875"/>
                  <a:pt x="13304" y="6901"/>
                  <a:pt x="13279" y="6772"/>
                </a:cubicBezTo>
                <a:close/>
                <a:moveTo>
                  <a:pt x="13253" y="7056"/>
                </a:moveTo>
                <a:cubicBezTo>
                  <a:pt x="13253" y="6927"/>
                  <a:pt x="13431" y="6901"/>
                  <a:pt x="13456" y="7030"/>
                </a:cubicBezTo>
                <a:cubicBezTo>
                  <a:pt x="13456" y="7159"/>
                  <a:pt x="13253" y="7185"/>
                  <a:pt x="13253" y="7056"/>
                </a:cubicBezTo>
                <a:close/>
                <a:moveTo>
                  <a:pt x="14796" y="6075"/>
                </a:moveTo>
                <a:cubicBezTo>
                  <a:pt x="14796" y="5946"/>
                  <a:pt x="14973" y="5920"/>
                  <a:pt x="14999" y="6050"/>
                </a:cubicBezTo>
                <a:cubicBezTo>
                  <a:pt x="15024" y="6179"/>
                  <a:pt x="14822" y="6204"/>
                  <a:pt x="14796" y="6075"/>
                </a:cubicBezTo>
                <a:close/>
                <a:moveTo>
                  <a:pt x="14392" y="6462"/>
                </a:moveTo>
                <a:cubicBezTo>
                  <a:pt x="14392" y="6333"/>
                  <a:pt x="14569" y="6308"/>
                  <a:pt x="14594" y="6437"/>
                </a:cubicBezTo>
                <a:cubicBezTo>
                  <a:pt x="14594" y="6566"/>
                  <a:pt x="14392" y="6591"/>
                  <a:pt x="14392" y="6462"/>
                </a:cubicBezTo>
                <a:close/>
                <a:moveTo>
                  <a:pt x="10775" y="10385"/>
                </a:moveTo>
                <a:cubicBezTo>
                  <a:pt x="10775" y="10514"/>
                  <a:pt x="10598" y="10540"/>
                  <a:pt x="10572" y="10411"/>
                </a:cubicBezTo>
                <a:cubicBezTo>
                  <a:pt x="10572" y="10282"/>
                  <a:pt x="10775" y="10256"/>
                  <a:pt x="10775" y="10385"/>
                </a:cubicBezTo>
                <a:close/>
                <a:moveTo>
                  <a:pt x="16466" y="16656"/>
                </a:moveTo>
                <a:cubicBezTo>
                  <a:pt x="16466" y="16785"/>
                  <a:pt x="16289" y="16811"/>
                  <a:pt x="16263" y="16682"/>
                </a:cubicBezTo>
                <a:cubicBezTo>
                  <a:pt x="16263" y="16553"/>
                  <a:pt x="16466" y="16527"/>
                  <a:pt x="16466" y="16656"/>
                </a:cubicBezTo>
                <a:close/>
                <a:moveTo>
                  <a:pt x="16086" y="16733"/>
                </a:moveTo>
                <a:cubicBezTo>
                  <a:pt x="16086" y="16604"/>
                  <a:pt x="16263" y="16579"/>
                  <a:pt x="16289" y="16708"/>
                </a:cubicBezTo>
                <a:cubicBezTo>
                  <a:pt x="16289" y="16837"/>
                  <a:pt x="16086" y="16862"/>
                  <a:pt x="16086" y="16733"/>
                </a:cubicBezTo>
                <a:close/>
                <a:moveTo>
                  <a:pt x="12014" y="17972"/>
                </a:moveTo>
                <a:cubicBezTo>
                  <a:pt x="12014" y="18101"/>
                  <a:pt x="11837" y="18127"/>
                  <a:pt x="11812" y="17998"/>
                </a:cubicBezTo>
                <a:cubicBezTo>
                  <a:pt x="11812" y="17843"/>
                  <a:pt x="12014" y="17843"/>
                  <a:pt x="12014" y="17972"/>
                </a:cubicBezTo>
                <a:close/>
                <a:moveTo>
                  <a:pt x="5210" y="17972"/>
                </a:moveTo>
                <a:cubicBezTo>
                  <a:pt x="7335" y="18462"/>
                  <a:pt x="9561" y="18514"/>
                  <a:pt x="11711" y="18153"/>
                </a:cubicBezTo>
                <a:cubicBezTo>
                  <a:pt x="11837" y="18127"/>
                  <a:pt x="11862" y="18333"/>
                  <a:pt x="11736" y="18359"/>
                </a:cubicBezTo>
                <a:cubicBezTo>
                  <a:pt x="9561" y="18720"/>
                  <a:pt x="7335" y="18643"/>
                  <a:pt x="5185" y="18179"/>
                </a:cubicBezTo>
                <a:cubicBezTo>
                  <a:pt x="5059" y="18153"/>
                  <a:pt x="5084" y="17946"/>
                  <a:pt x="5210" y="17972"/>
                </a:cubicBezTo>
                <a:close/>
                <a:moveTo>
                  <a:pt x="9991" y="17198"/>
                </a:moveTo>
                <a:cubicBezTo>
                  <a:pt x="9991" y="17069"/>
                  <a:pt x="10168" y="17043"/>
                  <a:pt x="10193" y="17172"/>
                </a:cubicBezTo>
                <a:cubicBezTo>
                  <a:pt x="10193" y="17043"/>
                  <a:pt x="10370" y="17017"/>
                  <a:pt x="10395" y="17146"/>
                </a:cubicBezTo>
                <a:cubicBezTo>
                  <a:pt x="10395" y="17275"/>
                  <a:pt x="10218" y="17301"/>
                  <a:pt x="10193" y="17172"/>
                </a:cubicBezTo>
                <a:cubicBezTo>
                  <a:pt x="10193" y="17327"/>
                  <a:pt x="9991" y="17327"/>
                  <a:pt x="9991" y="17198"/>
                </a:cubicBezTo>
                <a:close/>
                <a:moveTo>
                  <a:pt x="9864" y="16501"/>
                </a:moveTo>
                <a:cubicBezTo>
                  <a:pt x="9864" y="16372"/>
                  <a:pt x="10041" y="16346"/>
                  <a:pt x="10067" y="16475"/>
                </a:cubicBezTo>
                <a:cubicBezTo>
                  <a:pt x="10092" y="16630"/>
                  <a:pt x="9890" y="16630"/>
                  <a:pt x="9864" y="16501"/>
                </a:cubicBezTo>
                <a:close/>
                <a:moveTo>
                  <a:pt x="10067" y="16501"/>
                </a:moveTo>
                <a:cubicBezTo>
                  <a:pt x="10067" y="16372"/>
                  <a:pt x="10244" y="16346"/>
                  <a:pt x="10269" y="16475"/>
                </a:cubicBezTo>
                <a:cubicBezTo>
                  <a:pt x="10294" y="16604"/>
                  <a:pt x="10092" y="16630"/>
                  <a:pt x="10067" y="16501"/>
                </a:cubicBezTo>
                <a:close/>
                <a:moveTo>
                  <a:pt x="14164" y="15727"/>
                </a:moveTo>
                <a:cubicBezTo>
                  <a:pt x="14164" y="15701"/>
                  <a:pt x="14164" y="15675"/>
                  <a:pt x="14164" y="15650"/>
                </a:cubicBezTo>
                <a:cubicBezTo>
                  <a:pt x="14164" y="15624"/>
                  <a:pt x="14189" y="15598"/>
                  <a:pt x="14215" y="15598"/>
                </a:cubicBezTo>
                <a:cubicBezTo>
                  <a:pt x="14366" y="15520"/>
                  <a:pt x="14518" y="15443"/>
                  <a:pt x="14670" y="15366"/>
                </a:cubicBezTo>
                <a:cubicBezTo>
                  <a:pt x="14720" y="15340"/>
                  <a:pt x="14771" y="15391"/>
                  <a:pt x="14796" y="15417"/>
                </a:cubicBezTo>
                <a:cubicBezTo>
                  <a:pt x="14796" y="15443"/>
                  <a:pt x="14796" y="15469"/>
                  <a:pt x="14796" y="15495"/>
                </a:cubicBezTo>
                <a:cubicBezTo>
                  <a:pt x="14796" y="15520"/>
                  <a:pt x="14771" y="15546"/>
                  <a:pt x="14746" y="15546"/>
                </a:cubicBezTo>
                <a:cubicBezTo>
                  <a:pt x="14594" y="15624"/>
                  <a:pt x="14442" y="15701"/>
                  <a:pt x="14290" y="15779"/>
                </a:cubicBezTo>
                <a:cubicBezTo>
                  <a:pt x="14240" y="15830"/>
                  <a:pt x="14189" y="15779"/>
                  <a:pt x="14164" y="15727"/>
                </a:cubicBezTo>
                <a:close/>
                <a:moveTo>
                  <a:pt x="13861" y="15933"/>
                </a:moveTo>
                <a:cubicBezTo>
                  <a:pt x="13861" y="15804"/>
                  <a:pt x="14038" y="15779"/>
                  <a:pt x="14063" y="15908"/>
                </a:cubicBezTo>
                <a:cubicBezTo>
                  <a:pt x="14063" y="16037"/>
                  <a:pt x="13886" y="16062"/>
                  <a:pt x="13861" y="15933"/>
                </a:cubicBezTo>
                <a:close/>
                <a:moveTo>
                  <a:pt x="13557" y="16914"/>
                </a:moveTo>
                <a:cubicBezTo>
                  <a:pt x="13557" y="16785"/>
                  <a:pt x="13734" y="16759"/>
                  <a:pt x="13759" y="16888"/>
                </a:cubicBezTo>
                <a:cubicBezTo>
                  <a:pt x="13759" y="17017"/>
                  <a:pt x="13557" y="17043"/>
                  <a:pt x="13557" y="16914"/>
                </a:cubicBezTo>
                <a:close/>
                <a:moveTo>
                  <a:pt x="5185" y="11314"/>
                </a:moveTo>
                <a:cubicBezTo>
                  <a:pt x="5185" y="11185"/>
                  <a:pt x="5362" y="11159"/>
                  <a:pt x="5387" y="11288"/>
                </a:cubicBezTo>
                <a:cubicBezTo>
                  <a:pt x="5387" y="11443"/>
                  <a:pt x="5185" y="11443"/>
                  <a:pt x="5185" y="11314"/>
                </a:cubicBezTo>
                <a:close/>
                <a:moveTo>
                  <a:pt x="5033" y="10875"/>
                </a:moveTo>
                <a:cubicBezTo>
                  <a:pt x="5033" y="10746"/>
                  <a:pt x="5210" y="10720"/>
                  <a:pt x="5236" y="10850"/>
                </a:cubicBezTo>
                <a:cubicBezTo>
                  <a:pt x="5236" y="10979"/>
                  <a:pt x="5033" y="11004"/>
                  <a:pt x="5033" y="10875"/>
                </a:cubicBezTo>
                <a:close/>
                <a:moveTo>
                  <a:pt x="2959" y="11340"/>
                </a:moveTo>
                <a:cubicBezTo>
                  <a:pt x="2959" y="11211"/>
                  <a:pt x="3136" y="11185"/>
                  <a:pt x="3162" y="11314"/>
                </a:cubicBezTo>
                <a:cubicBezTo>
                  <a:pt x="3187" y="11469"/>
                  <a:pt x="2985" y="11469"/>
                  <a:pt x="2959" y="11340"/>
                </a:cubicBezTo>
                <a:close/>
                <a:moveTo>
                  <a:pt x="2883" y="10875"/>
                </a:moveTo>
                <a:cubicBezTo>
                  <a:pt x="2883" y="10746"/>
                  <a:pt x="3061" y="10720"/>
                  <a:pt x="3086" y="10850"/>
                </a:cubicBezTo>
                <a:cubicBezTo>
                  <a:pt x="3111" y="10979"/>
                  <a:pt x="2909" y="11004"/>
                  <a:pt x="2883" y="10875"/>
                </a:cubicBezTo>
                <a:close/>
                <a:moveTo>
                  <a:pt x="4072" y="13430"/>
                </a:moveTo>
                <a:cubicBezTo>
                  <a:pt x="4072" y="13559"/>
                  <a:pt x="3895" y="13585"/>
                  <a:pt x="3870" y="13456"/>
                </a:cubicBezTo>
                <a:cubicBezTo>
                  <a:pt x="3845" y="13327"/>
                  <a:pt x="4047" y="13301"/>
                  <a:pt x="4072" y="13430"/>
                </a:cubicBezTo>
                <a:close/>
                <a:moveTo>
                  <a:pt x="4882" y="5817"/>
                </a:moveTo>
                <a:cubicBezTo>
                  <a:pt x="4882" y="5688"/>
                  <a:pt x="5059" y="5662"/>
                  <a:pt x="5084" y="5791"/>
                </a:cubicBezTo>
                <a:cubicBezTo>
                  <a:pt x="5084" y="5946"/>
                  <a:pt x="4907" y="5946"/>
                  <a:pt x="4882" y="5817"/>
                </a:cubicBezTo>
                <a:close/>
                <a:moveTo>
                  <a:pt x="4629" y="7495"/>
                </a:moveTo>
                <a:cubicBezTo>
                  <a:pt x="4629" y="7624"/>
                  <a:pt x="4452" y="7650"/>
                  <a:pt x="4426" y="7521"/>
                </a:cubicBezTo>
                <a:cubicBezTo>
                  <a:pt x="4426" y="7391"/>
                  <a:pt x="4603" y="7366"/>
                  <a:pt x="4629" y="7495"/>
                </a:cubicBezTo>
                <a:close/>
                <a:moveTo>
                  <a:pt x="4553" y="7753"/>
                </a:moveTo>
                <a:cubicBezTo>
                  <a:pt x="4553" y="7624"/>
                  <a:pt x="4730" y="7598"/>
                  <a:pt x="4755" y="7727"/>
                </a:cubicBezTo>
                <a:cubicBezTo>
                  <a:pt x="4755" y="7882"/>
                  <a:pt x="4553" y="7882"/>
                  <a:pt x="4553" y="7753"/>
                </a:cubicBezTo>
                <a:close/>
                <a:moveTo>
                  <a:pt x="3263" y="7624"/>
                </a:moveTo>
                <a:cubicBezTo>
                  <a:pt x="3263" y="7495"/>
                  <a:pt x="3440" y="7469"/>
                  <a:pt x="3465" y="7598"/>
                </a:cubicBezTo>
                <a:cubicBezTo>
                  <a:pt x="3491" y="7753"/>
                  <a:pt x="3288" y="7753"/>
                  <a:pt x="3263" y="7624"/>
                </a:cubicBezTo>
                <a:close/>
                <a:moveTo>
                  <a:pt x="5387" y="6643"/>
                </a:moveTo>
                <a:cubicBezTo>
                  <a:pt x="5387" y="6514"/>
                  <a:pt x="5565" y="6488"/>
                  <a:pt x="5590" y="6617"/>
                </a:cubicBezTo>
                <a:cubicBezTo>
                  <a:pt x="5590" y="6746"/>
                  <a:pt x="5387" y="6772"/>
                  <a:pt x="5387" y="6643"/>
                </a:cubicBezTo>
                <a:close/>
                <a:moveTo>
                  <a:pt x="5843" y="8682"/>
                </a:moveTo>
                <a:cubicBezTo>
                  <a:pt x="5843" y="8553"/>
                  <a:pt x="6020" y="8527"/>
                  <a:pt x="6045" y="8656"/>
                </a:cubicBezTo>
                <a:cubicBezTo>
                  <a:pt x="6070" y="8785"/>
                  <a:pt x="5868" y="8811"/>
                  <a:pt x="5843" y="868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94593289-5C88-064C-B675-7FF9D313A7B0}"/>
              </a:ext>
            </a:extLst>
          </p:cNvPr>
          <p:cNvSpPr/>
          <p:nvPr/>
        </p:nvSpPr>
        <p:spPr>
          <a:xfrm>
            <a:off x="0" y="1580120"/>
            <a:ext cx="9876984" cy="527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462" extrusionOk="0">
                <a:moveTo>
                  <a:pt x="20496" y="7877"/>
                </a:moveTo>
                <a:cubicBezTo>
                  <a:pt x="20098" y="6795"/>
                  <a:pt x="19094" y="6670"/>
                  <a:pt x="18313" y="6201"/>
                </a:cubicBezTo>
                <a:cubicBezTo>
                  <a:pt x="17147" y="5504"/>
                  <a:pt x="16312" y="3828"/>
                  <a:pt x="15090" y="3396"/>
                </a:cubicBezTo>
                <a:cubicBezTo>
                  <a:pt x="14254" y="3105"/>
                  <a:pt x="13387" y="3438"/>
                  <a:pt x="12544" y="3672"/>
                </a:cubicBezTo>
                <a:cubicBezTo>
                  <a:pt x="11401" y="3989"/>
                  <a:pt x="10185" y="4109"/>
                  <a:pt x="9110" y="3474"/>
                </a:cubicBezTo>
                <a:cubicBezTo>
                  <a:pt x="7629" y="2595"/>
                  <a:pt x="6568" y="377"/>
                  <a:pt x="4987" y="44"/>
                </a:cubicBezTo>
                <a:cubicBezTo>
                  <a:pt x="4119" y="-138"/>
                  <a:pt x="3252" y="294"/>
                  <a:pt x="2388" y="492"/>
                </a:cubicBezTo>
                <a:cubicBezTo>
                  <a:pt x="1599" y="674"/>
                  <a:pt x="799" y="664"/>
                  <a:pt x="0" y="622"/>
                </a:cubicBezTo>
                <a:lnTo>
                  <a:pt x="0" y="21462"/>
                </a:lnTo>
                <a:lnTo>
                  <a:pt x="14623" y="21462"/>
                </a:lnTo>
                <a:cubicBezTo>
                  <a:pt x="15513" y="20765"/>
                  <a:pt x="16420" y="19968"/>
                  <a:pt x="16875" y="18667"/>
                </a:cubicBezTo>
                <a:cubicBezTo>
                  <a:pt x="17040" y="18199"/>
                  <a:pt x="17137" y="17678"/>
                  <a:pt x="17355" y="17262"/>
                </a:cubicBezTo>
                <a:cubicBezTo>
                  <a:pt x="17864" y="16278"/>
                  <a:pt x="18822" y="16143"/>
                  <a:pt x="19653" y="15919"/>
                </a:cubicBezTo>
                <a:cubicBezTo>
                  <a:pt x="20489" y="15700"/>
                  <a:pt x="21449" y="15060"/>
                  <a:pt x="21528" y="13832"/>
                </a:cubicBezTo>
                <a:cubicBezTo>
                  <a:pt x="21600" y="12739"/>
                  <a:pt x="20912" y="11854"/>
                  <a:pt x="20729" y="10787"/>
                </a:cubicBezTo>
                <a:cubicBezTo>
                  <a:pt x="20564" y="9834"/>
                  <a:pt x="20815" y="8747"/>
                  <a:pt x="20496" y="787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9B2749DC-8208-1B40-B670-1F8C06669998}"/>
              </a:ext>
            </a:extLst>
          </p:cNvPr>
          <p:cNvSpPr/>
          <p:nvPr/>
        </p:nvSpPr>
        <p:spPr>
          <a:xfrm>
            <a:off x="2337686" y="284720"/>
            <a:ext cx="4028936" cy="2795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381" extrusionOk="0">
                <a:moveTo>
                  <a:pt x="10837" y="20781"/>
                </a:moveTo>
                <a:cubicBezTo>
                  <a:pt x="11947" y="21286"/>
                  <a:pt x="13070" y="21315"/>
                  <a:pt x="13989" y="20888"/>
                </a:cubicBezTo>
                <a:cubicBezTo>
                  <a:pt x="14010" y="20878"/>
                  <a:pt x="14023" y="20859"/>
                  <a:pt x="14030" y="20820"/>
                </a:cubicBezTo>
                <a:cubicBezTo>
                  <a:pt x="14037" y="20791"/>
                  <a:pt x="14030" y="20762"/>
                  <a:pt x="14017" y="20733"/>
                </a:cubicBezTo>
                <a:cubicBezTo>
                  <a:pt x="13274" y="19548"/>
                  <a:pt x="12260" y="18625"/>
                  <a:pt x="11151" y="18120"/>
                </a:cubicBezTo>
                <a:cubicBezTo>
                  <a:pt x="10381" y="17770"/>
                  <a:pt x="9612" y="17644"/>
                  <a:pt x="8897" y="17751"/>
                </a:cubicBezTo>
                <a:cubicBezTo>
                  <a:pt x="9095" y="17586"/>
                  <a:pt x="9299" y="17411"/>
                  <a:pt x="9496" y="17236"/>
                </a:cubicBezTo>
                <a:cubicBezTo>
                  <a:pt x="9871" y="16906"/>
                  <a:pt x="10252" y="16556"/>
                  <a:pt x="10620" y="16197"/>
                </a:cubicBezTo>
                <a:cubicBezTo>
                  <a:pt x="11436" y="17178"/>
                  <a:pt x="12485" y="17877"/>
                  <a:pt x="13574" y="18169"/>
                </a:cubicBezTo>
                <a:cubicBezTo>
                  <a:pt x="14718" y="18479"/>
                  <a:pt x="15834" y="18324"/>
                  <a:pt x="16712" y="17731"/>
                </a:cubicBezTo>
                <a:cubicBezTo>
                  <a:pt x="16733" y="17722"/>
                  <a:pt x="16746" y="17693"/>
                  <a:pt x="16746" y="17663"/>
                </a:cubicBezTo>
                <a:cubicBezTo>
                  <a:pt x="16746" y="17634"/>
                  <a:pt x="16739" y="17605"/>
                  <a:pt x="16726" y="17586"/>
                </a:cubicBezTo>
                <a:cubicBezTo>
                  <a:pt x="15895" y="16537"/>
                  <a:pt x="14806" y="15789"/>
                  <a:pt x="13662" y="15478"/>
                </a:cubicBezTo>
                <a:cubicBezTo>
                  <a:pt x="12832" y="15255"/>
                  <a:pt x="12022" y="15274"/>
                  <a:pt x="11300" y="15527"/>
                </a:cubicBezTo>
                <a:cubicBezTo>
                  <a:pt x="11790" y="15022"/>
                  <a:pt x="12274" y="14507"/>
                  <a:pt x="12730" y="13983"/>
                </a:cubicBezTo>
                <a:cubicBezTo>
                  <a:pt x="13649" y="14847"/>
                  <a:pt x="14827" y="15391"/>
                  <a:pt x="16066" y="15498"/>
                </a:cubicBezTo>
                <a:cubicBezTo>
                  <a:pt x="17366" y="15614"/>
                  <a:pt x="18639" y="15265"/>
                  <a:pt x="19646" y="14497"/>
                </a:cubicBezTo>
                <a:cubicBezTo>
                  <a:pt x="19667" y="14478"/>
                  <a:pt x="19680" y="14458"/>
                  <a:pt x="19680" y="14420"/>
                </a:cubicBezTo>
                <a:cubicBezTo>
                  <a:pt x="19680" y="14391"/>
                  <a:pt x="19673" y="14361"/>
                  <a:pt x="19653" y="14342"/>
                </a:cubicBezTo>
                <a:cubicBezTo>
                  <a:pt x="18720" y="13400"/>
                  <a:pt x="17488" y="12817"/>
                  <a:pt x="16188" y="12701"/>
                </a:cubicBezTo>
                <a:cubicBezTo>
                  <a:pt x="15194" y="12613"/>
                  <a:pt x="14221" y="12788"/>
                  <a:pt x="13363" y="13225"/>
                </a:cubicBezTo>
                <a:cubicBezTo>
                  <a:pt x="13914" y="12555"/>
                  <a:pt x="14411" y="11894"/>
                  <a:pt x="14840" y="11263"/>
                </a:cubicBezTo>
                <a:cubicBezTo>
                  <a:pt x="15902" y="11710"/>
                  <a:pt x="17155" y="11729"/>
                  <a:pt x="18373" y="11302"/>
                </a:cubicBezTo>
                <a:cubicBezTo>
                  <a:pt x="19639" y="10855"/>
                  <a:pt x="20776" y="9971"/>
                  <a:pt x="21580" y="8816"/>
                </a:cubicBezTo>
                <a:cubicBezTo>
                  <a:pt x="21593" y="8796"/>
                  <a:pt x="21600" y="8757"/>
                  <a:pt x="21593" y="8728"/>
                </a:cubicBezTo>
                <a:cubicBezTo>
                  <a:pt x="21586" y="8699"/>
                  <a:pt x="21573" y="8670"/>
                  <a:pt x="21552" y="8660"/>
                </a:cubicBezTo>
                <a:cubicBezTo>
                  <a:pt x="20463" y="8165"/>
                  <a:pt x="19170" y="8136"/>
                  <a:pt x="17904" y="8573"/>
                </a:cubicBezTo>
                <a:cubicBezTo>
                  <a:pt x="17080" y="8864"/>
                  <a:pt x="16311" y="9330"/>
                  <a:pt x="15650" y="9952"/>
                </a:cubicBezTo>
                <a:cubicBezTo>
                  <a:pt x="15902" y="9505"/>
                  <a:pt x="16100" y="9088"/>
                  <a:pt x="16243" y="8709"/>
                </a:cubicBezTo>
                <a:cubicBezTo>
                  <a:pt x="17250" y="7980"/>
                  <a:pt x="18196" y="6737"/>
                  <a:pt x="18904" y="5222"/>
                </a:cubicBezTo>
                <a:cubicBezTo>
                  <a:pt x="19653" y="3610"/>
                  <a:pt x="20089" y="1784"/>
                  <a:pt x="20130" y="94"/>
                </a:cubicBezTo>
                <a:cubicBezTo>
                  <a:pt x="20130" y="65"/>
                  <a:pt x="20123" y="36"/>
                  <a:pt x="20102" y="16"/>
                </a:cubicBezTo>
                <a:cubicBezTo>
                  <a:pt x="20082" y="-3"/>
                  <a:pt x="20061" y="-3"/>
                  <a:pt x="20041" y="7"/>
                </a:cubicBezTo>
                <a:cubicBezTo>
                  <a:pt x="18959" y="725"/>
                  <a:pt x="17951" y="2007"/>
                  <a:pt x="17202" y="3620"/>
                </a:cubicBezTo>
                <a:cubicBezTo>
                  <a:pt x="16481" y="5174"/>
                  <a:pt x="16052" y="6932"/>
                  <a:pt x="15984" y="8573"/>
                </a:cubicBezTo>
                <a:cubicBezTo>
                  <a:pt x="15739" y="9204"/>
                  <a:pt x="15324" y="9962"/>
                  <a:pt x="14779" y="10787"/>
                </a:cubicBezTo>
                <a:cubicBezTo>
                  <a:pt x="15187" y="9544"/>
                  <a:pt x="15412" y="8058"/>
                  <a:pt x="15419" y="6543"/>
                </a:cubicBezTo>
                <a:cubicBezTo>
                  <a:pt x="15426" y="4766"/>
                  <a:pt x="15126" y="3047"/>
                  <a:pt x="14575" y="1677"/>
                </a:cubicBezTo>
                <a:cubicBezTo>
                  <a:pt x="14568" y="1667"/>
                  <a:pt x="14561" y="1648"/>
                  <a:pt x="14554" y="1629"/>
                </a:cubicBezTo>
                <a:cubicBezTo>
                  <a:pt x="14554" y="1629"/>
                  <a:pt x="14554" y="1629"/>
                  <a:pt x="14554" y="1629"/>
                </a:cubicBezTo>
                <a:cubicBezTo>
                  <a:pt x="14534" y="1580"/>
                  <a:pt x="14520" y="1541"/>
                  <a:pt x="14500" y="1493"/>
                </a:cubicBezTo>
                <a:cubicBezTo>
                  <a:pt x="14486" y="1464"/>
                  <a:pt x="14466" y="1444"/>
                  <a:pt x="14445" y="1444"/>
                </a:cubicBezTo>
                <a:cubicBezTo>
                  <a:pt x="14425" y="1444"/>
                  <a:pt x="14405" y="1464"/>
                  <a:pt x="14391" y="1483"/>
                </a:cubicBezTo>
                <a:cubicBezTo>
                  <a:pt x="13792" y="2872"/>
                  <a:pt x="13458" y="4659"/>
                  <a:pt x="13451" y="6514"/>
                </a:cubicBezTo>
                <a:cubicBezTo>
                  <a:pt x="13451" y="8320"/>
                  <a:pt x="13758" y="10059"/>
                  <a:pt x="14316" y="11438"/>
                </a:cubicBezTo>
                <a:cubicBezTo>
                  <a:pt x="13928" y="11982"/>
                  <a:pt x="13486" y="12545"/>
                  <a:pt x="13016" y="13118"/>
                </a:cubicBezTo>
                <a:cubicBezTo>
                  <a:pt x="13329" y="11778"/>
                  <a:pt x="13417" y="10253"/>
                  <a:pt x="13274" y="8699"/>
                </a:cubicBezTo>
                <a:cubicBezTo>
                  <a:pt x="13111" y="6912"/>
                  <a:pt x="12641" y="5242"/>
                  <a:pt x="11954" y="3989"/>
                </a:cubicBezTo>
                <a:cubicBezTo>
                  <a:pt x="11954" y="3979"/>
                  <a:pt x="11947" y="3969"/>
                  <a:pt x="11940" y="3960"/>
                </a:cubicBezTo>
                <a:cubicBezTo>
                  <a:pt x="11927" y="3930"/>
                  <a:pt x="11913" y="3901"/>
                  <a:pt x="11893" y="3872"/>
                </a:cubicBezTo>
                <a:cubicBezTo>
                  <a:pt x="11879" y="3843"/>
                  <a:pt x="11859" y="3833"/>
                  <a:pt x="11831" y="3843"/>
                </a:cubicBezTo>
                <a:cubicBezTo>
                  <a:pt x="11811" y="3843"/>
                  <a:pt x="11790" y="3872"/>
                  <a:pt x="11784" y="3901"/>
                </a:cubicBezTo>
                <a:cubicBezTo>
                  <a:pt x="11314" y="5387"/>
                  <a:pt x="11157" y="7223"/>
                  <a:pt x="11321" y="9068"/>
                </a:cubicBezTo>
                <a:cubicBezTo>
                  <a:pt x="11477" y="10787"/>
                  <a:pt x="11920" y="12409"/>
                  <a:pt x="12567" y="13643"/>
                </a:cubicBezTo>
                <a:cubicBezTo>
                  <a:pt x="12022" y="14264"/>
                  <a:pt x="11450" y="14876"/>
                  <a:pt x="10858" y="15469"/>
                </a:cubicBezTo>
                <a:cubicBezTo>
                  <a:pt x="11123" y="14206"/>
                  <a:pt x="11185" y="12730"/>
                  <a:pt x="11035" y="11176"/>
                </a:cubicBezTo>
                <a:cubicBezTo>
                  <a:pt x="10858" y="9369"/>
                  <a:pt x="10409" y="7641"/>
                  <a:pt x="9755" y="6310"/>
                </a:cubicBezTo>
                <a:cubicBezTo>
                  <a:pt x="9741" y="6281"/>
                  <a:pt x="9721" y="6271"/>
                  <a:pt x="9694" y="6271"/>
                </a:cubicBezTo>
                <a:cubicBezTo>
                  <a:pt x="9673" y="6271"/>
                  <a:pt x="9653" y="6300"/>
                  <a:pt x="9639" y="6329"/>
                </a:cubicBezTo>
                <a:cubicBezTo>
                  <a:pt x="9251" y="7699"/>
                  <a:pt x="9136" y="9447"/>
                  <a:pt x="9313" y="11254"/>
                </a:cubicBezTo>
                <a:cubicBezTo>
                  <a:pt x="9476" y="12934"/>
                  <a:pt x="9884" y="14556"/>
                  <a:pt x="10463" y="15847"/>
                </a:cubicBezTo>
                <a:cubicBezTo>
                  <a:pt x="10089" y="16207"/>
                  <a:pt x="9701" y="16566"/>
                  <a:pt x="9326" y="16896"/>
                </a:cubicBezTo>
                <a:cubicBezTo>
                  <a:pt x="8999" y="17188"/>
                  <a:pt x="8659" y="17469"/>
                  <a:pt x="8325" y="17732"/>
                </a:cubicBezTo>
                <a:cubicBezTo>
                  <a:pt x="8714" y="16508"/>
                  <a:pt x="8911" y="14983"/>
                  <a:pt x="8891" y="13390"/>
                </a:cubicBezTo>
                <a:cubicBezTo>
                  <a:pt x="8870" y="11564"/>
                  <a:pt x="8564" y="9777"/>
                  <a:pt x="8026" y="8350"/>
                </a:cubicBezTo>
                <a:cubicBezTo>
                  <a:pt x="8012" y="8320"/>
                  <a:pt x="7992" y="8301"/>
                  <a:pt x="7972" y="8301"/>
                </a:cubicBezTo>
                <a:cubicBezTo>
                  <a:pt x="7951" y="8301"/>
                  <a:pt x="7924" y="8320"/>
                  <a:pt x="7917" y="8350"/>
                </a:cubicBezTo>
                <a:cubicBezTo>
                  <a:pt x="7420" y="9641"/>
                  <a:pt x="7155" y="11360"/>
                  <a:pt x="7175" y="13186"/>
                </a:cubicBezTo>
                <a:cubicBezTo>
                  <a:pt x="7195" y="14915"/>
                  <a:pt x="7475" y="16624"/>
                  <a:pt x="7965" y="18023"/>
                </a:cubicBezTo>
                <a:lnTo>
                  <a:pt x="7965" y="18023"/>
                </a:lnTo>
                <a:cubicBezTo>
                  <a:pt x="7965" y="18023"/>
                  <a:pt x="7965" y="18023"/>
                  <a:pt x="7965" y="18023"/>
                </a:cubicBezTo>
                <a:lnTo>
                  <a:pt x="7965" y="18023"/>
                </a:lnTo>
                <a:cubicBezTo>
                  <a:pt x="6705" y="18994"/>
                  <a:pt x="5507" y="19752"/>
                  <a:pt x="4404" y="20247"/>
                </a:cubicBezTo>
                <a:cubicBezTo>
                  <a:pt x="2675" y="21034"/>
                  <a:pt x="1239" y="21189"/>
                  <a:pt x="123" y="20723"/>
                </a:cubicBezTo>
                <a:cubicBezTo>
                  <a:pt x="89" y="20713"/>
                  <a:pt x="54" y="20733"/>
                  <a:pt x="41" y="20781"/>
                </a:cubicBezTo>
                <a:lnTo>
                  <a:pt x="0" y="20985"/>
                </a:lnTo>
                <a:cubicBezTo>
                  <a:pt x="0" y="20995"/>
                  <a:pt x="0" y="21014"/>
                  <a:pt x="0" y="21024"/>
                </a:cubicBezTo>
                <a:cubicBezTo>
                  <a:pt x="0" y="21034"/>
                  <a:pt x="7" y="21043"/>
                  <a:pt x="7" y="21053"/>
                </a:cubicBezTo>
                <a:cubicBezTo>
                  <a:pt x="14" y="21073"/>
                  <a:pt x="27" y="21092"/>
                  <a:pt x="48" y="21102"/>
                </a:cubicBezTo>
                <a:cubicBezTo>
                  <a:pt x="1219" y="21597"/>
                  <a:pt x="2709" y="21432"/>
                  <a:pt x="4493" y="20626"/>
                </a:cubicBezTo>
                <a:cubicBezTo>
                  <a:pt x="5609" y="20121"/>
                  <a:pt x="6821" y="19363"/>
                  <a:pt x="8094" y="18382"/>
                </a:cubicBezTo>
                <a:cubicBezTo>
                  <a:pt x="8836" y="19470"/>
                  <a:pt x="9803" y="20315"/>
                  <a:pt x="10837" y="20781"/>
                </a:cubicBezTo>
                <a:close/>
                <a:moveTo>
                  <a:pt x="20606" y="9729"/>
                </a:moveTo>
                <a:cubicBezTo>
                  <a:pt x="20729" y="9602"/>
                  <a:pt x="20851" y="9476"/>
                  <a:pt x="20967" y="9360"/>
                </a:cubicBezTo>
                <a:cubicBezTo>
                  <a:pt x="20858" y="9486"/>
                  <a:pt x="20735" y="9612"/>
                  <a:pt x="20606" y="9729"/>
                </a:cubicBezTo>
                <a:close/>
                <a:moveTo>
                  <a:pt x="20143" y="8466"/>
                </a:moveTo>
                <a:cubicBezTo>
                  <a:pt x="20000" y="8456"/>
                  <a:pt x="19857" y="8447"/>
                  <a:pt x="19714" y="8447"/>
                </a:cubicBezTo>
                <a:cubicBezTo>
                  <a:pt x="19714" y="8447"/>
                  <a:pt x="19714" y="8447"/>
                  <a:pt x="19707" y="8447"/>
                </a:cubicBezTo>
                <a:cubicBezTo>
                  <a:pt x="19850" y="8447"/>
                  <a:pt x="20000" y="8456"/>
                  <a:pt x="20143" y="8466"/>
                </a:cubicBezTo>
                <a:close/>
                <a:moveTo>
                  <a:pt x="19701" y="521"/>
                </a:moveTo>
                <a:cubicBezTo>
                  <a:pt x="19673" y="550"/>
                  <a:pt x="19646" y="580"/>
                  <a:pt x="19619" y="609"/>
                </a:cubicBezTo>
                <a:cubicBezTo>
                  <a:pt x="19633" y="589"/>
                  <a:pt x="19639" y="580"/>
                  <a:pt x="19653" y="560"/>
                </a:cubicBezTo>
                <a:cubicBezTo>
                  <a:pt x="19667" y="541"/>
                  <a:pt x="19680" y="531"/>
                  <a:pt x="19701" y="521"/>
                </a:cubicBezTo>
                <a:close/>
                <a:moveTo>
                  <a:pt x="18264" y="2066"/>
                </a:moveTo>
                <a:cubicBezTo>
                  <a:pt x="17815" y="2804"/>
                  <a:pt x="17447" y="3629"/>
                  <a:pt x="17175" y="4533"/>
                </a:cubicBezTo>
                <a:cubicBezTo>
                  <a:pt x="17155" y="4601"/>
                  <a:pt x="17230" y="4649"/>
                  <a:pt x="17250" y="4581"/>
                </a:cubicBezTo>
                <a:cubicBezTo>
                  <a:pt x="17706" y="3056"/>
                  <a:pt x="18448" y="1726"/>
                  <a:pt x="19381" y="754"/>
                </a:cubicBezTo>
                <a:cubicBezTo>
                  <a:pt x="19319" y="832"/>
                  <a:pt x="19258" y="910"/>
                  <a:pt x="19190" y="978"/>
                </a:cubicBezTo>
                <a:cubicBezTo>
                  <a:pt x="19156" y="1007"/>
                  <a:pt x="19177" y="1065"/>
                  <a:pt x="19211" y="1075"/>
                </a:cubicBezTo>
                <a:cubicBezTo>
                  <a:pt x="18591" y="1862"/>
                  <a:pt x="18067" y="2804"/>
                  <a:pt x="17904" y="3998"/>
                </a:cubicBezTo>
                <a:cubicBezTo>
                  <a:pt x="17897" y="4076"/>
                  <a:pt x="17972" y="4086"/>
                  <a:pt x="17985" y="4018"/>
                </a:cubicBezTo>
                <a:cubicBezTo>
                  <a:pt x="18189" y="2542"/>
                  <a:pt x="18959" y="1454"/>
                  <a:pt x="19776" y="580"/>
                </a:cubicBezTo>
                <a:cubicBezTo>
                  <a:pt x="19292" y="1250"/>
                  <a:pt x="18911" y="2066"/>
                  <a:pt x="18666" y="2959"/>
                </a:cubicBezTo>
                <a:cubicBezTo>
                  <a:pt x="18646" y="3027"/>
                  <a:pt x="18720" y="3076"/>
                  <a:pt x="18741" y="3008"/>
                </a:cubicBezTo>
                <a:cubicBezTo>
                  <a:pt x="18986" y="2114"/>
                  <a:pt x="19367" y="1298"/>
                  <a:pt x="19850" y="628"/>
                </a:cubicBezTo>
                <a:cubicBezTo>
                  <a:pt x="19850" y="628"/>
                  <a:pt x="19850" y="638"/>
                  <a:pt x="19850" y="638"/>
                </a:cubicBezTo>
                <a:cubicBezTo>
                  <a:pt x="19796" y="822"/>
                  <a:pt x="19742" y="1007"/>
                  <a:pt x="19680" y="1192"/>
                </a:cubicBezTo>
                <a:cubicBezTo>
                  <a:pt x="19558" y="1561"/>
                  <a:pt x="19415" y="1930"/>
                  <a:pt x="19258" y="2279"/>
                </a:cubicBezTo>
                <a:cubicBezTo>
                  <a:pt x="19231" y="2338"/>
                  <a:pt x="19292" y="2415"/>
                  <a:pt x="19319" y="2347"/>
                </a:cubicBezTo>
                <a:cubicBezTo>
                  <a:pt x="19469" y="2007"/>
                  <a:pt x="19605" y="1658"/>
                  <a:pt x="19728" y="1298"/>
                </a:cubicBezTo>
                <a:cubicBezTo>
                  <a:pt x="19755" y="1221"/>
                  <a:pt x="19776" y="1143"/>
                  <a:pt x="19796" y="1075"/>
                </a:cubicBezTo>
                <a:cubicBezTo>
                  <a:pt x="19714" y="1464"/>
                  <a:pt x="19633" y="1852"/>
                  <a:pt x="19571" y="2241"/>
                </a:cubicBezTo>
                <a:cubicBezTo>
                  <a:pt x="19510" y="2590"/>
                  <a:pt x="19476" y="2959"/>
                  <a:pt x="19347" y="3280"/>
                </a:cubicBezTo>
                <a:cubicBezTo>
                  <a:pt x="19231" y="3591"/>
                  <a:pt x="19068" y="3853"/>
                  <a:pt x="18904" y="4115"/>
                </a:cubicBezTo>
                <a:cubicBezTo>
                  <a:pt x="18870" y="4173"/>
                  <a:pt x="18931" y="4241"/>
                  <a:pt x="18965" y="4183"/>
                </a:cubicBezTo>
                <a:cubicBezTo>
                  <a:pt x="19115" y="3940"/>
                  <a:pt x="19272" y="3688"/>
                  <a:pt x="19388" y="3406"/>
                </a:cubicBezTo>
                <a:cubicBezTo>
                  <a:pt x="19510" y="3105"/>
                  <a:pt x="19565" y="2794"/>
                  <a:pt x="19619" y="2454"/>
                </a:cubicBezTo>
                <a:cubicBezTo>
                  <a:pt x="19721" y="1823"/>
                  <a:pt x="19844" y="1201"/>
                  <a:pt x="19993" y="580"/>
                </a:cubicBezTo>
                <a:cubicBezTo>
                  <a:pt x="19884" y="2095"/>
                  <a:pt x="19476" y="3678"/>
                  <a:pt x="18816" y="5096"/>
                </a:cubicBezTo>
                <a:cubicBezTo>
                  <a:pt x="18210" y="6407"/>
                  <a:pt x="17420" y="7505"/>
                  <a:pt x="16562" y="8233"/>
                </a:cubicBezTo>
                <a:cubicBezTo>
                  <a:pt x="16944" y="7835"/>
                  <a:pt x="17284" y="7369"/>
                  <a:pt x="17577" y="6844"/>
                </a:cubicBezTo>
                <a:cubicBezTo>
                  <a:pt x="17584" y="6835"/>
                  <a:pt x="17584" y="6825"/>
                  <a:pt x="17584" y="6825"/>
                </a:cubicBezTo>
                <a:cubicBezTo>
                  <a:pt x="17897" y="6417"/>
                  <a:pt x="18189" y="5990"/>
                  <a:pt x="18448" y="5504"/>
                </a:cubicBezTo>
                <a:cubicBezTo>
                  <a:pt x="18482" y="5446"/>
                  <a:pt x="18414" y="5378"/>
                  <a:pt x="18387" y="5436"/>
                </a:cubicBezTo>
                <a:cubicBezTo>
                  <a:pt x="17829" y="6495"/>
                  <a:pt x="17080" y="7291"/>
                  <a:pt x="16399" y="8175"/>
                </a:cubicBezTo>
                <a:cubicBezTo>
                  <a:pt x="16399" y="8175"/>
                  <a:pt x="16399" y="8175"/>
                  <a:pt x="16399" y="8165"/>
                </a:cubicBezTo>
                <a:cubicBezTo>
                  <a:pt x="16406" y="8155"/>
                  <a:pt x="16406" y="8146"/>
                  <a:pt x="16413" y="8136"/>
                </a:cubicBezTo>
                <a:cubicBezTo>
                  <a:pt x="17168" y="7194"/>
                  <a:pt x="17788" y="6028"/>
                  <a:pt x="18210" y="4727"/>
                </a:cubicBezTo>
                <a:cubicBezTo>
                  <a:pt x="18230" y="4659"/>
                  <a:pt x="18155" y="4610"/>
                  <a:pt x="18135" y="4678"/>
                </a:cubicBezTo>
                <a:cubicBezTo>
                  <a:pt x="17767" y="5805"/>
                  <a:pt x="17257" y="6825"/>
                  <a:pt x="16631" y="7679"/>
                </a:cubicBezTo>
                <a:cubicBezTo>
                  <a:pt x="16971" y="6951"/>
                  <a:pt x="17250" y="6174"/>
                  <a:pt x="17454" y="5349"/>
                </a:cubicBezTo>
                <a:cubicBezTo>
                  <a:pt x="17475" y="5281"/>
                  <a:pt x="17400" y="5232"/>
                  <a:pt x="17379" y="5300"/>
                </a:cubicBezTo>
                <a:cubicBezTo>
                  <a:pt x="17175" y="6116"/>
                  <a:pt x="16903" y="6893"/>
                  <a:pt x="16562" y="7602"/>
                </a:cubicBezTo>
                <a:cubicBezTo>
                  <a:pt x="16685" y="7223"/>
                  <a:pt x="16821" y="6854"/>
                  <a:pt x="16971" y="6495"/>
                </a:cubicBezTo>
                <a:cubicBezTo>
                  <a:pt x="16998" y="6427"/>
                  <a:pt x="16923" y="6388"/>
                  <a:pt x="16896" y="6446"/>
                </a:cubicBezTo>
                <a:cubicBezTo>
                  <a:pt x="16685" y="6971"/>
                  <a:pt x="16494" y="7505"/>
                  <a:pt x="16324" y="8058"/>
                </a:cubicBezTo>
                <a:cubicBezTo>
                  <a:pt x="16324" y="8058"/>
                  <a:pt x="16324" y="8058"/>
                  <a:pt x="16324" y="8058"/>
                </a:cubicBezTo>
                <a:cubicBezTo>
                  <a:pt x="16406" y="6893"/>
                  <a:pt x="16889" y="5883"/>
                  <a:pt x="17345" y="4941"/>
                </a:cubicBezTo>
                <a:cubicBezTo>
                  <a:pt x="17373" y="4882"/>
                  <a:pt x="17311" y="4805"/>
                  <a:pt x="17284" y="4873"/>
                </a:cubicBezTo>
                <a:cubicBezTo>
                  <a:pt x="16773" y="5912"/>
                  <a:pt x="16249" y="7038"/>
                  <a:pt x="16229" y="8350"/>
                </a:cubicBezTo>
                <a:cubicBezTo>
                  <a:pt x="16222" y="8359"/>
                  <a:pt x="16215" y="8369"/>
                  <a:pt x="16208" y="8379"/>
                </a:cubicBezTo>
                <a:cubicBezTo>
                  <a:pt x="16208" y="7796"/>
                  <a:pt x="16351" y="7194"/>
                  <a:pt x="16488" y="6650"/>
                </a:cubicBezTo>
                <a:cubicBezTo>
                  <a:pt x="16617" y="6106"/>
                  <a:pt x="16780" y="5572"/>
                  <a:pt x="16971" y="5067"/>
                </a:cubicBezTo>
                <a:cubicBezTo>
                  <a:pt x="16998" y="4999"/>
                  <a:pt x="16923" y="4960"/>
                  <a:pt x="16896" y="5018"/>
                </a:cubicBezTo>
                <a:cubicBezTo>
                  <a:pt x="16692" y="5562"/>
                  <a:pt x="16522" y="6126"/>
                  <a:pt x="16385" y="6718"/>
                </a:cubicBezTo>
                <a:cubicBezTo>
                  <a:pt x="16297" y="7106"/>
                  <a:pt x="16202" y="7534"/>
                  <a:pt x="16154" y="7951"/>
                </a:cubicBezTo>
                <a:cubicBezTo>
                  <a:pt x="16283" y="6514"/>
                  <a:pt x="16692" y="5018"/>
                  <a:pt x="17311" y="3678"/>
                </a:cubicBezTo>
                <a:cubicBezTo>
                  <a:pt x="17611" y="3115"/>
                  <a:pt x="17924" y="2561"/>
                  <a:pt x="18264" y="2066"/>
                </a:cubicBezTo>
                <a:close/>
                <a:moveTo>
                  <a:pt x="16692" y="7971"/>
                </a:moveTo>
                <a:cubicBezTo>
                  <a:pt x="16794" y="7844"/>
                  <a:pt x="16903" y="7708"/>
                  <a:pt x="17005" y="7582"/>
                </a:cubicBezTo>
                <a:cubicBezTo>
                  <a:pt x="16903" y="7718"/>
                  <a:pt x="16801" y="7844"/>
                  <a:pt x="16692" y="7971"/>
                </a:cubicBezTo>
                <a:close/>
                <a:moveTo>
                  <a:pt x="12709" y="13312"/>
                </a:moveTo>
                <a:cubicBezTo>
                  <a:pt x="12709" y="13322"/>
                  <a:pt x="12709" y="13322"/>
                  <a:pt x="12709" y="13332"/>
                </a:cubicBezTo>
                <a:cubicBezTo>
                  <a:pt x="12703" y="13322"/>
                  <a:pt x="12703" y="13322"/>
                  <a:pt x="12696" y="13312"/>
                </a:cubicBezTo>
                <a:cubicBezTo>
                  <a:pt x="12703" y="13312"/>
                  <a:pt x="12709" y="13312"/>
                  <a:pt x="12709" y="13312"/>
                </a:cubicBezTo>
                <a:cubicBezTo>
                  <a:pt x="12709" y="13312"/>
                  <a:pt x="12709" y="13312"/>
                  <a:pt x="12709" y="13312"/>
                </a:cubicBezTo>
                <a:close/>
                <a:moveTo>
                  <a:pt x="11470" y="9039"/>
                </a:moveTo>
                <a:cubicBezTo>
                  <a:pt x="11314" y="7320"/>
                  <a:pt x="11450" y="5601"/>
                  <a:pt x="11859" y="4183"/>
                </a:cubicBezTo>
                <a:cubicBezTo>
                  <a:pt x="11525" y="5824"/>
                  <a:pt x="11511" y="7572"/>
                  <a:pt x="11824" y="9233"/>
                </a:cubicBezTo>
                <a:cubicBezTo>
                  <a:pt x="11838" y="9301"/>
                  <a:pt x="11913" y="9262"/>
                  <a:pt x="11899" y="9194"/>
                </a:cubicBezTo>
                <a:cubicBezTo>
                  <a:pt x="11620" y="7747"/>
                  <a:pt x="11607" y="6203"/>
                  <a:pt x="11838" y="4746"/>
                </a:cubicBezTo>
                <a:cubicBezTo>
                  <a:pt x="11784" y="5572"/>
                  <a:pt x="11818" y="6407"/>
                  <a:pt x="11947" y="7213"/>
                </a:cubicBezTo>
                <a:cubicBezTo>
                  <a:pt x="11961" y="7281"/>
                  <a:pt x="12042" y="7271"/>
                  <a:pt x="12029" y="7203"/>
                </a:cubicBezTo>
                <a:cubicBezTo>
                  <a:pt x="11879" y="6281"/>
                  <a:pt x="11852" y="5339"/>
                  <a:pt x="11947" y="4406"/>
                </a:cubicBezTo>
                <a:cubicBezTo>
                  <a:pt x="11981" y="4542"/>
                  <a:pt x="11988" y="4688"/>
                  <a:pt x="12008" y="4824"/>
                </a:cubicBezTo>
                <a:cubicBezTo>
                  <a:pt x="12036" y="5008"/>
                  <a:pt x="12056" y="5193"/>
                  <a:pt x="12083" y="5378"/>
                </a:cubicBezTo>
                <a:cubicBezTo>
                  <a:pt x="12131" y="5756"/>
                  <a:pt x="12178" y="6125"/>
                  <a:pt x="12233" y="6504"/>
                </a:cubicBezTo>
                <a:cubicBezTo>
                  <a:pt x="12240" y="6572"/>
                  <a:pt x="12321" y="6562"/>
                  <a:pt x="12315" y="6494"/>
                </a:cubicBezTo>
                <a:cubicBezTo>
                  <a:pt x="12267" y="6106"/>
                  <a:pt x="12213" y="5717"/>
                  <a:pt x="12165" y="5329"/>
                </a:cubicBezTo>
                <a:cubicBezTo>
                  <a:pt x="12138" y="5135"/>
                  <a:pt x="12117" y="4950"/>
                  <a:pt x="12090" y="4756"/>
                </a:cubicBezTo>
                <a:cubicBezTo>
                  <a:pt x="12083" y="4707"/>
                  <a:pt x="12076" y="4649"/>
                  <a:pt x="12070" y="4601"/>
                </a:cubicBezTo>
                <a:cubicBezTo>
                  <a:pt x="12362" y="5465"/>
                  <a:pt x="12546" y="6388"/>
                  <a:pt x="12621" y="7349"/>
                </a:cubicBezTo>
                <a:cubicBezTo>
                  <a:pt x="12628" y="7427"/>
                  <a:pt x="12709" y="7407"/>
                  <a:pt x="12703" y="7339"/>
                </a:cubicBezTo>
                <a:cubicBezTo>
                  <a:pt x="12641" y="6504"/>
                  <a:pt x="12492" y="5679"/>
                  <a:pt x="12260" y="4911"/>
                </a:cubicBezTo>
                <a:cubicBezTo>
                  <a:pt x="12730" y="6019"/>
                  <a:pt x="13050" y="7339"/>
                  <a:pt x="13179" y="8748"/>
                </a:cubicBezTo>
                <a:cubicBezTo>
                  <a:pt x="13268" y="9699"/>
                  <a:pt x="13268" y="10642"/>
                  <a:pt x="13179" y="11535"/>
                </a:cubicBezTo>
                <a:cubicBezTo>
                  <a:pt x="13193" y="10923"/>
                  <a:pt x="13138" y="10311"/>
                  <a:pt x="13023" y="9719"/>
                </a:cubicBezTo>
                <a:cubicBezTo>
                  <a:pt x="13009" y="9651"/>
                  <a:pt x="12934" y="9690"/>
                  <a:pt x="12948" y="9758"/>
                </a:cubicBezTo>
                <a:cubicBezTo>
                  <a:pt x="13193" y="10972"/>
                  <a:pt x="13152" y="12283"/>
                  <a:pt x="12825" y="13458"/>
                </a:cubicBezTo>
                <a:cubicBezTo>
                  <a:pt x="12825" y="13458"/>
                  <a:pt x="12818" y="13458"/>
                  <a:pt x="12818" y="13448"/>
                </a:cubicBezTo>
                <a:cubicBezTo>
                  <a:pt x="12968" y="12196"/>
                  <a:pt x="12968" y="10904"/>
                  <a:pt x="12818" y="9651"/>
                </a:cubicBezTo>
                <a:cubicBezTo>
                  <a:pt x="12812" y="9583"/>
                  <a:pt x="12730" y="9593"/>
                  <a:pt x="12737" y="9661"/>
                </a:cubicBezTo>
                <a:cubicBezTo>
                  <a:pt x="12846" y="10544"/>
                  <a:pt x="12873" y="11448"/>
                  <a:pt x="12825" y="12331"/>
                </a:cubicBezTo>
                <a:cubicBezTo>
                  <a:pt x="12805" y="12030"/>
                  <a:pt x="12757" y="11739"/>
                  <a:pt x="12682" y="11457"/>
                </a:cubicBezTo>
                <a:cubicBezTo>
                  <a:pt x="12662" y="11389"/>
                  <a:pt x="12587" y="11428"/>
                  <a:pt x="12607" y="11496"/>
                </a:cubicBezTo>
                <a:cubicBezTo>
                  <a:pt x="12750" y="12040"/>
                  <a:pt x="12791" y="12623"/>
                  <a:pt x="12737" y="13196"/>
                </a:cubicBezTo>
                <a:cubicBezTo>
                  <a:pt x="12621" y="13040"/>
                  <a:pt x="12594" y="12788"/>
                  <a:pt x="12560" y="12574"/>
                </a:cubicBezTo>
                <a:cubicBezTo>
                  <a:pt x="12526" y="12351"/>
                  <a:pt x="12492" y="12118"/>
                  <a:pt x="12464" y="11885"/>
                </a:cubicBezTo>
                <a:cubicBezTo>
                  <a:pt x="12410" y="11419"/>
                  <a:pt x="12383" y="10952"/>
                  <a:pt x="12376" y="10486"/>
                </a:cubicBezTo>
                <a:cubicBezTo>
                  <a:pt x="12376" y="10467"/>
                  <a:pt x="12369" y="10457"/>
                  <a:pt x="12362" y="10447"/>
                </a:cubicBezTo>
                <a:cubicBezTo>
                  <a:pt x="12369" y="10438"/>
                  <a:pt x="12369" y="10428"/>
                  <a:pt x="12369" y="10408"/>
                </a:cubicBezTo>
                <a:cubicBezTo>
                  <a:pt x="12362" y="10331"/>
                  <a:pt x="12281" y="10350"/>
                  <a:pt x="12287" y="10418"/>
                </a:cubicBezTo>
                <a:cubicBezTo>
                  <a:pt x="12287" y="10438"/>
                  <a:pt x="12294" y="10447"/>
                  <a:pt x="12301" y="10457"/>
                </a:cubicBezTo>
                <a:cubicBezTo>
                  <a:pt x="12294" y="10467"/>
                  <a:pt x="12294" y="10476"/>
                  <a:pt x="12294" y="10496"/>
                </a:cubicBezTo>
                <a:cubicBezTo>
                  <a:pt x="12301" y="11020"/>
                  <a:pt x="12335" y="11535"/>
                  <a:pt x="12403" y="12050"/>
                </a:cubicBezTo>
                <a:cubicBezTo>
                  <a:pt x="12437" y="12302"/>
                  <a:pt x="12471" y="12545"/>
                  <a:pt x="12512" y="12788"/>
                </a:cubicBezTo>
                <a:cubicBezTo>
                  <a:pt x="12532" y="12895"/>
                  <a:pt x="12553" y="13002"/>
                  <a:pt x="12594" y="13099"/>
                </a:cubicBezTo>
                <a:cubicBezTo>
                  <a:pt x="12471" y="12856"/>
                  <a:pt x="12389" y="12574"/>
                  <a:pt x="12315" y="12293"/>
                </a:cubicBezTo>
                <a:cubicBezTo>
                  <a:pt x="12192" y="11827"/>
                  <a:pt x="12117" y="11331"/>
                  <a:pt x="12083" y="10836"/>
                </a:cubicBezTo>
                <a:cubicBezTo>
                  <a:pt x="12076" y="10758"/>
                  <a:pt x="12001" y="10778"/>
                  <a:pt x="12001" y="10846"/>
                </a:cubicBezTo>
                <a:cubicBezTo>
                  <a:pt x="12035" y="11370"/>
                  <a:pt x="12117" y="11894"/>
                  <a:pt x="12253" y="12380"/>
                </a:cubicBezTo>
                <a:cubicBezTo>
                  <a:pt x="12308" y="12584"/>
                  <a:pt x="12376" y="12798"/>
                  <a:pt x="12451" y="13002"/>
                </a:cubicBezTo>
                <a:cubicBezTo>
                  <a:pt x="11947" y="11885"/>
                  <a:pt x="11607" y="10506"/>
                  <a:pt x="11470" y="9039"/>
                </a:cubicBezTo>
                <a:close/>
                <a:moveTo>
                  <a:pt x="8135" y="17916"/>
                </a:moveTo>
                <a:cubicBezTo>
                  <a:pt x="8128" y="17926"/>
                  <a:pt x="8121" y="17945"/>
                  <a:pt x="8114" y="17955"/>
                </a:cubicBezTo>
                <a:cubicBezTo>
                  <a:pt x="8114" y="17955"/>
                  <a:pt x="8114" y="17965"/>
                  <a:pt x="8108" y="17965"/>
                </a:cubicBezTo>
                <a:cubicBezTo>
                  <a:pt x="8108" y="17955"/>
                  <a:pt x="8108" y="17945"/>
                  <a:pt x="8101" y="17935"/>
                </a:cubicBezTo>
                <a:cubicBezTo>
                  <a:pt x="8094" y="17926"/>
                  <a:pt x="8094" y="17906"/>
                  <a:pt x="8087" y="17897"/>
                </a:cubicBezTo>
                <a:cubicBezTo>
                  <a:pt x="8114" y="17926"/>
                  <a:pt x="8128" y="17926"/>
                  <a:pt x="8135" y="17916"/>
                </a:cubicBezTo>
                <a:close/>
                <a:moveTo>
                  <a:pt x="7461" y="10904"/>
                </a:moveTo>
                <a:cubicBezTo>
                  <a:pt x="7406" y="11370"/>
                  <a:pt x="7379" y="11846"/>
                  <a:pt x="7372" y="12332"/>
                </a:cubicBezTo>
                <a:cubicBezTo>
                  <a:pt x="7372" y="12409"/>
                  <a:pt x="7454" y="12390"/>
                  <a:pt x="7454" y="12322"/>
                </a:cubicBezTo>
                <a:cubicBezTo>
                  <a:pt x="7461" y="11321"/>
                  <a:pt x="7583" y="10331"/>
                  <a:pt x="7815" y="9389"/>
                </a:cubicBezTo>
                <a:cubicBezTo>
                  <a:pt x="7645" y="10127"/>
                  <a:pt x="7556" y="10904"/>
                  <a:pt x="7549" y="11690"/>
                </a:cubicBezTo>
                <a:cubicBezTo>
                  <a:pt x="7549" y="11768"/>
                  <a:pt x="7631" y="11749"/>
                  <a:pt x="7631" y="11681"/>
                </a:cubicBezTo>
                <a:cubicBezTo>
                  <a:pt x="7638" y="10962"/>
                  <a:pt x="7720" y="10243"/>
                  <a:pt x="7869" y="9564"/>
                </a:cubicBezTo>
                <a:cubicBezTo>
                  <a:pt x="7829" y="9845"/>
                  <a:pt x="7794" y="10117"/>
                  <a:pt x="7774" y="10399"/>
                </a:cubicBezTo>
                <a:cubicBezTo>
                  <a:pt x="7767" y="10476"/>
                  <a:pt x="7849" y="10486"/>
                  <a:pt x="7856" y="10418"/>
                </a:cubicBezTo>
                <a:cubicBezTo>
                  <a:pt x="7897" y="9952"/>
                  <a:pt x="7958" y="9496"/>
                  <a:pt x="8040" y="9039"/>
                </a:cubicBezTo>
                <a:cubicBezTo>
                  <a:pt x="8148" y="9835"/>
                  <a:pt x="8155" y="10651"/>
                  <a:pt x="8053" y="11448"/>
                </a:cubicBezTo>
                <a:cubicBezTo>
                  <a:pt x="8046" y="11525"/>
                  <a:pt x="8121" y="11535"/>
                  <a:pt x="8135" y="11467"/>
                </a:cubicBezTo>
                <a:cubicBezTo>
                  <a:pt x="8223" y="10768"/>
                  <a:pt x="8230" y="10049"/>
                  <a:pt x="8155" y="9340"/>
                </a:cubicBezTo>
                <a:cubicBezTo>
                  <a:pt x="8332" y="10243"/>
                  <a:pt x="8441" y="11166"/>
                  <a:pt x="8468" y="12098"/>
                </a:cubicBezTo>
                <a:cubicBezTo>
                  <a:pt x="8468" y="12176"/>
                  <a:pt x="8550" y="12157"/>
                  <a:pt x="8550" y="12089"/>
                </a:cubicBezTo>
                <a:cubicBezTo>
                  <a:pt x="8523" y="11176"/>
                  <a:pt x="8421" y="10263"/>
                  <a:pt x="8251" y="9379"/>
                </a:cubicBezTo>
                <a:cubicBezTo>
                  <a:pt x="8591" y="10593"/>
                  <a:pt x="8782" y="11992"/>
                  <a:pt x="8802" y="13419"/>
                </a:cubicBezTo>
                <a:cubicBezTo>
                  <a:pt x="8809" y="14148"/>
                  <a:pt x="8775" y="14857"/>
                  <a:pt x="8693" y="15527"/>
                </a:cubicBezTo>
                <a:cubicBezTo>
                  <a:pt x="8741" y="14798"/>
                  <a:pt x="8720" y="14060"/>
                  <a:pt x="8645" y="13332"/>
                </a:cubicBezTo>
                <a:cubicBezTo>
                  <a:pt x="8645" y="13303"/>
                  <a:pt x="8625" y="13293"/>
                  <a:pt x="8611" y="13283"/>
                </a:cubicBezTo>
                <a:cubicBezTo>
                  <a:pt x="8618" y="13274"/>
                  <a:pt x="8618" y="13264"/>
                  <a:pt x="8618" y="13245"/>
                </a:cubicBezTo>
                <a:cubicBezTo>
                  <a:pt x="8611" y="13167"/>
                  <a:pt x="8530" y="13186"/>
                  <a:pt x="8537" y="13254"/>
                </a:cubicBezTo>
                <a:cubicBezTo>
                  <a:pt x="8537" y="13283"/>
                  <a:pt x="8550" y="13303"/>
                  <a:pt x="8571" y="13303"/>
                </a:cubicBezTo>
                <a:cubicBezTo>
                  <a:pt x="8564" y="13313"/>
                  <a:pt x="8564" y="13322"/>
                  <a:pt x="8564" y="13342"/>
                </a:cubicBezTo>
                <a:cubicBezTo>
                  <a:pt x="8645" y="14128"/>
                  <a:pt x="8659" y="14934"/>
                  <a:pt x="8598" y="15731"/>
                </a:cubicBezTo>
                <a:cubicBezTo>
                  <a:pt x="8571" y="16090"/>
                  <a:pt x="8530" y="16479"/>
                  <a:pt x="8468" y="16857"/>
                </a:cubicBezTo>
                <a:cubicBezTo>
                  <a:pt x="8428" y="17032"/>
                  <a:pt x="8387" y="17207"/>
                  <a:pt x="8339" y="17372"/>
                </a:cubicBezTo>
                <a:cubicBezTo>
                  <a:pt x="8496" y="16110"/>
                  <a:pt x="8312" y="14798"/>
                  <a:pt x="8319" y="13516"/>
                </a:cubicBezTo>
                <a:cubicBezTo>
                  <a:pt x="8319" y="13439"/>
                  <a:pt x="8237" y="13458"/>
                  <a:pt x="8237" y="13526"/>
                </a:cubicBezTo>
                <a:cubicBezTo>
                  <a:pt x="8223" y="14866"/>
                  <a:pt x="8441" y="16246"/>
                  <a:pt x="8223" y="17566"/>
                </a:cubicBezTo>
                <a:cubicBezTo>
                  <a:pt x="7999" y="16440"/>
                  <a:pt x="7890" y="15265"/>
                  <a:pt x="7897" y="14089"/>
                </a:cubicBezTo>
                <a:cubicBezTo>
                  <a:pt x="7897" y="14012"/>
                  <a:pt x="7815" y="14031"/>
                  <a:pt x="7815" y="14099"/>
                </a:cubicBezTo>
                <a:cubicBezTo>
                  <a:pt x="7801" y="15323"/>
                  <a:pt x="7924" y="16547"/>
                  <a:pt x="8169" y="17722"/>
                </a:cubicBezTo>
                <a:cubicBezTo>
                  <a:pt x="8169" y="17741"/>
                  <a:pt x="8176" y="17751"/>
                  <a:pt x="8189" y="17751"/>
                </a:cubicBezTo>
                <a:cubicBezTo>
                  <a:pt x="8183" y="17770"/>
                  <a:pt x="8183" y="17800"/>
                  <a:pt x="8176" y="17819"/>
                </a:cubicBezTo>
                <a:cubicBezTo>
                  <a:pt x="8176" y="17819"/>
                  <a:pt x="8176" y="17819"/>
                  <a:pt x="8176" y="17819"/>
                </a:cubicBezTo>
                <a:cubicBezTo>
                  <a:pt x="7869" y="17091"/>
                  <a:pt x="7706" y="16255"/>
                  <a:pt x="7706" y="15410"/>
                </a:cubicBezTo>
                <a:cubicBezTo>
                  <a:pt x="7706" y="15333"/>
                  <a:pt x="7624" y="15352"/>
                  <a:pt x="7624" y="15420"/>
                </a:cubicBezTo>
                <a:cubicBezTo>
                  <a:pt x="7624" y="15498"/>
                  <a:pt x="7631" y="15575"/>
                  <a:pt x="7631" y="15653"/>
                </a:cubicBezTo>
                <a:cubicBezTo>
                  <a:pt x="7556" y="15090"/>
                  <a:pt x="7502" y="14527"/>
                  <a:pt x="7454" y="13963"/>
                </a:cubicBezTo>
                <a:cubicBezTo>
                  <a:pt x="7447" y="13895"/>
                  <a:pt x="7379" y="13905"/>
                  <a:pt x="7372" y="13963"/>
                </a:cubicBezTo>
                <a:cubicBezTo>
                  <a:pt x="7359" y="13701"/>
                  <a:pt x="7345" y="13439"/>
                  <a:pt x="7345" y="13177"/>
                </a:cubicBezTo>
                <a:cubicBezTo>
                  <a:pt x="7318" y="12399"/>
                  <a:pt x="7366" y="11632"/>
                  <a:pt x="7461" y="10904"/>
                </a:cubicBezTo>
                <a:close/>
                <a:moveTo>
                  <a:pt x="7359" y="14041"/>
                </a:moveTo>
                <a:cubicBezTo>
                  <a:pt x="7400" y="14458"/>
                  <a:pt x="7434" y="14876"/>
                  <a:pt x="7481" y="15294"/>
                </a:cubicBezTo>
                <a:cubicBezTo>
                  <a:pt x="7427" y="14886"/>
                  <a:pt x="7386" y="14468"/>
                  <a:pt x="7359" y="14041"/>
                </a:cubicBezTo>
                <a:close/>
                <a:moveTo>
                  <a:pt x="8237" y="18305"/>
                </a:moveTo>
                <a:cubicBezTo>
                  <a:pt x="8754" y="18965"/>
                  <a:pt x="9435" y="19266"/>
                  <a:pt x="10089" y="19548"/>
                </a:cubicBezTo>
                <a:cubicBezTo>
                  <a:pt x="10136" y="19567"/>
                  <a:pt x="10170" y="19460"/>
                  <a:pt x="10123" y="19441"/>
                </a:cubicBezTo>
                <a:cubicBezTo>
                  <a:pt x="9524" y="19188"/>
                  <a:pt x="8911" y="18916"/>
                  <a:pt x="8414" y="18363"/>
                </a:cubicBezTo>
                <a:cubicBezTo>
                  <a:pt x="8856" y="18674"/>
                  <a:pt x="9299" y="18955"/>
                  <a:pt x="9755" y="19208"/>
                </a:cubicBezTo>
                <a:cubicBezTo>
                  <a:pt x="9803" y="19237"/>
                  <a:pt x="9837" y="19130"/>
                  <a:pt x="9789" y="19101"/>
                </a:cubicBezTo>
                <a:cubicBezTo>
                  <a:pt x="9353" y="18858"/>
                  <a:pt x="8931" y="18586"/>
                  <a:pt x="8509" y="18295"/>
                </a:cubicBezTo>
                <a:cubicBezTo>
                  <a:pt x="8931" y="18256"/>
                  <a:pt x="9360" y="18314"/>
                  <a:pt x="9769" y="18470"/>
                </a:cubicBezTo>
                <a:cubicBezTo>
                  <a:pt x="9816" y="18489"/>
                  <a:pt x="9830" y="18372"/>
                  <a:pt x="9782" y="18353"/>
                </a:cubicBezTo>
                <a:cubicBezTo>
                  <a:pt x="9462" y="18236"/>
                  <a:pt x="9136" y="18178"/>
                  <a:pt x="8802" y="18168"/>
                </a:cubicBezTo>
                <a:cubicBezTo>
                  <a:pt x="9054" y="18139"/>
                  <a:pt x="9306" y="18120"/>
                  <a:pt x="9558" y="18110"/>
                </a:cubicBezTo>
                <a:cubicBezTo>
                  <a:pt x="9564" y="18110"/>
                  <a:pt x="9571" y="18110"/>
                  <a:pt x="9578" y="18100"/>
                </a:cubicBezTo>
                <a:cubicBezTo>
                  <a:pt x="9605" y="18130"/>
                  <a:pt x="9646" y="18110"/>
                  <a:pt x="9646" y="18052"/>
                </a:cubicBezTo>
                <a:cubicBezTo>
                  <a:pt x="9639" y="18003"/>
                  <a:pt x="9605" y="17994"/>
                  <a:pt x="9578" y="18013"/>
                </a:cubicBezTo>
                <a:cubicBezTo>
                  <a:pt x="9571" y="18003"/>
                  <a:pt x="9558" y="17994"/>
                  <a:pt x="9551" y="17994"/>
                </a:cubicBezTo>
                <a:cubicBezTo>
                  <a:pt x="9115" y="18003"/>
                  <a:pt x="8679" y="18052"/>
                  <a:pt x="8244" y="18139"/>
                </a:cubicBezTo>
                <a:cubicBezTo>
                  <a:pt x="8244" y="18139"/>
                  <a:pt x="8244" y="18139"/>
                  <a:pt x="8244" y="18139"/>
                </a:cubicBezTo>
                <a:cubicBezTo>
                  <a:pt x="8244" y="18139"/>
                  <a:pt x="8237" y="18130"/>
                  <a:pt x="8237" y="18130"/>
                </a:cubicBezTo>
                <a:cubicBezTo>
                  <a:pt x="8203" y="18091"/>
                  <a:pt x="8162" y="18149"/>
                  <a:pt x="8176" y="18198"/>
                </a:cubicBezTo>
                <a:cubicBezTo>
                  <a:pt x="8176" y="18198"/>
                  <a:pt x="8176" y="18198"/>
                  <a:pt x="8176" y="18198"/>
                </a:cubicBezTo>
                <a:cubicBezTo>
                  <a:pt x="8155" y="18168"/>
                  <a:pt x="8121" y="18159"/>
                  <a:pt x="8101" y="18178"/>
                </a:cubicBezTo>
                <a:cubicBezTo>
                  <a:pt x="6821" y="19169"/>
                  <a:pt x="5602" y="19936"/>
                  <a:pt x="4479" y="20441"/>
                </a:cubicBezTo>
                <a:cubicBezTo>
                  <a:pt x="2757" y="21228"/>
                  <a:pt x="1307" y="21393"/>
                  <a:pt x="170" y="20946"/>
                </a:cubicBezTo>
                <a:lnTo>
                  <a:pt x="177" y="20917"/>
                </a:lnTo>
                <a:cubicBezTo>
                  <a:pt x="1307" y="21364"/>
                  <a:pt x="2750" y="21199"/>
                  <a:pt x="4472" y="20412"/>
                </a:cubicBezTo>
                <a:cubicBezTo>
                  <a:pt x="5582" y="19907"/>
                  <a:pt x="6794" y="19149"/>
                  <a:pt x="8053" y="18178"/>
                </a:cubicBezTo>
                <a:cubicBezTo>
                  <a:pt x="8053" y="18178"/>
                  <a:pt x="8060" y="18178"/>
                  <a:pt x="8060" y="18168"/>
                </a:cubicBezTo>
                <a:lnTo>
                  <a:pt x="8114" y="18130"/>
                </a:lnTo>
                <a:cubicBezTo>
                  <a:pt x="8142" y="18110"/>
                  <a:pt x="8148" y="18071"/>
                  <a:pt x="8148" y="18023"/>
                </a:cubicBezTo>
                <a:cubicBezTo>
                  <a:pt x="8162" y="18032"/>
                  <a:pt x="8176" y="18032"/>
                  <a:pt x="8189" y="18023"/>
                </a:cubicBezTo>
                <a:cubicBezTo>
                  <a:pt x="8189" y="18023"/>
                  <a:pt x="8189" y="18023"/>
                  <a:pt x="8189" y="18023"/>
                </a:cubicBezTo>
                <a:cubicBezTo>
                  <a:pt x="8210" y="18032"/>
                  <a:pt x="8230" y="18032"/>
                  <a:pt x="8251" y="18023"/>
                </a:cubicBezTo>
                <a:cubicBezTo>
                  <a:pt x="8645" y="17712"/>
                  <a:pt x="9040" y="17382"/>
                  <a:pt x="9428" y="17042"/>
                </a:cubicBezTo>
                <a:cubicBezTo>
                  <a:pt x="9823" y="16692"/>
                  <a:pt x="10232" y="16323"/>
                  <a:pt x="10626" y="15935"/>
                </a:cubicBezTo>
                <a:cubicBezTo>
                  <a:pt x="10654" y="15906"/>
                  <a:pt x="10660" y="15847"/>
                  <a:pt x="10647" y="15808"/>
                </a:cubicBezTo>
                <a:cubicBezTo>
                  <a:pt x="10633" y="15770"/>
                  <a:pt x="10613" y="15731"/>
                  <a:pt x="10599" y="15702"/>
                </a:cubicBezTo>
                <a:cubicBezTo>
                  <a:pt x="10626" y="15731"/>
                  <a:pt x="10681" y="15692"/>
                  <a:pt x="10660" y="15634"/>
                </a:cubicBezTo>
                <a:cubicBezTo>
                  <a:pt x="10654" y="15604"/>
                  <a:pt x="10640" y="15585"/>
                  <a:pt x="10633" y="15556"/>
                </a:cubicBezTo>
                <a:cubicBezTo>
                  <a:pt x="10640" y="15546"/>
                  <a:pt x="10640" y="15536"/>
                  <a:pt x="10640" y="15517"/>
                </a:cubicBezTo>
                <a:cubicBezTo>
                  <a:pt x="10517" y="14798"/>
                  <a:pt x="10422" y="14060"/>
                  <a:pt x="10347" y="13332"/>
                </a:cubicBezTo>
                <a:cubicBezTo>
                  <a:pt x="10340" y="13254"/>
                  <a:pt x="10259" y="13273"/>
                  <a:pt x="10266" y="13341"/>
                </a:cubicBezTo>
                <a:cubicBezTo>
                  <a:pt x="10327" y="13963"/>
                  <a:pt x="10409" y="14575"/>
                  <a:pt x="10497" y="15177"/>
                </a:cubicBezTo>
                <a:cubicBezTo>
                  <a:pt x="10232" y="14361"/>
                  <a:pt x="10048" y="13487"/>
                  <a:pt x="9952" y="12594"/>
                </a:cubicBezTo>
                <a:cubicBezTo>
                  <a:pt x="9946" y="12516"/>
                  <a:pt x="9864" y="12535"/>
                  <a:pt x="9871" y="12603"/>
                </a:cubicBezTo>
                <a:cubicBezTo>
                  <a:pt x="9980" y="13662"/>
                  <a:pt x="10218" y="14682"/>
                  <a:pt x="10565" y="15634"/>
                </a:cubicBezTo>
                <a:cubicBezTo>
                  <a:pt x="10014" y="14381"/>
                  <a:pt x="9626" y="12817"/>
                  <a:pt x="9469" y="11205"/>
                </a:cubicBezTo>
                <a:cubicBezTo>
                  <a:pt x="9326" y="9738"/>
                  <a:pt x="9381" y="8320"/>
                  <a:pt x="9619" y="7116"/>
                </a:cubicBezTo>
                <a:cubicBezTo>
                  <a:pt x="9530" y="7854"/>
                  <a:pt x="9496" y="8612"/>
                  <a:pt x="9653" y="9340"/>
                </a:cubicBezTo>
                <a:cubicBezTo>
                  <a:pt x="9667" y="9408"/>
                  <a:pt x="9741" y="9369"/>
                  <a:pt x="9728" y="9301"/>
                </a:cubicBezTo>
                <a:cubicBezTo>
                  <a:pt x="9537" y="8408"/>
                  <a:pt x="9646" y="7475"/>
                  <a:pt x="9775" y="6582"/>
                </a:cubicBezTo>
                <a:cubicBezTo>
                  <a:pt x="9782" y="6591"/>
                  <a:pt x="9782" y="6601"/>
                  <a:pt x="9789" y="6611"/>
                </a:cubicBezTo>
                <a:cubicBezTo>
                  <a:pt x="9789" y="6611"/>
                  <a:pt x="9789" y="6621"/>
                  <a:pt x="9789" y="6621"/>
                </a:cubicBezTo>
                <a:cubicBezTo>
                  <a:pt x="9789" y="6630"/>
                  <a:pt x="9796" y="6640"/>
                  <a:pt x="9796" y="6650"/>
                </a:cubicBezTo>
                <a:cubicBezTo>
                  <a:pt x="9796" y="6650"/>
                  <a:pt x="9796" y="6659"/>
                  <a:pt x="9796" y="6659"/>
                </a:cubicBezTo>
                <a:cubicBezTo>
                  <a:pt x="9803" y="7262"/>
                  <a:pt x="9844" y="7854"/>
                  <a:pt x="9912" y="8446"/>
                </a:cubicBezTo>
                <a:cubicBezTo>
                  <a:pt x="9918" y="8514"/>
                  <a:pt x="10000" y="8505"/>
                  <a:pt x="9993" y="8437"/>
                </a:cubicBezTo>
                <a:cubicBezTo>
                  <a:pt x="9939" y="7961"/>
                  <a:pt x="9905" y="7485"/>
                  <a:pt x="9891" y="7009"/>
                </a:cubicBezTo>
                <a:cubicBezTo>
                  <a:pt x="10068" y="7747"/>
                  <a:pt x="10225" y="8505"/>
                  <a:pt x="10354" y="9262"/>
                </a:cubicBezTo>
                <a:cubicBezTo>
                  <a:pt x="10368" y="9330"/>
                  <a:pt x="10449" y="9321"/>
                  <a:pt x="10436" y="9253"/>
                </a:cubicBezTo>
                <a:cubicBezTo>
                  <a:pt x="10313" y="8514"/>
                  <a:pt x="10163" y="7786"/>
                  <a:pt x="9993" y="7058"/>
                </a:cubicBezTo>
                <a:cubicBezTo>
                  <a:pt x="10470" y="8252"/>
                  <a:pt x="10810" y="9680"/>
                  <a:pt x="10953" y="11166"/>
                </a:cubicBezTo>
                <a:cubicBezTo>
                  <a:pt x="11103" y="12681"/>
                  <a:pt x="11042" y="14118"/>
                  <a:pt x="10783" y="15352"/>
                </a:cubicBezTo>
                <a:cubicBezTo>
                  <a:pt x="10865" y="14478"/>
                  <a:pt x="10871" y="13594"/>
                  <a:pt x="10810" y="12720"/>
                </a:cubicBezTo>
                <a:cubicBezTo>
                  <a:pt x="10803" y="12642"/>
                  <a:pt x="10722" y="12662"/>
                  <a:pt x="10729" y="12730"/>
                </a:cubicBezTo>
                <a:cubicBezTo>
                  <a:pt x="10783" y="13468"/>
                  <a:pt x="10783" y="14206"/>
                  <a:pt x="10735" y="14934"/>
                </a:cubicBezTo>
                <a:cubicBezTo>
                  <a:pt x="10640" y="13808"/>
                  <a:pt x="10524" y="12691"/>
                  <a:pt x="10395" y="11574"/>
                </a:cubicBezTo>
                <a:cubicBezTo>
                  <a:pt x="10388" y="11506"/>
                  <a:pt x="10306" y="11516"/>
                  <a:pt x="10313" y="11584"/>
                </a:cubicBezTo>
                <a:cubicBezTo>
                  <a:pt x="10463" y="12856"/>
                  <a:pt x="10592" y="14128"/>
                  <a:pt x="10694" y="15410"/>
                </a:cubicBezTo>
                <a:cubicBezTo>
                  <a:pt x="10688" y="15478"/>
                  <a:pt x="10681" y="15556"/>
                  <a:pt x="10674" y="15624"/>
                </a:cubicBezTo>
                <a:cubicBezTo>
                  <a:pt x="10667" y="15672"/>
                  <a:pt x="10701" y="15692"/>
                  <a:pt x="10729" y="15682"/>
                </a:cubicBezTo>
                <a:cubicBezTo>
                  <a:pt x="10735" y="15702"/>
                  <a:pt x="10742" y="15711"/>
                  <a:pt x="10749" y="15721"/>
                </a:cubicBezTo>
                <a:cubicBezTo>
                  <a:pt x="10769" y="15740"/>
                  <a:pt x="10803" y="15750"/>
                  <a:pt x="10824" y="15721"/>
                </a:cubicBezTo>
                <a:cubicBezTo>
                  <a:pt x="11491" y="15061"/>
                  <a:pt x="12138" y="14381"/>
                  <a:pt x="12744" y="13681"/>
                </a:cubicBezTo>
                <a:cubicBezTo>
                  <a:pt x="12771" y="13652"/>
                  <a:pt x="12778" y="13594"/>
                  <a:pt x="12757" y="13555"/>
                </a:cubicBezTo>
                <a:cubicBezTo>
                  <a:pt x="12682" y="13419"/>
                  <a:pt x="12614" y="13283"/>
                  <a:pt x="12546" y="13138"/>
                </a:cubicBezTo>
                <a:cubicBezTo>
                  <a:pt x="12614" y="13273"/>
                  <a:pt x="12696" y="13400"/>
                  <a:pt x="12798" y="13507"/>
                </a:cubicBezTo>
                <a:cubicBezTo>
                  <a:pt x="12812" y="13516"/>
                  <a:pt x="12825" y="13516"/>
                  <a:pt x="12839" y="13516"/>
                </a:cubicBezTo>
                <a:cubicBezTo>
                  <a:pt x="12859" y="13536"/>
                  <a:pt x="12886" y="13536"/>
                  <a:pt x="12893" y="13497"/>
                </a:cubicBezTo>
                <a:cubicBezTo>
                  <a:pt x="12900" y="13477"/>
                  <a:pt x="12900" y="13468"/>
                  <a:pt x="12907" y="13448"/>
                </a:cubicBezTo>
                <a:cubicBezTo>
                  <a:pt x="12927" y="13458"/>
                  <a:pt x="12948" y="13448"/>
                  <a:pt x="12968" y="13429"/>
                </a:cubicBezTo>
                <a:cubicBezTo>
                  <a:pt x="13526" y="12768"/>
                  <a:pt x="14044" y="12108"/>
                  <a:pt x="14493" y="11477"/>
                </a:cubicBezTo>
                <a:cubicBezTo>
                  <a:pt x="14513" y="11448"/>
                  <a:pt x="14520" y="11399"/>
                  <a:pt x="14500" y="11360"/>
                </a:cubicBezTo>
                <a:cubicBezTo>
                  <a:pt x="13935" y="10010"/>
                  <a:pt x="13622" y="8272"/>
                  <a:pt x="13622" y="6475"/>
                </a:cubicBezTo>
                <a:cubicBezTo>
                  <a:pt x="13622" y="5649"/>
                  <a:pt x="13690" y="4843"/>
                  <a:pt x="13819" y="4076"/>
                </a:cubicBezTo>
                <a:cubicBezTo>
                  <a:pt x="13805" y="4358"/>
                  <a:pt x="13805" y="4649"/>
                  <a:pt x="13826" y="4931"/>
                </a:cubicBezTo>
                <a:cubicBezTo>
                  <a:pt x="13826" y="4960"/>
                  <a:pt x="13846" y="4979"/>
                  <a:pt x="13860" y="4979"/>
                </a:cubicBezTo>
                <a:cubicBezTo>
                  <a:pt x="13840" y="4979"/>
                  <a:pt x="13826" y="5008"/>
                  <a:pt x="13826" y="5037"/>
                </a:cubicBezTo>
                <a:cubicBezTo>
                  <a:pt x="13833" y="5115"/>
                  <a:pt x="13914" y="5096"/>
                  <a:pt x="13908" y="5028"/>
                </a:cubicBezTo>
                <a:cubicBezTo>
                  <a:pt x="13908" y="4999"/>
                  <a:pt x="13887" y="4979"/>
                  <a:pt x="13874" y="4979"/>
                </a:cubicBezTo>
                <a:cubicBezTo>
                  <a:pt x="13894" y="4979"/>
                  <a:pt x="13908" y="4950"/>
                  <a:pt x="13908" y="4921"/>
                </a:cubicBezTo>
                <a:cubicBezTo>
                  <a:pt x="13860" y="4290"/>
                  <a:pt x="13908" y="3658"/>
                  <a:pt x="14030" y="3056"/>
                </a:cubicBezTo>
                <a:cubicBezTo>
                  <a:pt x="14112" y="2726"/>
                  <a:pt x="14207" y="2405"/>
                  <a:pt x="14316" y="2104"/>
                </a:cubicBezTo>
                <a:cubicBezTo>
                  <a:pt x="14159" y="3027"/>
                  <a:pt x="14153" y="3988"/>
                  <a:pt x="14309" y="4911"/>
                </a:cubicBezTo>
                <a:cubicBezTo>
                  <a:pt x="14323" y="4979"/>
                  <a:pt x="14398" y="4969"/>
                  <a:pt x="14391" y="4901"/>
                </a:cubicBezTo>
                <a:cubicBezTo>
                  <a:pt x="14221" y="3852"/>
                  <a:pt x="14248" y="2755"/>
                  <a:pt x="14473" y="1725"/>
                </a:cubicBezTo>
                <a:cubicBezTo>
                  <a:pt x="14473" y="1725"/>
                  <a:pt x="14473" y="1725"/>
                  <a:pt x="14479" y="1716"/>
                </a:cubicBezTo>
                <a:cubicBezTo>
                  <a:pt x="14418" y="2434"/>
                  <a:pt x="14398" y="3163"/>
                  <a:pt x="14425" y="3891"/>
                </a:cubicBezTo>
                <a:cubicBezTo>
                  <a:pt x="14425" y="3969"/>
                  <a:pt x="14507" y="3950"/>
                  <a:pt x="14507" y="3882"/>
                </a:cubicBezTo>
                <a:cubicBezTo>
                  <a:pt x="14479" y="3192"/>
                  <a:pt x="14500" y="2512"/>
                  <a:pt x="14554" y="1832"/>
                </a:cubicBezTo>
                <a:cubicBezTo>
                  <a:pt x="14575" y="1891"/>
                  <a:pt x="14602" y="1949"/>
                  <a:pt x="14622" y="2017"/>
                </a:cubicBezTo>
                <a:cubicBezTo>
                  <a:pt x="14636" y="2124"/>
                  <a:pt x="14643" y="2240"/>
                  <a:pt x="14650" y="2318"/>
                </a:cubicBezTo>
                <a:cubicBezTo>
                  <a:pt x="14670" y="2541"/>
                  <a:pt x="14690" y="2755"/>
                  <a:pt x="14704" y="2978"/>
                </a:cubicBezTo>
                <a:cubicBezTo>
                  <a:pt x="14731" y="3444"/>
                  <a:pt x="14731" y="3911"/>
                  <a:pt x="14711" y="4377"/>
                </a:cubicBezTo>
                <a:cubicBezTo>
                  <a:pt x="14711" y="4455"/>
                  <a:pt x="14786" y="4464"/>
                  <a:pt x="14793" y="4396"/>
                </a:cubicBezTo>
                <a:cubicBezTo>
                  <a:pt x="14813" y="3872"/>
                  <a:pt x="14813" y="3338"/>
                  <a:pt x="14772" y="2813"/>
                </a:cubicBezTo>
                <a:cubicBezTo>
                  <a:pt x="14759" y="2658"/>
                  <a:pt x="14745" y="2502"/>
                  <a:pt x="14731" y="2347"/>
                </a:cubicBezTo>
                <a:cubicBezTo>
                  <a:pt x="14738" y="2376"/>
                  <a:pt x="14752" y="2396"/>
                  <a:pt x="14759" y="2425"/>
                </a:cubicBezTo>
                <a:cubicBezTo>
                  <a:pt x="14827" y="2784"/>
                  <a:pt x="14867" y="3163"/>
                  <a:pt x="14901" y="3513"/>
                </a:cubicBezTo>
                <a:cubicBezTo>
                  <a:pt x="14970" y="4163"/>
                  <a:pt x="15010" y="4814"/>
                  <a:pt x="15010" y="5465"/>
                </a:cubicBezTo>
                <a:cubicBezTo>
                  <a:pt x="15010" y="5542"/>
                  <a:pt x="15092" y="5523"/>
                  <a:pt x="15092" y="5455"/>
                </a:cubicBezTo>
                <a:cubicBezTo>
                  <a:pt x="15085" y="4756"/>
                  <a:pt x="15044" y="4047"/>
                  <a:pt x="14963" y="3357"/>
                </a:cubicBezTo>
                <a:cubicBezTo>
                  <a:pt x="14949" y="3250"/>
                  <a:pt x="14936" y="3143"/>
                  <a:pt x="14922" y="3027"/>
                </a:cubicBezTo>
                <a:cubicBezTo>
                  <a:pt x="15187" y="4086"/>
                  <a:pt x="15330" y="5270"/>
                  <a:pt x="15330" y="6484"/>
                </a:cubicBezTo>
                <a:cubicBezTo>
                  <a:pt x="15330" y="7941"/>
                  <a:pt x="15113" y="9369"/>
                  <a:pt x="14724" y="10583"/>
                </a:cubicBezTo>
                <a:cubicBezTo>
                  <a:pt x="14731" y="10544"/>
                  <a:pt x="14738" y="10505"/>
                  <a:pt x="14745" y="10457"/>
                </a:cubicBezTo>
                <a:cubicBezTo>
                  <a:pt x="14793" y="10117"/>
                  <a:pt x="14833" y="9767"/>
                  <a:pt x="14861" y="9418"/>
                </a:cubicBezTo>
                <a:cubicBezTo>
                  <a:pt x="14915" y="8738"/>
                  <a:pt x="14922" y="8058"/>
                  <a:pt x="14895" y="7378"/>
                </a:cubicBezTo>
                <a:cubicBezTo>
                  <a:pt x="14895" y="7300"/>
                  <a:pt x="14813" y="7320"/>
                  <a:pt x="14813" y="7388"/>
                </a:cubicBezTo>
                <a:cubicBezTo>
                  <a:pt x="14840" y="8038"/>
                  <a:pt x="14833" y="8679"/>
                  <a:pt x="14786" y="9330"/>
                </a:cubicBezTo>
                <a:cubicBezTo>
                  <a:pt x="14765" y="9631"/>
                  <a:pt x="14731" y="9932"/>
                  <a:pt x="14690" y="10224"/>
                </a:cubicBezTo>
                <a:cubicBezTo>
                  <a:pt x="14656" y="10496"/>
                  <a:pt x="14622" y="10768"/>
                  <a:pt x="14534" y="11010"/>
                </a:cubicBezTo>
                <a:cubicBezTo>
                  <a:pt x="14445" y="10263"/>
                  <a:pt x="14411" y="9505"/>
                  <a:pt x="14425" y="8748"/>
                </a:cubicBezTo>
                <a:cubicBezTo>
                  <a:pt x="14425" y="8670"/>
                  <a:pt x="14343" y="8660"/>
                  <a:pt x="14343" y="8728"/>
                </a:cubicBezTo>
                <a:cubicBezTo>
                  <a:pt x="14330" y="9476"/>
                  <a:pt x="14364" y="10214"/>
                  <a:pt x="14445" y="10952"/>
                </a:cubicBezTo>
                <a:cubicBezTo>
                  <a:pt x="14098" y="9874"/>
                  <a:pt x="13935" y="8699"/>
                  <a:pt x="13969" y="7524"/>
                </a:cubicBezTo>
                <a:cubicBezTo>
                  <a:pt x="13969" y="7446"/>
                  <a:pt x="13894" y="7436"/>
                  <a:pt x="13887" y="7504"/>
                </a:cubicBezTo>
                <a:cubicBezTo>
                  <a:pt x="13846" y="8825"/>
                  <a:pt x="14051" y="10146"/>
                  <a:pt x="14479" y="11321"/>
                </a:cubicBezTo>
                <a:cubicBezTo>
                  <a:pt x="14500" y="11370"/>
                  <a:pt x="14547" y="11360"/>
                  <a:pt x="14554" y="11311"/>
                </a:cubicBezTo>
                <a:cubicBezTo>
                  <a:pt x="14568" y="11311"/>
                  <a:pt x="14582" y="11302"/>
                  <a:pt x="14595" y="11282"/>
                </a:cubicBezTo>
                <a:cubicBezTo>
                  <a:pt x="15303" y="10263"/>
                  <a:pt x="15834" y="9330"/>
                  <a:pt x="16134" y="8563"/>
                </a:cubicBezTo>
                <a:cubicBezTo>
                  <a:pt x="16140" y="8553"/>
                  <a:pt x="16140" y="8534"/>
                  <a:pt x="16140" y="8524"/>
                </a:cubicBezTo>
                <a:cubicBezTo>
                  <a:pt x="16147" y="8417"/>
                  <a:pt x="16154" y="8301"/>
                  <a:pt x="16161" y="8194"/>
                </a:cubicBezTo>
                <a:cubicBezTo>
                  <a:pt x="16154" y="8272"/>
                  <a:pt x="16154" y="8359"/>
                  <a:pt x="16154" y="8437"/>
                </a:cubicBezTo>
                <a:cubicBezTo>
                  <a:pt x="16154" y="8456"/>
                  <a:pt x="16161" y="8466"/>
                  <a:pt x="16161" y="8466"/>
                </a:cubicBezTo>
                <a:cubicBezTo>
                  <a:pt x="16154" y="8485"/>
                  <a:pt x="16161" y="8514"/>
                  <a:pt x="16168" y="8524"/>
                </a:cubicBezTo>
                <a:cubicBezTo>
                  <a:pt x="16168" y="8524"/>
                  <a:pt x="16168" y="8524"/>
                  <a:pt x="16168" y="8524"/>
                </a:cubicBezTo>
                <a:cubicBezTo>
                  <a:pt x="15970" y="9049"/>
                  <a:pt x="15664" y="9651"/>
                  <a:pt x="15256" y="10311"/>
                </a:cubicBezTo>
                <a:cubicBezTo>
                  <a:pt x="15235" y="10350"/>
                  <a:pt x="15235" y="10399"/>
                  <a:pt x="15256" y="10437"/>
                </a:cubicBezTo>
                <a:cubicBezTo>
                  <a:pt x="15276" y="10476"/>
                  <a:pt x="15317" y="10476"/>
                  <a:pt x="15344" y="10447"/>
                </a:cubicBezTo>
                <a:cubicBezTo>
                  <a:pt x="15814" y="9923"/>
                  <a:pt x="16358" y="9486"/>
                  <a:pt x="16951" y="9146"/>
                </a:cubicBezTo>
                <a:cubicBezTo>
                  <a:pt x="16256" y="9602"/>
                  <a:pt x="15616" y="10224"/>
                  <a:pt x="14990" y="10845"/>
                </a:cubicBezTo>
                <a:cubicBezTo>
                  <a:pt x="14949" y="10884"/>
                  <a:pt x="14997" y="10981"/>
                  <a:pt x="15038" y="10933"/>
                </a:cubicBezTo>
                <a:cubicBezTo>
                  <a:pt x="15051" y="10923"/>
                  <a:pt x="15065" y="10904"/>
                  <a:pt x="15079" y="10894"/>
                </a:cubicBezTo>
                <a:cubicBezTo>
                  <a:pt x="15079" y="10923"/>
                  <a:pt x="15092" y="10962"/>
                  <a:pt x="15119" y="10952"/>
                </a:cubicBezTo>
                <a:cubicBezTo>
                  <a:pt x="15732" y="10855"/>
                  <a:pt x="16338" y="10661"/>
                  <a:pt x="16923" y="10360"/>
                </a:cubicBezTo>
                <a:cubicBezTo>
                  <a:pt x="16971" y="10331"/>
                  <a:pt x="16944" y="10224"/>
                  <a:pt x="16896" y="10253"/>
                </a:cubicBezTo>
                <a:cubicBezTo>
                  <a:pt x="16420" y="10496"/>
                  <a:pt x="15929" y="10680"/>
                  <a:pt x="15433" y="10787"/>
                </a:cubicBezTo>
                <a:cubicBezTo>
                  <a:pt x="15861" y="10399"/>
                  <a:pt x="16338" y="10117"/>
                  <a:pt x="16828" y="9942"/>
                </a:cubicBezTo>
                <a:cubicBezTo>
                  <a:pt x="16876" y="9923"/>
                  <a:pt x="16869" y="9806"/>
                  <a:pt x="16821" y="9825"/>
                </a:cubicBezTo>
                <a:cubicBezTo>
                  <a:pt x="16270" y="10020"/>
                  <a:pt x="15752" y="10350"/>
                  <a:pt x="15276" y="10797"/>
                </a:cubicBezTo>
                <a:cubicBezTo>
                  <a:pt x="15269" y="10806"/>
                  <a:pt x="15262" y="10816"/>
                  <a:pt x="15262" y="10826"/>
                </a:cubicBezTo>
                <a:cubicBezTo>
                  <a:pt x="15221" y="10836"/>
                  <a:pt x="15181" y="10845"/>
                  <a:pt x="15140" y="10845"/>
                </a:cubicBezTo>
                <a:cubicBezTo>
                  <a:pt x="15895" y="10097"/>
                  <a:pt x="16665" y="9359"/>
                  <a:pt x="17543" y="8942"/>
                </a:cubicBezTo>
                <a:cubicBezTo>
                  <a:pt x="17577" y="8922"/>
                  <a:pt x="17570" y="8874"/>
                  <a:pt x="17556" y="8845"/>
                </a:cubicBezTo>
                <a:cubicBezTo>
                  <a:pt x="17584" y="8835"/>
                  <a:pt x="17611" y="8825"/>
                  <a:pt x="17631" y="8815"/>
                </a:cubicBezTo>
                <a:cubicBezTo>
                  <a:pt x="17631" y="8825"/>
                  <a:pt x="17625" y="8835"/>
                  <a:pt x="17625" y="8845"/>
                </a:cubicBezTo>
                <a:cubicBezTo>
                  <a:pt x="17631" y="8922"/>
                  <a:pt x="17713" y="8903"/>
                  <a:pt x="17706" y="8835"/>
                </a:cubicBezTo>
                <a:cubicBezTo>
                  <a:pt x="17706" y="8815"/>
                  <a:pt x="17699" y="8806"/>
                  <a:pt x="17686" y="8796"/>
                </a:cubicBezTo>
                <a:cubicBezTo>
                  <a:pt x="17774" y="8757"/>
                  <a:pt x="17870" y="8718"/>
                  <a:pt x="17958" y="8689"/>
                </a:cubicBezTo>
                <a:cubicBezTo>
                  <a:pt x="18142" y="8621"/>
                  <a:pt x="18319" y="8573"/>
                  <a:pt x="18503" y="8534"/>
                </a:cubicBezTo>
                <a:cubicBezTo>
                  <a:pt x="18339" y="8592"/>
                  <a:pt x="18176" y="8660"/>
                  <a:pt x="18013" y="8747"/>
                </a:cubicBezTo>
                <a:cubicBezTo>
                  <a:pt x="17965" y="8777"/>
                  <a:pt x="17992" y="8883"/>
                  <a:pt x="18040" y="8854"/>
                </a:cubicBezTo>
                <a:cubicBezTo>
                  <a:pt x="18598" y="8524"/>
                  <a:pt x="19204" y="8475"/>
                  <a:pt x="19796" y="8505"/>
                </a:cubicBezTo>
                <a:cubicBezTo>
                  <a:pt x="19912" y="8514"/>
                  <a:pt x="20021" y="8514"/>
                  <a:pt x="20136" y="8524"/>
                </a:cubicBezTo>
                <a:cubicBezTo>
                  <a:pt x="19748" y="8524"/>
                  <a:pt x="19360" y="8582"/>
                  <a:pt x="18993" y="8796"/>
                </a:cubicBezTo>
                <a:cubicBezTo>
                  <a:pt x="18945" y="8825"/>
                  <a:pt x="18972" y="8932"/>
                  <a:pt x="19020" y="8903"/>
                </a:cubicBezTo>
                <a:cubicBezTo>
                  <a:pt x="19524" y="8611"/>
                  <a:pt x="20062" y="8611"/>
                  <a:pt x="20599" y="8660"/>
                </a:cubicBezTo>
                <a:cubicBezTo>
                  <a:pt x="19857" y="8767"/>
                  <a:pt x="19143" y="9117"/>
                  <a:pt x="18503" y="9680"/>
                </a:cubicBezTo>
                <a:cubicBezTo>
                  <a:pt x="18462" y="9719"/>
                  <a:pt x="18509" y="9816"/>
                  <a:pt x="18550" y="9767"/>
                </a:cubicBezTo>
                <a:cubicBezTo>
                  <a:pt x="19381" y="9019"/>
                  <a:pt x="20361" y="8660"/>
                  <a:pt x="21341" y="8738"/>
                </a:cubicBezTo>
                <a:cubicBezTo>
                  <a:pt x="21348" y="8738"/>
                  <a:pt x="21355" y="8747"/>
                  <a:pt x="21362" y="8747"/>
                </a:cubicBezTo>
                <a:cubicBezTo>
                  <a:pt x="20776" y="8893"/>
                  <a:pt x="20205" y="9107"/>
                  <a:pt x="19646" y="9398"/>
                </a:cubicBezTo>
                <a:cubicBezTo>
                  <a:pt x="19599" y="9427"/>
                  <a:pt x="19626" y="9534"/>
                  <a:pt x="19674" y="9505"/>
                </a:cubicBezTo>
                <a:cubicBezTo>
                  <a:pt x="20075" y="9301"/>
                  <a:pt x="20484" y="9126"/>
                  <a:pt x="20899" y="8990"/>
                </a:cubicBezTo>
                <a:cubicBezTo>
                  <a:pt x="19925" y="9631"/>
                  <a:pt x="18925" y="10224"/>
                  <a:pt x="17856" y="10447"/>
                </a:cubicBezTo>
                <a:cubicBezTo>
                  <a:pt x="17801" y="10457"/>
                  <a:pt x="17815" y="10573"/>
                  <a:pt x="17863" y="10564"/>
                </a:cubicBezTo>
                <a:cubicBezTo>
                  <a:pt x="19020" y="10331"/>
                  <a:pt x="20102" y="9660"/>
                  <a:pt x="21158" y="8951"/>
                </a:cubicBezTo>
                <a:cubicBezTo>
                  <a:pt x="20892" y="9204"/>
                  <a:pt x="20640" y="9486"/>
                  <a:pt x="20375" y="9738"/>
                </a:cubicBezTo>
                <a:cubicBezTo>
                  <a:pt x="19946" y="10127"/>
                  <a:pt x="19469" y="10321"/>
                  <a:pt x="18979" y="10467"/>
                </a:cubicBezTo>
                <a:cubicBezTo>
                  <a:pt x="18932" y="10486"/>
                  <a:pt x="18938" y="10593"/>
                  <a:pt x="18986" y="10583"/>
                </a:cubicBezTo>
                <a:cubicBezTo>
                  <a:pt x="19367" y="10467"/>
                  <a:pt x="19748" y="10331"/>
                  <a:pt x="20096" y="10088"/>
                </a:cubicBezTo>
                <a:cubicBezTo>
                  <a:pt x="19565" y="10496"/>
                  <a:pt x="18979" y="10826"/>
                  <a:pt x="18360" y="11040"/>
                </a:cubicBezTo>
                <a:cubicBezTo>
                  <a:pt x="17148" y="11467"/>
                  <a:pt x="15902" y="11448"/>
                  <a:pt x="14854" y="10991"/>
                </a:cubicBezTo>
                <a:cubicBezTo>
                  <a:pt x="14833" y="10981"/>
                  <a:pt x="14806" y="10991"/>
                  <a:pt x="14786" y="11010"/>
                </a:cubicBezTo>
                <a:cubicBezTo>
                  <a:pt x="14275" y="11768"/>
                  <a:pt x="13669" y="12555"/>
                  <a:pt x="12989" y="13361"/>
                </a:cubicBezTo>
                <a:cubicBezTo>
                  <a:pt x="12961" y="13390"/>
                  <a:pt x="12955" y="13439"/>
                  <a:pt x="12975" y="13477"/>
                </a:cubicBezTo>
                <a:cubicBezTo>
                  <a:pt x="12989" y="13516"/>
                  <a:pt x="13030" y="13536"/>
                  <a:pt x="13057" y="13516"/>
                </a:cubicBezTo>
                <a:cubicBezTo>
                  <a:pt x="13983" y="12943"/>
                  <a:pt x="15072" y="12691"/>
                  <a:pt x="16188" y="12798"/>
                </a:cubicBezTo>
                <a:cubicBezTo>
                  <a:pt x="17155" y="12885"/>
                  <a:pt x="18074" y="13235"/>
                  <a:pt x="18863" y="13798"/>
                </a:cubicBezTo>
                <a:cubicBezTo>
                  <a:pt x="18693" y="13691"/>
                  <a:pt x="18516" y="13604"/>
                  <a:pt x="18339" y="13526"/>
                </a:cubicBezTo>
                <a:cubicBezTo>
                  <a:pt x="17883" y="13341"/>
                  <a:pt x="17413" y="13293"/>
                  <a:pt x="16944" y="13303"/>
                </a:cubicBezTo>
                <a:cubicBezTo>
                  <a:pt x="16923" y="13303"/>
                  <a:pt x="16917" y="13322"/>
                  <a:pt x="16910" y="13341"/>
                </a:cubicBezTo>
                <a:cubicBezTo>
                  <a:pt x="16889" y="13293"/>
                  <a:pt x="16828" y="13312"/>
                  <a:pt x="16835" y="13371"/>
                </a:cubicBezTo>
                <a:cubicBezTo>
                  <a:pt x="16842" y="13439"/>
                  <a:pt x="16903" y="13429"/>
                  <a:pt x="16917" y="13380"/>
                </a:cubicBezTo>
                <a:cubicBezTo>
                  <a:pt x="16923" y="13400"/>
                  <a:pt x="16937" y="13419"/>
                  <a:pt x="16957" y="13419"/>
                </a:cubicBezTo>
                <a:cubicBezTo>
                  <a:pt x="17427" y="13409"/>
                  <a:pt x="17897" y="13458"/>
                  <a:pt x="18346" y="13642"/>
                </a:cubicBezTo>
                <a:cubicBezTo>
                  <a:pt x="18707" y="13798"/>
                  <a:pt x="19054" y="14021"/>
                  <a:pt x="19388" y="14264"/>
                </a:cubicBezTo>
                <a:cubicBezTo>
                  <a:pt x="18162" y="14002"/>
                  <a:pt x="16910" y="13477"/>
                  <a:pt x="15684" y="14031"/>
                </a:cubicBezTo>
                <a:cubicBezTo>
                  <a:pt x="15637" y="14050"/>
                  <a:pt x="15664" y="14157"/>
                  <a:pt x="15712" y="14138"/>
                </a:cubicBezTo>
                <a:cubicBezTo>
                  <a:pt x="16896" y="13604"/>
                  <a:pt x="18121" y="14099"/>
                  <a:pt x="19313" y="14361"/>
                </a:cubicBezTo>
                <a:cubicBezTo>
                  <a:pt x="19306" y="14361"/>
                  <a:pt x="19306" y="14361"/>
                  <a:pt x="19299" y="14371"/>
                </a:cubicBezTo>
                <a:cubicBezTo>
                  <a:pt x="18659" y="14478"/>
                  <a:pt x="18019" y="14458"/>
                  <a:pt x="17386" y="14293"/>
                </a:cubicBezTo>
                <a:cubicBezTo>
                  <a:pt x="17373" y="14293"/>
                  <a:pt x="17366" y="14293"/>
                  <a:pt x="17352" y="14303"/>
                </a:cubicBezTo>
                <a:cubicBezTo>
                  <a:pt x="17339" y="14245"/>
                  <a:pt x="17271" y="14254"/>
                  <a:pt x="17277" y="14332"/>
                </a:cubicBezTo>
                <a:cubicBezTo>
                  <a:pt x="17284" y="14381"/>
                  <a:pt x="17318" y="14390"/>
                  <a:pt x="17345" y="14371"/>
                </a:cubicBezTo>
                <a:cubicBezTo>
                  <a:pt x="17345" y="14390"/>
                  <a:pt x="17359" y="14410"/>
                  <a:pt x="17379" y="14410"/>
                </a:cubicBezTo>
                <a:cubicBezTo>
                  <a:pt x="17890" y="14546"/>
                  <a:pt x="18407" y="14585"/>
                  <a:pt x="18925" y="14546"/>
                </a:cubicBezTo>
                <a:cubicBezTo>
                  <a:pt x="18258" y="14808"/>
                  <a:pt x="17570" y="14934"/>
                  <a:pt x="16882" y="14924"/>
                </a:cubicBezTo>
                <a:cubicBezTo>
                  <a:pt x="16828" y="14924"/>
                  <a:pt x="16842" y="15041"/>
                  <a:pt x="16889" y="15041"/>
                </a:cubicBezTo>
                <a:cubicBezTo>
                  <a:pt x="17611" y="15051"/>
                  <a:pt x="18326" y="14915"/>
                  <a:pt x="19020" y="14633"/>
                </a:cubicBezTo>
                <a:cubicBezTo>
                  <a:pt x="18142" y="15119"/>
                  <a:pt x="17121" y="15332"/>
                  <a:pt x="16079" y="15245"/>
                </a:cubicBezTo>
                <a:cubicBezTo>
                  <a:pt x="15787" y="15216"/>
                  <a:pt x="15494" y="15167"/>
                  <a:pt x="15208" y="15090"/>
                </a:cubicBezTo>
                <a:cubicBezTo>
                  <a:pt x="15303" y="15109"/>
                  <a:pt x="15392" y="15128"/>
                  <a:pt x="15487" y="15128"/>
                </a:cubicBezTo>
                <a:cubicBezTo>
                  <a:pt x="15507" y="15128"/>
                  <a:pt x="15521" y="15109"/>
                  <a:pt x="15528" y="15090"/>
                </a:cubicBezTo>
                <a:cubicBezTo>
                  <a:pt x="15541" y="15148"/>
                  <a:pt x="15610" y="15128"/>
                  <a:pt x="15603" y="15060"/>
                </a:cubicBezTo>
                <a:cubicBezTo>
                  <a:pt x="15596" y="15002"/>
                  <a:pt x="15548" y="15002"/>
                  <a:pt x="15528" y="15041"/>
                </a:cubicBezTo>
                <a:cubicBezTo>
                  <a:pt x="15521" y="15022"/>
                  <a:pt x="15514" y="15012"/>
                  <a:pt x="15501" y="15012"/>
                </a:cubicBezTo>
                <a:cubicBezTo>
                  <a:pt x="15051" y="14992"/>
                  <a:pt x="14622" y="14769"/>
                  <a:pt x="14200" y="14555"/>
                </a:cubicBezTo>
                <a:cubicBezTo>
                  <a:pt x="13894" y="14400"/>
                  <a:pt x="13567" y="14274"/>
                  <a:pt x="13295" y="14021"/>
                </a:cubicBezTo>
                <a:cubicBezTo>
                  <a:pt x="13914" y="14371"/>
                  <a:pt x="14568" y="14565"/>
                  <a:pt x="15235" y="14604"/>
                </a:cubicBezTo>
                <a:cubicBezTo>
                  <a:pt x="15290" y="14604"/>
                  <a:pt x="15296" y="14497"/>
                  <a:pt x="15249" y="14487"/>
                </a:cubicBezTo>
                <a:cubicBezTo>
                  <a:pt x="14738" y="14458"/>
                  <a:pt x="14234" y="14342"/>
                  <a:pt x="13751" y="14128"/>
                </a:cubicBezTo>
                <a:cubicBezTo>
                  <a:pt x="14044" y="14225"/>
                  <a:pt x="14337" y="14293"/>
                  <a:pt x="14636" y="14351"/>
                </a:cubicBezTo>
                <a:cubicBezTo>
                  <a:pt x="14691" y="14361"/>
                  <a:pt x="14697" y="14245"/>
                  <a:pt x="14650" y="14235"/>
                </a:cubicBezTo>
                <a:cubicBezTo>
                  <a:pt x="14132" y="14147"/>
                  <a:pt x="13622" y="13992"/>
                  <a:pt x="13125" y="13769"/>
                </a:cubicBezTo>
                <a:cubicBezTo>
                  <a:pt x="13574" y="13769"/>
                  <a:pt x="14030" y="13769"/>
                  <a:pt x="14479" y="13769"/>
                </a:cubicBezTo>
                <a:cubicBezTo>
                  <a:pt x="14534" y="13769"/>
                  <a:pt x="14520" y="13652"/>
                  <a:pt x="14473" y="13652"/>
                </a:cubicBezTo>
                <a:cubicBezTo>
                  <a:pt x="14017" y="13652"/>
                  <a:pt x="13567" y="13652"/>
                  <a:pt x="13111" y="13652"/>
                </a:cubicBezTo>
                <a:cubicBezTo>
                  <a:pt x="14030" y="13244"/>
                  <a:pt x="14983" y="13001"/>
                  <a:pt x="15943" y="12943"/>
                </a:cubicBezTo>
                <a:cubicBezTo>
                  <a:pt x="15957" y="12943"/>
                  <a:pt x="15964" y="12933"/>
                  <a:pt x="15970" y="12924"/>
                </a:cubicBezTo>
                <a:cubicBezTo>
                  <a:pt x="15984" y="12982"/>
                  <a:pt x="16052" y="12962"/>
                  <a:pt x="16045" y="12895"/>
                </a:cubicBezTo>
                <a:cubicBezTo>
                  <a:pt x="16038" y="12836"/>
                  <a:pt x="15991" y="12836"/>
                  <a:pt x="15970" y="12865"/>
                </a:cubicBezTo>
                <a:cubicBezTo>
                  <a:pt x="15963" y="12846"/>
                  <a:pt x="15950" y="12827"/>
                  <a:pt x="15929" y="12827"/>
                </a:cubicBezTo>
                <a:cubicBezTo>
                  <a:pt x="14902" y="12895"/>
                  <a:pt x="13887" y="13157"/>
                  <a:pt x="12914" y="13613"/>
                </a:cubicBezTo>
                <a:cubicBezTo>
                  <a:pt x="12893" y="13623"/>
                  <a:pt x="12887" y="13642"/>
                  <a:pt x="12887" y="13672"/>
                </a:cubicBezTo>
                <a:cubicBezTo>
                  <a:pt x="12866" y="13691"/>
                  <a:pt x="12859" y="13749"/>
                  <a:pt x="12893" y="13769"/>
                </a:cubicBezTo>
                <a:cubicBezTo>
                  <a:pt x="12941" y="13808"/>
                  <a:pt x="12995" y="13837"/>
                  <a:pt x="13043" y="13866"/>
                </a:cubicBezTo>
                <a:cubicBezTo>
                  <a:pt x="13336" y="14283"/>
                  <a:pt x="13737" y="14449"/>
                  <a:pt x="14125" y="14643"/>
                </a:cubicBezTo>
                <a:cubicBezTo>
                  <a:pt x="14371" y="14769"/>
                  <a:pt x="14622" y="14895"/>
                  <a:pt x="14874" y="14983"/>
                </a:cubicBezTo>
                <a:cubicBezTo>
                  <a:pt x="14091" y="14720"/>
                  <a:pt x="13363" y="14293"/>
                  <a:pt x="12764" y="13710"/>
                </a:cubicBezTo>
                <a:cubicBezTo>
                  <a:pt x="12744" y="13691"/>
                  <a:pt x="12710" y="13691"/>
                  <a:pt x="12689" y="13710"/>
                </a:cubicBezTo>
                <a:cubicBezTo>
                  <a:pt x="12124" y="14361"/>
                  <a:pt x="11525" y="15002"/>
                  <a:pt x="10906" y="15614"/>
                </a:cubicBezTo>
                <a:cubicBezTo>
                  <a:pt x="10878" y="15643"/>
                  <a:pt x="10872" y="15692"/>
                  <a:pt x="10885" y="15731"/>
                </a:cubicBezTo>
                <a:cubicBezTo>
                  <a:pt x="10899" y="15769"/>
                  <a:pt x="10933" y="15789"/>
                  <a:pt x="10967" y="15779"/>
                </a:cubicBezTo>
                <a:cubicBezTo>
                  <a:pt x="11416" y="15556"/>
                  <a:pt x="11906" y="15449"/>
                  <a:pt x="12424" y="15429"/>
                </a:cubicBezTo>
                <a:cubicBezTo>
                  <a:pt x="11927" y="15507"/>
                  <a:pt x="11443" y="15663"/>
                  <a:pt x="10967" y="15886"/>
                </a:cubicBezTo>
                <a:cubicBezTo>
                  <a:pt x="10953" y="15876"/>
                  <a:pt x="10940" y="15886"/>
                  <a:pt x="10933" y="15905"/>
                </a:cubicBezTo>
                <a:cubicBezTo>
                  <a:pt x="10926" y="15905"/>
                  <a:pt x="10919" y="15915"/>
                  <a:pt x="10912" y="15915"/>
                </a:cubicBezTo>
                <a:cubicBezTo>
                  <a:pt x="10865" y="15944"/>
                  <a:pt x="10892" y="16051"/>
                  <a:pt x="10940" y="16022"/>
                </a:cubicBezTo>
                <a:cubicBezTo>
                  <a:pt x="10946" y="16022"/>
                  <a:pt x="10946" y="16022"/>
                  <a:pt x="10953" y="16012"/>
                </a:cubicBezTo>
                <a:cubicBezTo>
                  <a:pt x="11035" y="16119"/>
                  <a:pt x="11117" y="16207"/>
                  <a:pt x="11205" y="16284"/>
                </a:cubicBezTo>
                <a:cubicBezTo>
                  <a:pt x="11089" y="16197"/>
                  <a:pt x="10974" y="16100"/>
                  <a:pt x="10865" y="15993"/>
                </a:cubicBezTo>
                <a:cubicBezTo>
                  <a:pt x="10824" y="15954"/>
                  <a:pt x="10769" y="16041"/>
                  <a:pt x="10817" y="16080"/>
                </a:cubicBezTo>
                <a:cubicBezTo>
                  <a:pt x="11552" y="16770"/>
                  <a:pt x="12403" y="17178"/>
                  <a:pt x="13281" y="17265"/>
                </a:cubicBezTo>
                <a:cubicBezTo>
                  <a:pt x="13336" y="17275"/>
                  <a:pt x="13343" y="17158"/>
                  <a:pt x="13295" y="17149"/>
                </a:cubicBezTo>
                <a:cubicBezTo>
                  <a:pt x="12662" y="17090"/>
                  <a:pt x="12042" y="16857"/>
                  <a:pt x="11471" y="16469"/>
                </a:cubicBezTo>
                <a:cubicBezTo>
                  <a:pt x="11784" y="16653"/>
                  <a:pt x="12131" y="16712"/>
                  <a:pt x="12464" y="16634"/>
                </a:cubicBezTo>
                <a:cubicBezTo>
                  <a:pt x="12512" y="16624"/>
                  <a:pt x="12505" y="16508"/>
                  <a:pt x="12458" y="16517"/>
                </a:cubicBezTo>
                <a:cubicBezTo>
                  <a:pt x="11974" y="16644"/>
                  <a:pt x="11471" y="16449"/>
                  <a:pt x="11089" y="16022"/>
                </a:cubicBezTo>
                <a:cubicBezTo>
                  <a:pt x="11634" y="16002"/>
                  <a:pt x="12179" y="15993"/>
                  <a:pt x="12716" y="15993"/>
                </a:cubicBezTo>
                <a:cubicBezTo>
                  <a:pt x="12771" y="15993"/>
                  <a:pt x="12757" y="15876"/>
                  <a:pt x="12709" y="15876"/>
                </a:cubicBezTo>
                <a:cubicBezTo>
                  <a:pt x="12206" y="15876"/>
                  <a:pt x="11695" y="15886"/>
                  <a:pt x="11191" y="15905"/>
                </a:cubicBezTo>
                <a:cubicBezTo>
                  <a:pt x="11729" y="15672"/>
                  <a:pt x="12287" y="15527"/>
                  <a:pt x="12852" y="15497"/>
                </a:cubicBezTo>
                <a:cubicBezTo>
                  <a:pt x="12880" y="15497"/>
                  <a:pt x="12886" y="15468"/>
                  <a:pt x="12886" y="15439"/>
                </a:cubicBezTo>
                <a:cubicBezTo>
                  <a:pt x="12900" y="15439"/>
                  <a:pt x="12920" y="15439"/>
                  <a:pt x="12934" y="15439"/>
                </a:cubicBezTo>
                <a:cubicBezTo>
                  <a:pt x="12914" y="15439"/>
                  <a:pt x="12900" y="15468"/>
                  <a:pt x="12900" y="15497"/>
                </a:cubicBezTo>
                <a:cubicBezTo>
                  <a:pt x="12907" y="15575"/>
                  <a:pt x="12989" y="15556"/>
                  <a:pt x="12982" y="15488"/>
                </a:cubicBezTo>
                <a:cubicBezTo>
                  <a:pt x="12982" y="15468"/>
                  <a:pt x="12968" y="15449"/>
                  <a:pt x="12961" y="15439"/>
                </a:cubicBezTo>
                <a:cubicBezTo>
                  <a:pt x="13186" y="15468"/>
                  <a:pt x="13417" y="15507"/>
                  <a:pt x="13649" y="15565"/>
                </a:cubicBezTo>
                <a:cubicBezTo>
                  <a:pt x="14656" y="15837"/>
                  <a:pt x="15616" y="16459"/>
                  <a:pt x="16392" y="17323"/>
                </a:cubicBezTo>
                <a:cubicBezTo>
                  <a:pt x="16365" y="17304"/>
                  <a:pt x="16338" y="17294"/>
                  <a:pt x="16304" y="17275"/>
                </a:cubicBezTo>
                <a:cubicBezTo>
                  <a:pt x="15575" y="16741"/>
                  <a:pt x="14820" y="16265"/>
                  <a:pt x="14051" y="15876"/>
                </a:cubicBezTo>
                <a:cubicBezTo>
                  <a:pt x="14003" y="15847"/>
                  <a:pt x="13969" y="15954"/>
                  <a:pt x="14016" y="15983"/>
                </a:cubicBezTo>
                <a:cubicBezTo>
                  <a:pt x="14473" y="16216"/>
                  <a:pt x="14922" y="16478"/>
                  <a:pt x="15371" y="16760"/>
                </a:cubicBezTo>
                <a:cubicBezTo>
                  <a:pt x="15242" y="16692"/>
                  <a:pt x="15112" y="16624"/>
                  <a:pt x="14983" y="16566"/>
                </a:cubicBezTo>
                <a:cubicBezTo>
                  <a:pt x="14956" y="16556"/>
                  <a:pt x="14935" y="16576"/>
                  <a:pt x="14929" y="16614"/>
                </a:cubicBezTo>
                <a:cubicBezTo>
                  <a:pt x="14929" y="16605"/>
                  <a:pt x="14922" y="16605"/>
                  <a:pt x="14922" y="16595"/>
                </a:cubicBezTo>
                <a:cubicBezTo>
                  <a:pt x="14922" y="16595"/>
                  <a:pt x="14915" y="16585"/>
                  <a:pt x="14915" y="16585"/>
                </a:cubicBezTo>
                <a:cubicBezTo>
                  <a:pt x="14908" y="16585"/>
                  <a:pt x="14901" y="16575"/>
                  <a:pt x="14895" y="16585"/>
                </a:cubicBezTo>
                <a:cubicBezTo>
                  <a:pt x="14888" y="16585"/>
                  <a:pt x="14881" y="16585"/>
                  <a:pt x="14881" y="16585"/>
                </a:cubicBezTo>
                <a:cubicBezTo>
                  <a:pt x="14874" y="16585"/>
                  <a:pt x="14867" y="16585"/>
                  <a:pt x="14867" y="16595"/>
                </a:cubicBezTo>
                <a:cubicBezTo>
                  <a:pt x="14861" y="16595"/>
                  <a:pt x="14861" y="16605"/>
                  <a:pt x="14854" y="16605"/>
                </a:cubicBezTo>
                <a:cubicBezTo>
                  <a:pt x="14847" y="16614"/>
                  <a:pt x="14847" y="16614"/>
                  <a:pt x="14847" y="16624"/>
                </a:cubicBezTo>
                <a:cubicBezTo>
                  <a:pt x="14847" y="16634"/>
                  <a:pt x="14847" y="16644"/>
                  <a:pt x="14847" y="16644"/>
                </a:cubicBezTo>
                <a:cubicBezTo>
                  <a:pt x="14847" y="16653"/>
                  <a:pt x="14847" y="16653"/>
                  <a:pt x="14847" y="16663"/>
                </a:cubicBezTo>
                <a:cubicBezTo>
                  <a:pt x="14847" y="16673"/>
                  <a:pt x="14854" y="16682"/>
                  <a:pt x="14861" y="16682"/>
                </a:cubicBezTo>
                <a:cubicBezTo>
                  <a:pt x="14861" y="16682"/>
                  <a:pt x="14867" y="16692"/>
                  <a:pt x="14867" y="16692"/>
                </a:cubicBezTo>
                <a:cubicBezTo>
                  <a:pt x="14874" y="16692"/>
                  <a:pt x="14881" y="16702"/>
                  <a:pt x="14888" y="16692"/>
                </a:cubicBezTo>
                <a:cubicBezTo>
                  <a:pt x="14895" y="16692"/>
                  <a:pt x="14901" y="16692"/>
                  <a:pt x="14901" y="16692"/>
                </a:cubicBezTo>
                <a:cubicBezTo>
                  <a:pt x="14908" y="16692"/>
                  <a:pt x="14915" y="16692"/>
                  <a:pt x="14915" y="16682"/>
                </a:cubicBezTo>
                <a:cubicBezTo>
                  <a:pt x="14922" y="16682"/>
                  <a:pt x="14922" y="16673"/>
                  <a:pt x="14929" y="16673"/>
                </a:cubicBezTo>
                <a:cubicBezTo>
                  <a:pt x="14935" y="16663"/>
                  <a:pt x="14935" y="16663"/>
                  <a:pt x="14935" y="16653"/>
                </a:cubicBezTo>
                <a:cubicBezTo>
                  <a:pt x="14935" y="16653"/>
                  <a:pt x="14935" y="16653"/>
                  <a:pt x="14935" y="16653"/>
                </a:cubicBezTo>
                <a:cubicBezTo>
                  <a:pt x="14942" y="16663"/>
                  <a:pt x="14942" y="16673"/>
                  <a:pt x="14956" y="16673"/>
                </a:cubicBezTo>
                <a:cubicBezTo>
                  <a:pt x="15398" y="16896"/>
                  <a:pt x="15841" y="17139"/>
                  <a:pt x="16277" y="17391"/>
                </a:cubicBezTo>
                <a:cubicBezTo>
                  <a:pt x="16338" y="17440"/>
                  <a:pt x="16399" y="17479"/>
                  <a:pt x="16460" y="17527"/>
                </a:cubicBezTo>
                <a:cubicBezTo>
                  <a:pt x="16413" y="17547"/>
                  <a:pt x="16365" y="17556"/>
                  <a:pt x="16317" y="17576"/>
                </a:cubicBezTo>
                <a:cubicBezTo>
                  <a:pt x="16045" y="17605"/>
                  <a:pt x="15773" y="17624"/>
                  <a:pt x="15500" y="17624"/>
                </a:cubicBezTo>
                <a:cubicBezTo>
                  <a:pt x="15201" y="17615"/>
                  <a:pt x="14861" y="17605"/>
                  <a:pt x="14616" y="17323"/>
                </a:cubicBezTo>
                <a:cubicBezTo>
                  <a:pt x="14575" y="17275"/>
                  <a:pt x="14527" y="17372"/>
                  <a:pt x="14568" y="17411"/>
                </a:cubicBezTo>
                <a:cubicBezTo>
                  <a:pt x="14813" y="17683"/>
                  <a:pt x="15126" y="17722"/>
                  <a:pt x="15426" y="17731"/>
                </a:cubicBezTo>
                <a:cubicBezTo>
                  <a:pt x="15569" y="17741"/>
                  <a:pt x="15712" y="17731"/>
                  <a:pt x="15854" y="17722"/>
                </a:cubicBezTo>
                <a:cubicBezTo>
                  <a:pt x="15296" y="17896"/>
                  <a:pt x="14718" y="17993"/>
                  <a:pt x="14221" y="17547"/>
                </a:cubicBezTo>
                <a:cubicBezTo>
                  <a:pt x="14180" y="17508"/>
                  <a:pt x="14125" y="17595"/>
                  <a:pt x="14173" y="17634"/>
                </a:cubicBezTo>
                <a:cubicBezTo>
                  <a:pt x="14840" y="18227"/>
                  <a:pt x="15609" y="17916"/>
                  <a:pt x="16324" y="17683"/>
                </a:cubicBezTo>
                <a:cubicBezTo>
                  <a:pt x="16331" y="17683"/>
                  <a:pt x="16338" y="17683"/>
                  <a:pt x="16345" y="17683"/>
                </a:cubicBezTo>
                <a:cubicBezTo>
                  <a:pt x="15548" y="18091"/>
                  <a:pt x="14595" y="18178"/>
                  <a:pt x="13615" y="17906"/>
                </a:cubicBezTo>
                <a:cubicBezTo>
                  <a:pt x="12526" y="17615"/>
                  <a:pt x="11484" y="16915"/>
                  <a:pt x="10681" y="15934"/>
                </a:cubicBezTo>
                <a:cubicBezTo>
                  <a:pt x="10660" y="15905"/>
                  <a:pt x="10626" y="15905"/>
                  <a:pt x="10606" y="15925"/>
                </a:cubicBezTo>
                <a:cubicBezTo>
                  <a:pt x="10225" y="16294"/>
                  <a:pt x="9830" y="16653"/>
                  <a:pt x="9442" y="16993"/>
                </a:cubicBezTo>
                <a:cubicBezTo>
                  <a:pt x="9156" y="17246"/>
                  <a:pt x="8856" y="17498"/>
                  <a:pt x="8564" y="17741"/>
                </a:cubicBezTo>
                <a:cubicBezTo>
                  <a:pt x="8536" y="17760"/>
                  <a:pt x="8523" y="17809"/>
                  <a:pt x="8536" y="17848"/>
                </a:cubicBezTo>
                <a:cubicBezTo>
                  <a:pt x="8550" y="17887"/>
                  <a:pt x="8577" y="17916"/>
                  <a:pt x="8611" y="17906"/>
                </a:cubicBezTo>
                <a:cubicBezTo>
                  <a:pt x="9387" y="17712"/>
                  <a:pt x="10259" y="17819"/>
                  <a:pt x="11130" y="18207"/>
                </a:cubicBezTo>
                <a:cubicBezTo>
                  <a:pt x="11893" y="18557"/>
                  <a:pt x="12614" y="19101"/>
                  <a:pt x="13227" y="19800"/>
                </a:cubicBezTo>
                <a:cubicBezTo>
                  <a:pt x="12893" y="19470"/>
                  <a:pt x="12526" y="19188"/>
                  <a:pt x="12144" y="18984"/>
                </a:cubicBezTo>
                <a:cubicBezTo>
                  <a:pt x="12097" y="18955"/>
                  <a:pt x="12063" y="19062"/>
                  <a:pt x="12110" y="19091"/>
                </a:cubicBezTo>
                <a:cubicBezTo>
                  <a:pt x="12628" y="19363"/>
                  <a:pt x="13104" y="19761"/>
                  <a:pt x="13520" y="20266"/>
                </a:cubicBezTo>
                <a:cubicBezTo>
                  <a:pt x="12757" y="19693"/>
                  <a:pt x="11954" y="19256"/>
                  <a:pt x="11117" y="18975"/>
                </a:cubicBezTo>
                <a:cubicBezTo>
                  <a:pt x="11069" y="18955"/>
                  <a:pt x="11055" y="19072"/>
                  <a:pt x="11103" y="19091"/>
                </a:cubicBezTo>
                <a:cubicBezTo>
                  <a:pt x="11770" y="19314"/>
                  <a:pt x="12417" y="19645"/>
                  <a:pt x="13036" y="20062"/>
                </a:cubicBezTo>
                <a:cubicBezTo>
                  <a:pt x="12669" y="19858"/>
                  <a:pt x="12294" y="19664"/>
                  <a:pt x="11920" y="19489"/>
                </a:cubicBezTo>
                <a:cubicBezTo>
                  <a:pt x="11872" y="19470"/>
                  <a:pt x="11838" y="19567"/>
                  <a:pt x="11886" y="19596"/>
                </a:cubicBezTo>
                <a:cubicBezTo>
                  <a:pt x="12485" y="19878"/>
                  <a:pt x="13070" y="20189"/>
                  <a:pt x="13649" y="20548"/>
                </a:cubicBezTo>
                <a:cubicBezTo>
                  <a:pt x="13193" y="20461"/>
                  <a:pt x="12743" y="20354"/>
                  <a:pt x="12294" y="20218"/>
                </a:cubicBezTo>
                <a:cubicBezTo>
                  <a:pt x="12247" y="20198"/>
                  <a:pt x="12233" y="20315"/>
                  <a:pt x="12281" y="20334"/>
                </a:cubicBezTo>
                <a:cubicBezTo>
                  <a:pt x="12662" y="20451"/>
                  <a:pt x="13050" y="20548"/>
                  <a:pt x="13438" y="20626"/>
                </a:cubicBezTo>
                <a:cubicBezTo>
                  <a:pt x="12750" y="20645"/>
                  <a:pt x="12070" y="20548"/>
                  <a:pt x="11396" y="20334"/>
                </a:cubicBezTo>
                <a:cubicBezTo>
                  <a:pt x="11348" y="20315"/>
                  <a:pt x="11334" y="20431"/>
                  <a:pt x="11382" y="20451"/>
                </a:cubicBezTo>
                <a:cubicBezTo>
                  <a:pt x="12158" y="20703"/>
                  <a:pt x="12955" y="20800"/>
                  <a:pt x="13744" y="20723"/>
                </a:cubicBezTo>
                <a:cubicBezTo>
                  <a:pt x="12893" y="21043"/>
                  <a:pt x="11893" y="20975"/>
                  <a:pt x="10892" y="20529"/>
                </a:cubicBezTo>
                <a:cubicBezTo>
                  <a:pt x="9878" y="20160"/>
                  <a:pt x="8938" y="19344"/>
                  <a:pt x="8237" y="18305"/>
                </a:cubicBezTo>
                <a:close/>
                <a:moveTo>
                  <a:pt x="8380" y="18324"/>
                </a:moveTo>
                <a:cubicBezTo>
                  <a:pt x="8380" y="18324"/>
                  <a:pt x="8380" y="18334"/>
                  <a:pt x="8380" y="18334"/>
                </a:cubicBezTo>
                <a:cubicBezTo>
                  <a:pt x="8380" y="18334"/>
                  <a:pt x="8373" y="18324"/>
                  <a:pt x="8380" y="18324"/>
                </a:cubicBezTo>
                <a:cubicBezTo>
                  <a:pt x="8373" y="18324"/>
                  <a:pt x="8373" y="18324"/>
                  <a:pt x="8380" y="18324"/>
                </a:cubicBezTo>
                <a:close/>
                <a:moveTo>
                  <a:pt x="12471" y="13079"/>
                </a:moveTo>
                <a:cubicBezTo>
                  <a:pt x="12485" y="13108"/>
                  <a:pt x="12498" y="13138"/>
                  <a:pt x="12512" y="13167"/>
                </a:cubicBezTo>
                <a:cubicBezTo>
                  <a:pt x="12498" y="13138"/>
                  <a:pt x="12485" y="13108"/>
                  <a:pt x="12471" y="13079"/>
                </a:cubicBezTo>
                <a:close/>
                <a:moveTo>
                  <a:pt x="18557" y="3552"/>
                </a:moveTo>
                <a:cubicBezTo>
                  <a:pt x="18754" y="3231"/>
                  <a:pt x="18938" y="2901"/>
                  <a:pt x="19115" y="2561"/>
                </a:cubicBezTo>
                <a:cubicBezTo>
                  <a:pt x="19142" y="2503"/>
                  <a:pt x="19211" y="2571"/>
                  <a:pt x="19177" y="2629"/>
                </a:cubicBezTo>
                <a:cubicBezTo>
                  <a:pt x="19006" y="2979"/>
                  <a:pt x="18816" y="3309"/>
                  <a:pt x="18618" y="3620"/>
                </a:cubicBezTo>
                <a:cubicBezTo>
                  <a:pt x="18584" y="3678"/>
                  <a:pt x="18523" y="3600"/>
                  <a:pt x="18557" y="3552"/>
                </a:cubicBezTo>
                <a:close/>
                <a:moveTo>
                  <a:pt x="18652" y="4970"/>
                </a:moveTo>
                <a:cubicBezTo>
                  <a:pt x="18659" y="4940"/>
                  <a:pt x="18686" y="4931"/>
                  <a:pt x="18707" y="4940"/>
                </a:cubicBezTo>
                <a:cubicBezTo>
                  <a:pt x="18727" y="4950"/>
                  <a:pt x="18734" y="4989"/>
                  <a:pt x="18727" y="5018"/>
                </a:cubicBezTo>
                <a:cubicBezTo>
                  <a:pt x="18686" y="5135"/>
                  <a:pt x="18632" y="5242"/>
                  <a:pt x="18557" y="5329"/>
                </a:cubicBezTo>
                <a:cubicBezTo>
                  <a:pt x="18537" y="5348"/>
                  <a:pt x="18516" y="5339"/>
                  <a:pt x="18503" y="5319"/>
                </a:cubicBezTo>
                <a:cubicBezTo>
                  <a:pt x="18489" y="5290"/>
                  <a:pt x="18496" y="5261"/>
                  <a:pt x="18509" y="5242"/>
                </a:cubicBezTo>
                <a:cubicBezTo>
                  <a:pt x="18516" y="5232"/>
                  <a:pt x="18530" y="5222"/>
                  <a:pt x="18537" y="5212"/>
                </a:cubicBezTo>
                <a:cubicBezTo>
                  <a:pt x="18543" y="5212"/>
                  <a:pt x="18543" y="5203"/>
                  <a:pt x="18550" y="5203"/>
                </a:cubicBezTo>
                <a:cubicBezTo>
                  <a:pt x="18550" y="5203"/>
                  <a:pt x="18550" y="5203"/>
                  <a:pt x="18550" y="5203"/>
                </a:cubicBezTo>
                <a:cubicBezTo>
                  <a:pt x="18550" y="5203"/>
                  <a:pt x="18557" y="5193"/>
                  <a:pt x="18557" y="5193"/>
                </a:cubicBezTo>
                <a:cubicBezTo>
                  <a:pt x="18571" y="5174"/>
                  <a:pt x="18584" y="5154"/>
                  <a:pt x="18598" y="5125"/>
                </a:cubicBezTo>
                <a:cubicBezTo>
                  <a:pt x="18605" y="5115"/>
                  <a:pt x="18612" y="5106"/>
                  <a:pt x="18618" y="5086"/>
                </a:cubicBezTo>
                <a:cubicBezTo>
                  <a:pt x="18618" y="5076"/>
                  <a:pt x="18625" y="5076"/>
                  <a:pt x="18625" y="5067"/>
                </a:cubicBezTo>
                <a:cubicBezTo>
                  <a:pt x="18625" y="5067"/>
                  <a:pt x="18625" y="5057"/>
                  <a:pt x="18632" y="5057"/>
                </a:cubicBezTo>
                <a:cubicBezTo>
                  <a:pt x="18632" y="5057"/>
                  <a:pt x="18632" y="5057"/>
                  <a:pt x="18632" y="5057"/>
                </a:cubicBezTo>
                <a:cubicBezTo>
                  <a:pt x="18632" y="5047"/>
                  <a:pt x="18639" y="5047"/>
                  <a:pt x="18639" y="5038"/>
                </a:cubicBezTo>
                <a:cubicBezTo>
                  <a:pt x="18639" y="5028"/>
                  <a:pt x="18646" y="5028"/>
                  <a:pt x="18646" y="5018"/>
                </a:cubicBezTo>
                <a:cubicBezTo>
                  <a:pt x="18646" y="4989"/>
                  <a:pt x="18652" y="4979"/>
                  <a:pt x="18652" y="4970"/>
                </a:cubicBezTo>
                <a:close/>
                <a:moveTo>
                  <a:pt x="18809" y="4785"/>
                </a:moveTo>
                <a:cubicBezTo>
                  <a:pt x="18816" y="4863"/>
                  <a:pt x="18734" y="4872"/>
                  <a:pt x="18727" y="4795"/>
                </a:cubicBezTo>
                <a:cubicBezTo>
                  <a:pt x="18720" y="4727"/>
                  <a:pt x="18802" y="4717"/>
                  <a:pt x="18809" y="4785"/>
                </a:cubicBezTo>
                <a:close/>
                <a:moveTo>
                  <a:pt x="17495" y="5193"/>
                </a:moveTo>
                <a:cubicBezTo>
                  <a:pt x="17502" y="5271"/>
                  <a:pt x="17420" y="5280"/>
                  <a:pt x="17413" y="5203"/>
                </a:cubicBezTo>
                <a:cubicBezTo>
                  <a:pt x="17413" y="5135"/>
                  <a:pt x="17488" y="5125"/>
                  <a:pt x="17495" y="5193"/>
                </a:cubicBezTo>
                <a:close/>
                <a:moveTo>
                  <a:pt x="17373" y="4863"/>
                </a:moveTo>
                <a:cubicBezTo>
                  <a:pt x="17366" y="4785"/>
                  <a:pt x="17447" y="4775"/>
                  <a:pt x="17454" y="4853"/>
                </a:cubicBezTo>
                <a:cubicBezTo>
                  <a:pt x="17461" y="4921"/>
                  <a:pt x="17379" y="4931"/>
                  <a:pt x="17373" y="4863"/>
                </a:cubicBezTo>
                <a:close/>
                <a:moveTo>
                  <a:pt x="17454" y="4746"/>
                </a:moveTo>
                <a:cubicBezTo>
                  <a:pt x="17447" y="4669"/>
                  <a:pt x="17529" y="4659"/>
                  <a:pt x="17536" y="4736"/>
                </a:cubicBezTo>
                <a:cubicBezTo>
                  <a:pt x="17536" y="4814"/>
                  <a:pt x="17454" y="4824"/>
                  <a:pt x="17454" y="4746"/>
                </a:cubicBezTo>
                <a:close/>
                <a:moveTo>
                  <a:pt x="17883" y="4193"/>
                </a:moveTo>
                <a:cubicBezTo>
                  <a:pt x="17876" y="4115"/>
                  <a:pt x="17958" y="4105"/>
                  <a:pt x="17965" y="4183"/>
                </a:cubicBezTo>
                <a:cubicBezTo>
                  <a:pt x="17965" y="4251"/>
                  <a:pt x="17883" y="4261"/>
                  <a:pt x="17883" y="4193"/>
                </a:cubicBezTo>
                <a:close/>
                <a:moveTo>
                  <a:pt x="17876" y="4348"/>
                </a:moveTo>
                <a:cubicBezTo>
                  <a:pt x="17869" y="4270"/>
                  <a:pt x="17951" y="4261"/>
                  <a:pt x="17958" y="4338"/>
                </a:cubicBezTo>
                <a:cubicBezTo>
                  <a:pt x="17958" y="4406"/>
                  <a:pt x="17883" y="4426"/>
                  <a:pt x="17876" y="4348"/>
                </a:cubicBezTo>
                <a:close/>
                <a:moveTo>
                  <a:pt x="18469" y="3697"/>
                </a:moveTo>
                <a:cubicBezTo>
                  <a:pt x="18462" y="3620"/>
                  <a:pt x="18543" y="3610"/>
                  <a:pt x="18550" y="3688"/>
                </a:cubicBezTo>
                <a:cubicBezTo>
                  <a:pt x="18557" y="3765"/>
                  <a:pt x="18475" y="3775"/>
                  <a:pt x="18469" y="3697"/>
                </a:cubicBezTo>
                <a:close/>
                <a:moveTo>
                  <a:pt x="18319" y="3940"/>
                </a:moveTo>
                <a:cubicBezTo>
                  <a:pt x="18312" y="3862"/>
                  <a:pt x="18394" y="3853"/>
                  <a:pt x="18400" y="3930"/>
                </a:cubicBezTo>
                <a:cubicBezTo>
                  <a:pt x="18400" y="3998"/>
                  <a:pt x="18319" y="4018"/>
                  <a:pt x="18319" y="3940"/>
                </a:cubicBezTo>
                <a:close/>
                <a:moveTo>
                  <a:pt x="17012" y="6397"/>
                </a:moveTo>
                <a:cubicBezTo>
                  <a:pt x="17019" y="6475"/>
                  <a:pt x="16937" y="6485"/>
                  <a:pt x="16930" y="6407"/>
                </a:cubicBezTo>
                <a:cubicBezTo>
                  <a:pt x="16930" y="6339"/>
                  <a:pt x="17012" y="6320"/>
                  <a:pt x="17012" y="6397"/>
                </a:cubicBezTo>
                <a:close/>
                <a:moveTo>
                  <a:pt x="19496" y="9631"/>
                </a:moveTo>
                <a:cubicBezTo>
                  <a:pt x="19490" y="9554"/>
                  <a:pt x="19571" y="9544"/>
                  <a:pt x="19578" y="9622"/>
                </a:cubicBezTo>
                <a:cubicBezTo>
                  <a:pt x="19585" y="9690"/>
                  <a:pt x="19503" y="9699"/>
                  <a:pt x="19496" y="9631"/>
                </a:cubicBezTo>
                <a:close/>
                <a:moveTo>
                  <a:pt x="19422" y="9670"/>
                </a:moveTo>
                <a:cubicBezTo>
                  <a:pt x="19415" y="9593"/>
                  <a:pt x="19496" y="9583"/>
                  <a:pt x="19503" y="9661"/>
                </a:cubicBezTo>
                <a:cubicBezTo>
                  <a:pt x="19503" y="9729"/>
                  <a:pt x="19422" y="9748"/>
                  <a:pt x="19422" y="9670"/>
                </a:cubicBezTo>
                <a:close/>
                <a:moveTo>
                  <a:pt x="17747" y="10642"/>
                </a:moveTo>
                <a:cubicBezTo>
                  <a:pt x="17740" y="10564"/>
                  <a:pt x="17822" y="10554"/>
                  <a:pt x="17829" y="10632"/>
                </a:cubicBezTo>
                <a:cubicBezTo>
                  <a:pt x="17829" y="10700"/>
                  <a:pt x="17754" y="10710"/>
                  <a:pt x="17747" y="10642"/>
                </a:cubicBezTo>
                <a:close/>
                <a:moveTo>
                  <a:pt x="15058" y="11030"/>
                </a:moveTo>
                <a:cubicBezTo>
                  <a:pt x="15943" y="11176"/>
                  <a:pt x="16835" y="11079"/>
                  <a:pt x="17693" y="10758"/>
                </a:cubicBezTo>
                <a:cubicBezTo>
                  <a:pt x="17740" y="10739"/>
                  <a:pt x="17774" y="10846"/>
                  <a:pt x="17720" y="10865"/>
                </a:cubicBezTo>
                <a:cubicBezTo>
                  <a:pt x="16848" y="11195"/>
                  <a:pt x="15936" y="11292"/>
                  <a:pt x="15044" y="11147"/>
                </a:cubicBezTo>
                <a:cubicBezTo>
                  <a:pt x="14997" y="11137"/>
                  <a:pt x="15010" y="11020"/>
                  <a:pt x="15058" y="11030"/>
                </a:cubicBezTo>
                <a:close/>
                <a:moveTo>
                  <a:pt x="16964" y="10311"/>
                </a:moveTo>
                <a:cubicBezTo>
                  <a:pt x="16957" y="10234"/>
                  <a:pt x="17039" y="10224"/>
                  <a:pt x="17046" y="10302"/>
                </a:cubicBezTo>
                <a:cubicBezTo>
                  <a:pt x="17046" y="10370"/>
                  <a:pt x="16971" y="10379"/>
                  <a:pt x="16964" y="10311"/>
                </a:cubicBezTo>
                <a:close/>
                <a:moveTo>
                  <a:pt x="17121" y="10273"/>
                </a:moveTo>
                <a:cubicBezTo>
                  <a:pt x="17127" y="10350"/>
                  <a:pt x="17046" y="10360"/>
                  <a:pt x="17039" y="10282"/>
                </a:cubicBezTo>
                <a:cubicBezTo>
                  <a:pt x="17032" y="10204"/>
                  <a:pt x="17114" y="10195"/>
                  <a:pt x="17121" y="10273"/>
                </a:cubicBezTo>
                <a:close/>
                <a:moveTo>
                  <a:pt x="16889" y="9913"/>
                </a:moveTo>
                <a:cubicBezTo>
                  <a:pt x="16882" y="9835"/>
                  <a:pt x="16964" y="9826"/>
                  <a:pt x="16971" y="9903"/>
                </a:cubicBezTo>
                <a:cubicBezTo>
                  <a:pt x="16978" y="9981"/>
                  <a:pt x="16896" y="9991"/>
                  <a:pt x="16889" y="9913"/>
                </a:cubicBezTo>
                <a:close/>
                <a:moveTo>
                  <a:pt x="17053" y="9884"/>
                </a:moveTo>
                <a:cubicBezTo>
                  <a:pt x="17059" y="9962"/>
                  <a:pt x="16978" y="9971"/>
                  <a:pt x="16971" y="9894"/>
                </a:cubicBezTo>
                <a:cubicBezTo>
                  <a:pt x="16971" y="9826"/>
                  <a:pt x="17046" y="9816"/>
                  <a:pt x="17053" y="9884"/>
                </a:cubicBezTo>
                <a:close/>
                <a:moveTo>
                  <a:pt x="18666" y="9243"/>
                </a:moveTo>
                <a:cubicBezTo>
                  <a:pt x="18646" y="9262"/>
                  <a:pt x="18625" y="9253"/>
                  <a:pt x="18612" y="9233"/>
                </a:cubicBezTo>
                <a:cubicBezTo>
                  <a:pt x="18598" y="9214"/>
                  <a:pt x="18605" y="9165"/>
                  <a:pt x="18618" y="9156"/>
                </a:cubicBezTo>
                <a:cubicBezTo>
                  <a:pt x="18673" y="9097"/>
                  <a:pt x="18734" y="9049"/>
                  <a:pt x="18789" y="8990"/>
                </a:cubicBezTo>
                <a:cubicBezTo>
                  <a:pt x="18809" y="8971"/>
                  <a:pt x="18829" y="8981"/>
                  <a:pt x="18843" y="9000"/>
                </a:cubicBezTo>
                <a:cubicBezTo>
                  <a:pt x="18857" y="9020"/>
                  <a:pt x="18850" y="9068"/>
                  <a:pt x="18836" y="9078"/>
                </a:cubicBezTo>
                <a:cubicBezTo>
                  <a:pt x="18782" y="9136"/>
                  <a:pt x="18727" y="9194"/>
                  <a:pt x="18666" y="9243"/>
                </a:cubicBezTo>
                <a:close/>
                <a:moveTo>
                  <a:pt x="18489" y="9350"/>
                </a:moveTo>
                <a:cubicBezTo>
                  <a:pt x="18482" y="9272"/>
                  <a:pt x="18564" y="9262"/>
                  <a:pt x="18571" y="9340"/>
                </a:cubicBezTo>
                <a:cubicBezTo>
                  <a:pt x="18577" y="9408"/>
                  <a:pt x="18496" y="9428"/>
                  <a:pt x="18489" y="9350"/>
                </a:cubicBezTo>
                <a:close/>
                <a:moveTo>
                  <a:pt x="18400" y="9923"/>
                </a:moveTo>
                <a:cubicBezTo>
                  <a:pt x="18394" y="9845"/>
                  <a:pt x="18475" y="9835"/>
                  <a:pt x="18482" y="9913"/>
                </a:cubicBezTo>
                <a:cubicBezTo>
                  <a:pt x="18489" y="9981"/>
                  <a:pt x="18407" y="9991"/>
                  <a:pt x="18400" y="9923"/>
                </a:cubicBezTo>
                <a:close/>
                <a:moveTo>
                  <a:pt x="16855" y="15070"/>
                </a:moveTo>
                <a:cubicBezTo>
                  <a:pt x="16862" y="15148"/>
                  <a:pt x="16780" y="15158"/>
                  <a:pt x="16773" y="15080"/>
                </a:cubicBezTo>
                <a:cubicBezTo>
                  <a:pt x="16767" y="15002"/>
                  <a:pt x="16848" y="14993"/>
                  <a:pt x="16855" y="15070"/>
                </a:cubicBezTo>
                <a:close/>
                <a:moveTo>
                  <a:pt x="16760" y="15070"/>
                </a:moveTo>
                <a:cubicBezTo>
                  <a:pt x="16767" y="15148"/>
                  <a:pt x="16685" y="15158"/>
                  <a:pt x="16678" y="15080"/>
                </a:cubicBezTo>
                <a:cubicBezTo>
                  <a:pt x="16678" y="15012"/>
                  <a:pt x="16760" y="15002"/>
                  <a:pt x="16760" y="15070"/>
                </a:cubicBezTo>
                <a:close/>
                <a:moveTo>
                  <a:pt x="15677" y="14255"/>
                </a:moveTo>
                <a:cubicBezTo>
                  <a:pt x="15684" y="14332"/>
                  <a:pt x="15603" y="14342"/>
                  <a:pt x="15596" y="14264"/>
                </a:cubicBezTo>
                <a:cubicBezTo>
                  <a:pt x="15589" y="14196"/>
                  <a:pt x="15671" y="14177"/>
                  <a:pt x="15677" y="14255"/>
                </a:cubicBezTo>
                <a:close/>
                <a:moveTo>
                  <a:pt x="14820" y="14352"/>
                </a:moveTo>
                <a:cubicBezTo>
                  <a:pt x="14840" y="14323"/>
                  <a:pt x="14881" y="14332"/>
                  <a:pt x="14888" y="14390"/>
                </a:cubicBezTo>
                <a:cubicBezTo>
                  <a:pt x="14895" y="14449"/>
                  <a:pt x="14847" y="14468"/>
                  <a:pt x="14820" y="14439"/>
                </a:cubicBezTo>
                <a:cubicBezTo>
                  <a:pt x="14799" y="14468"/>
                  <a:pt x="14759" y="14458"/>
                  <a:pt x="14752" y="14400"/>
                </a:cubicBezTo>
                <a:cubicBezTo>
                  <a:pt x="14752" y="14342"/>
                  <a:pt x="14799" y="14322"/>
                  <a:pt x="14820" y="14352"/>
                </a:cubicBezTo>
                <a:close/>
                <a:moveTo>
                  <a:pt x="14602" y="13798"/>
                </a:moveTo>
                <a:cubicBezTo>
                  <a:pt x="14609" y="13876"/>
                  <a:pt x="14527" y="13885"/>
                  <a:pt x="14520" y="13808"/>
                </a:cubicBezTo>
                <a:cubicBezTo>
                  <a:pt x="14520" y="13730"/>
                  <a:pt x="14595" y="13720"/>
                  <a:pt x="14602" y="13798"/>
                </a:cubicBezTo>
                <a:close/>
                <a:moveTo>
                  <a:pt x="14690" y="13779"/>
                </a:moveTo>
                <a:cubicBezTo>
                  <a:pt x="14697" y="13856"/>
                  <a:pt x="14616" y="13866"/>
                  <a:pt x="14609" y="13788"/>
                </a:cubicBezTo>
                <a:cubicBezTo>
                  <a:pt x="14602" y="13720"/>
                  <a:pt x="14684" y="13711"/>
                  <a:pt x="14690" y="13779"/>
                </a:cubicBezTo>
                <a:close/>
                <a:moveTo>
                  <a:pt x="14854" y="7233"/>
                </a:moveTo>
                <a:cubicBezTo>
                  <a:pt x="14861" y="7310"/>
                  <a:pt x="14779" y="7320"/>
                  <a:pt x="14772" y="7242"/>
                </a:cubicBezTo>
                <a:cubicBezTo>
                  <a:pt x="14765" y="7174"/>
                  <a:pt x="14847" y="7165"/>
                  <a:pt x="14854" y="7233"/>
                </a:cubicBezTo>
                <a:close/>
                <a:moveTo>
                  <a:pt x="14697" y="6999"/>
                </a:moveTo>
                <a:cubicBezTo>
                  <a:pt x="14690" y="6922"/>
                  <a:pt x="14772" y="6912"/>
                  <a:pt x="14779" y="6990"/>
                </a:cubicBezTo>
                <a:cubicBezTo>
                  <a:pt x="14786" y="7058"/>
                  <a:pt x="14704" y="7067"/>
                  <a:pt x="14697" y="6999"/>
                </a:cubicBezTo>
                <a:close/>
                <a:moveTo>
                  <a:pt x="13880" y="7398"/>
                </a:moveTo>
                <a:cubicBezTo>
                  <a:pt x="13874" y="7320"/>
                  <a:pt x="13955" y="7310"/>
                  <a:pt x="13962" y="7388"/>
                </a:cubicBezTo>
                <a:cubicBezTo>
                  <a:pt x="13962" y="7456"/>
                  <a:pt x="13887" y="7466"/>
                  <a:pt x="13880" y="7398"/>
                </a:cubicBezTo>
                <a:close/>
                <a:moveTo>
                  <a:pt x="13826" y="7135"/>
                </a:moveTo>
                <a:cubicBezTo>
                  <a:pt x="13819" y="7058"/>
                  <a:pt x="13901" y="7048"/>
                  <a:pt x="13908" y="7126"/>
                </a:cubicBezTo>
                <a:cubicBezTo>
                  <a:pt x="13914" y="7194"/>
                  <a:pt x="13833" y="7203"/>
                  <a:pt x="13826" y="7135"/>
                </a:cubicBezTo>
                <a:close/>
                <a:moveTo>
                  <a:pt x="14405" y="8524"/>
                </a:moveTo>
                <a:cubicBezTo>
                  <a:pt x="14411" y="8602"/>
                  <a:pt x="14330" y="8612"/>
                  <a:pt x="14323" y="8534"/>
                </a:cubicBezTo>
                <a:cubicBezTo>
                  <a:pt x="14323" y="8466"/>
                  <a:pt x="14405" y="8447"/>
                  <a:pt x="14405" y="8524"/>
                </a:cubicBezTo>
                <a:close/>
                <a:moveTo>
                  <a:pt x="14432" y="4144"/>
                </a:moveTo>
                <a:cubicBezTo>
                  <a:pt x="14425" y="4066"/>
                  <a:pt x="14507" y="4057"/>
                  <a:pt x="14513" y="4134"/>
                </a:cubicBezTo>
                <a:cubicBezTo>
                  <a:pt x="14520" y="4202"/>
                  <a:pt x="14439" y="4222"/>
                  <a:pt x="14432" y="4144"/>
                </a:cubicBezTo>
                <a:close/>
                <a:moveTo>
                  <a:pt x="14316" y="5135"/>
                </a:moveTo>
                <a:cubicBezTo>
                  <a:pt x="14309" y="5057"/>
                  <a:pt x="14391" y="5047"/>
                  <a:pt x="14398" y="5125"/>
                </a:cubicBezTo>
                <a:cubicBezTo>
                  <a:pt x="14398" y="5193"/>
                  <a:pt x="14323" y="5203"/>
                  <a:pt x="14316" y="5135"/>
                </a:cubicBezTo>
                <a:close/>
                <a:moveTo>
                  <a:pt x="14377" y="5261"/>
                </a:moveTo>
                <a:cubicBezTo>
                  <a:pt x="14370" y="5183"/>
                  <a:pt x="14452" y="5174"/>
                  <a:pt x="14459" y="5251"/>
                </a:cubicBezTo>
                <a:cubicBezTo>
                  <a:pt x="14459" y="5329"/>
                  <a:pt x="14377" y="5339"/>
                  <a:pt x="14377" y="5261"/>
                </a:cubicBezTo>
                <a:close/>
                <a:moveTo>
                  <a:pt x="13853" y="5271"/>
                </a:moveTo>
                <a:cubicBezTo>
                  <a:pt x="13846" y="5193"/>
                  <a:pt x="13928" y="5183"/>
                  <a:pt x="13935" y="5261"/>
                </a:cubicBezTo>
                <a:cubicBezTo>
                  <a:pt x="13935" y="5329"/>
                  <a:pt x="13860" y="5339"/>
                  <a:pt x="13853" y="5271"/>
                </a:cubicBezTo>
                <a:close/>
                <a:moveTo>
                  <a:pt x="14670" y="4581"/>
                </a:moveTo>
                <a:cubicBezTo>
                  <a:pt x="14663" y="4503"/>
                  <a:pt x="14745" y="4494"/>
                  <a:pt x="14752" y="4571"/>
                </a:cubicBezTo>
                <a:cubicBezTo>
                  <a:pt x="14752" y="4639"/>
                  <a:pt x="14677" y="4649"/>
                  <a:pt x="14670" y="4581"/>
                </a:cubicBezTo>
                <a:close/>
                <a:moveTo>
                  <a:pt x="14942" y="5708"/>
                </a:moveTo>
                <a:cubicBezTo>
                  <a:pt x="14935" y="5630"/>
                  <a:pt x="15017" y="5620"/>
                  <a:pt x="15024" y="5698"/>
                </a:cubicBezTo>
                <a:cubicBezTo>
                  <a:pt x="15024" y="5766"/>
                  <a:pt x="14942" y="5785"/>
                  <a:pt x="14942" y="5708"/>
                </a:cubicBezTo>
                <a:close/>
                <a:moveTo>
                  <a:pt x="12641" y="11321"/>
                </a:moveTo>
                <a:cubicBezTo>
                  <a:pt x="12648" y="11399"/>
                  <a:pt x="12566" y="11409"/>
                  <a:pt x="12560" y="11331"/>
                </a:cubicBezTo>
                <a:cubicBezTo>
                  <a:pt x="12553" y="11263"/>
                  <a:pt x="12635" y="11244"/>
                  <a:pt x="12641" y="11321"/>
                </a:cubicBezTo>
                <a:close/>
                <a:moveTo>
                  <a:pt x="11988" y="10710"/>
                </a:moveTo>
                <a:cubicBezTo>
                  <a:pt x="11981" y="10632"/>
                  <a:pt x="12063" y="10622"/>
                  <a:pt x="12070" y="10700"/>
                </a:cubicBezTo>
                <a:cubicBezTo>
                  <a:pt x="12070" y="10768"/>
                  <a:pt x="11988" y="10778"/>
                  <a:pt x="11988" y="10710"/>
                </a:cubicBezTo>
                <a:close/>
                <a:moveTo>
                  <a:pt x="12621" y="7485"/>
                </a:moveTo>
                <a:cubicBezTo>
                  <a:pt x="12614" y="7407"/>
                  <a:pt x="12696" y="7398"/>
                  <a:pt x="12703" y="7475"/>
                </a:cubicBezTo>
                <a:cubicBezTo>
                  <a:pt x="12709" y="7543"/>
                  <a:pt x="12628" y="7553"/>
                  <a:pt x="12621" y="7485"/>
                </a:cubicBezTo>
                <a:close/>
                <a:moveTo>
                  <a:pt x="12635" y="7708"/>
                </a:moveTo>
                <a:cubicBezTo>
                  <a:pt x="12628" y="7631"/>
                  <a:pt x="12709" y="7621"/>
                  <a:pt x="12716" y="7699"/>
                </a:cubicBezTo>
                <a:cubicBezTo>
                  <a:pt x="12716" y="7776"/>
                  <a:pt x="12635" y="7786"/>
                  <a:pt x="12635" y="7708"/>
                </a:cubicBezTo>
                <a:close/>
                <a:moveTo>
                  <a:pt x="11859" y="9350"/>
                </a:moveTo>
                <a:cubicBezTo>
                  <a:pt x="11852" y="9272"/>
                  <a:pt x="11933" y="9262"/>
                  <a:pt x="11940" y="9340"/>
                </a:cubicBezTo>
                <a:cubicBezTo>
                  <a:pt x="11940" y="9408"/>
                  <a:pt x="11865" y="9428"/>
                  <a:pt x="11859" y="9350"/>
                </a:cubicBezTo>
                <a:close/>
                <a:moveTo>
                  <a:pt x="12015" y="7320"/>
                </a:moveTo>
                <a:cubicBezTo>
                  <a:pt x="12008" y="7242"/>
                  <a:pt x="12090" y="7233"/>
                  <a:pt x="12097" y="7310"/>
                </a:cubicBezTo>
                <a:cubicBezTo>
                  <a:pt x="12104" y="7378"/>
                  <a:pt x="12022" y="7388"/>
                  <a:pt x="12015" y="7320"/>
                </a:cubicBezTo>
                <a:close/>
                <a:moveTo>
                  <a:pt x="12076" y="7524"/>
                </a:moveTo>
                <a:cubicBezTo>
                  <a:pt x="12070" y="7446"/>
                  <a:pt x="12151" y="7437"/>
                  <a:pt x="12158" y="7514"/>
                </a:cubicBezTo>
                <a:cubicBezTo>
                  <a:pt x="12158" y="7582"/>
                  <a:pt x="12083" y="7592"/>
                  <a:pt x="12076" y="7524"/>
                </a:cubicBezTo>
                <a:close/>
                <a:moveTo>
                  <a:pt x="12267" y="6786"/>
                </a:moveTo>
                <a:cubicBezTo>
                  <a:pt x="12260" y="6708"/>
                  <a:pt x="12342" y="6698"/>
                  <a:pt x="12349" y="6776"/>
                </a:cubicBezTo>
                <a:cubicBezTo>
                  <a:pt x="12355" y="6844"/>
                  <a:pt x="12274" y="6863"/>
                  <a:pt x="12267" y="6786"/>
                </a:cubicBezTo>
                <a:close/>
                <a:moveTo>
                  <a:pt x="12328" y="7038"/>
                </a:moveTo>
                <a:cubicBezTo>
                  <a:pt x="12321" y="6961"/>
                  <a:pt x="12403" y="6951"/>
                  <a:pt x="12410" y="7029"/>
                </a:cubicBezTo>
                <a:cubicBezTo>
                  <a:pt x="12410" y="7097"/>
                  <a:pt x="12335" y="7116"/>
                  <a:pt x="12328" y="7038"/>
                </a:cubicBezTo>
                <a:close/>
                <a:moveTo>
                  <a:pt x="12880" y="9525"/>
                </a:moveTo>
                <a:cubicBezTo>
                  <a:pt x="12873" y="9447"/>
                  <a:pt x="12955" y="9437"/>
                  <a:pt x="12961" y="9515"/>
                </a:cubicBezTo>
                <a:cubicBezTo>
                  <a:pt x="12961" y="9593"/>
                  <a:pt x="12886" y="9602"/>
                  <a:pt x="12880" y="9525"/>
                </a:cubicBezTo>
                <a:close/>
                <a:moveTo>
                  <a:pt x="12852" y="9301"/>
                </a:moveTo>
                <a:cubicBezTo>
                  <a:pt x="12846" y="9224"/>
                  <a:pt x="12927" y="9214"/>
                  <a:pt x="12934" y="9292"/>
                </a:cubicBezTo>
                <a:cubicBezTo>
                  <a:pt x="12941" y="9360"/>
                  <a:pt x="12859" y="9369"/>
                  <a:pt x="12852" y="9301"/>
                </a:cubicBezTo>
                <a:close/>
                <a:moveTo>
                  <a:pt x="10837" y="12623"/>
                </a:moveTo>
                <a:cubicBezTo>
                  <a:pt x="10844" y="12701"/>
                  <a:pt x="10763" y="12710"/>
                  <a:pt x="10756" y="12633"/>
                </a:cubicBezTo>
                <a:cubicBezTo>
                  <a:pt x="10749" y="12565"/>
                  <a:pt x="10831" y="12545"/>
                  <a:pt x="10837" y="12623"/>
                </a:cubicBezTo>
                <a:close/>
                <a:moveTo>
                  <a:pt x="10660" y="12535"/>
                </a:moveTo>
                <a:cubicBezTo>
                  <a:pt x="10667" y="12613"/>
                  <a:pt x="10586" y="12623"/>
                  <a:pt x="10579" y="12545"/>
                </a:cubicBezTo>
                <a:cubicBezTo>
                  <a:pt x="10572" y="12477"/>
                  <a:pt x="10654" y="12467"/>
                  <a:pt x="10660" y="12535"/>
                </a:cubicBezTo>
                <a:close/>
                <a:moveTo>
                  <a:pt x="10776" y="12322"/>
                </a:moveTo>
                <a:cubicBezTo>
                  <a:pt x="10783" y="12399"/>
                  <a:pt x="10701" y="12409"/>
                  <a:pt x="10694" y="12331"/>
                </a:cubicBezTo>
                <a:cubicBezTo>
                  <a:pt x="10688" y="12264"/>
                  <a:pt x="10769" y="12254"/>
                  <a:pt x="10776" y="12322"/>
                </a:cubicBezTo>
                <a:close/>
                <a:moveTo>
                  <a:pt x="9878" y="12448"/>
                </a:moveTo>
                <a:cubicBezTo>
                  <a:pt x="9871" y="12370"/>
                  <a:pt x="9952" y="12361"/>
                  <a:pt x="9959" y="12438"/>
                </a:cubicBezTo>
                <a:cubicBezTo>
                  <a:pt x="9966" y="12506"/>
                  <a:pt x="9884" y="12516"/>
                  <a:pt x="9878" y="12448"/>
                </a:cubicBezTo>
                <a:close/>
                <a:moveTo>
                  <a:pt x="9837" y="12166"/>
                </a:moveTo>
                <a:cubicBezTo>
                  <a:pt x="9830" y="12089"/>
                  <a:pt x="9912" y="12079"/>
                  <a:pt x="9918" y="12157"/>
                </a:cubicBezTo>
                <a:cubicBezTo>
                  <a:pt x="9925" y="12234"/>
                  <a:pt x="9844" y="12244"/>
                  <a:pt x="9837" y="12166"/>
                </a:cubicBezTo>
                <a:close/>
                <a:moveTo>
                  <a:pt x="10245" y="13176"/>
                </a:moveTo>
                <a:cubicBezTo>
                  <a:pt x="10238" y="13099"/>
                  <a:pt x="10320" y="13089"/>
                  <a:pt x="10327" y="13167"/>
                </a:cubicBezTo>
                <a:cubicBezTo>
                  <a:pt x="10327" y="13244"/>
                  <a:pt x="10245" y="13254"/>
                  <a:pt x="10245" y="13176"/>
                </a:cubicBezTo>
                <a:close/>
                <a:moveTo>
                  <a:pt x="9660" y="9486"/>
                </a:moveTo>
                <a:cubicBezTo>
                  <a:pt x="9653" y="9408"/>
                  <a:pt x="9735" y="9398"/>
                  <a:pt x="9741" y="9476"/>
                </a:cubicBezTo>
                <a:cubicBezTo>
                  <a:pt x="9741" y="9544"/>
                  <a:pt x="9660" y="9563"/>
                  <a:pt x="9660" y="9486"/>
                </a:cubicBezTo>
                <a:close/>
                <a:moveTo>
                  <a:pt x="10381" y="9505"/>
                </a:moveTo>
                <a:cubicBezTo>
                  <a:pt x="10374" y="9428"/>
                  <a:pt x="10456" y="9418"/>
                  <a:pt x="10463" y="9495"/>
                </a:cubicBezTo>
                <a:cubicBezTo>
                  <a:pt x="10470" y="9573"/>
                  <a:pt x="10388" y="9583"/>
                  <a:pt x="10381" y="9505"/>
                </a:cubicBezTo>
                <a:close/>
                <a:moveTo>
                  <a:pt x="9918" y="8728"/>
                </a:moveTo>
                <a:cubicBezTo>
                  <a:pt x="9912" y="8651"/>
                  <a:pt x="9993" y="8641"/>
                  <a:pt x="10000" y="8718"/>
                </a:cubicBezTo>
                <a:cubicBezTo>
                  <a:pt x="10000" y="8786"/>
                  <a:pt x="9925" y="8806"/>
                  <a:pt x="9918" y="8728"/>
                </a:cubicBezTo>
                <a:close/>
                <a:moveTo>
                  <a:pt x="9959" y="8913"/>
                </a:moveTo>
                <a:cubicBezTo>
                  <a:pt x="9952" y="8835"/>
                  <a:pt x="10034" y="8825"/>
                  <a:pt x="10041" y="8903"/>
                </a:cubicBezTo>
                <a:cubicBezTo>
                  <a:pt x="10048" y="8971"/>
                  <a:pt x="9966" y="8981"/>
                  <a:pt x="9959" y="8913"/>
                </a:cubicBezTo>
                <a:close/>
                <a:moveTo>
                  <a:pt x="10293" y="11419"/>
                </a:moveTo>
                <a:cubicBezTo>
                  <a:pt x="10286" y="11341"/>
                  <a:pt x="10368" y="11331"/>
                  <a:pt x="10375" y="11409"/>
                </a:cubicBezTo>
                <a:cubicBezTo>
                  <a:pt x="10375" y="11487"/>
                  <a:pt x="10300" y="11496"/>
                  <a:pt x="10293" y="11419"/>
                </a:cubicBezTo>
                <a:close/>
                <a:moveTo>
                  <a:pt x="10259" y="11234"/>
                </a:moveTo>
                <a:cubicBezTo>
                  <a:pt x="10252" y="11156"/>
                  <a:pt x="10334" y="11147"/>
                  <a:pt x="10340" y="11224"/>
                </a:cubicBezTo>
                <a:cubicBezTo>
                  <a:pt x="10340" y="11292"/>
                  <a:pt x="10266" y="11302"/>
                  <a:pt x="10259" y="11234"/>
                </a:cubicBezTo>
                <a:close/>
                <a:moveTo>
                  <a:pt x="7794" y="13759"/>
                </a:moveTo>
                <a:cubicBezTo>
                  <a:pt x="7788" y="13682"/>
                  <a:pt x="7869" y="13672"/>
                  <a:pt x="7876" y="13749"/>
                </a:cubicBezTo>
                <a:cubicBezTo>
                  <a:pt x="7883" y="13827"/>
                  <a:pt x="7801" y="13837"/>
                  <a:pt x="7794" y="13759"/>
                </a:cubicBezTo>
                <a:close/>
                <a:moveTo>
                  <a:pt x="7815" y="13885"/>
                </a:moveTo>
                <a:cubicBezTo>
                  <a:pt x="7808" y="13808"/>
                  <a:pt x="7890" y="13798"/>
                  <a:pt x="7897" y="13876"/>
                </a:cubicBezTo>
                <a:cubicBezTo>
                  <a:pt x="7903" y="13944"/>
                  <a:pt x="7822" y="13953"/>
                  <a:pt x="7815" y="13885"/>
                </a:cubicBezTo>
                <a:close/>
                <a:moveTo>
                  <a:pt x="8264" y="13342"/>
                </a:moveTo>
                <a:cubicBezTo>
                  <a:pt x="8271" y="13419"/>
                  <a:pt x="8189" y="13429"/>
                  <a:pt x="8183" y="13351"/>
                </a:cubicBezTo>
                <a:cubicBezTo>
                  <a:pt x="8183" y="13274"/>
                  <a:pt x="8257" y="13264"/>
                  <a:pt x="8264" y="13342"/>
                </a:cubicBezTo>
                <a:close/>
                <a:moveTo>
                  <a:pt x="7400" y="13720"/>
                </a:moveTo>
                <a:cubicBezTo>
                  <a:pt x="7379" y="13720"/>
                  <a:pt x="7352" y="13701"/>
                  <a:pt x="7352" y="13672"/>
                </a:cubicBezTo>
                <a:cubicBezTo>
                  <a:pt x="7352" y="13429"/>
                  <a:pt x="7359" y="13186"/>
                  <a:pt x="7366" y="12943"/>
                </a:cubicBezTo>
                <a:cubicBezTo>
                  <a:pt x="7366" y="12914"/>
                  <a:pt x="7393" y="12895"/>
                  <a:pt x="7413" y="12895"/>
                </a:cubicBezTo>
                <a:cubicBezTo>
                  <a:pt x="7434" y="12905"/>
                  <a:pt x="7447" y="12934"/>
                  <a:pt x="7447" y="12963"/>
                </a:cubicBezTo>
                <a:cubicBezTo>
                  <a:pt x="7440" y="13196"/>
                  <a:pt x="7434" y="13429"/>
                  <a:pt x="7434" y="13652"/>
                </a:cubicBezTo>
                <a:cubicBezTo>
                  <a:pt x="7434" y="13681"/>
                  <a:pt x="7420" y="13711"/>
                  <a:pt x="7400" y="13720"/>
                </a:cubicBezTo>
                <a:close/>
                <a:moveTo>
                  <a:pt x="7386" y="12477"/>
                </a:moveTo>
                <a:cubicBezTo>
                  <a:pt x="7379" y="12399"/>
                  <a:pt x="7461" y="12390"/>
                  <a:pt x="7468" y="12467"/>
                </a:cubicBezTo>
                <a:cubicBezTo>
                  <a:pt x="7468" y="12535"/>
                  <a:pt x="7386" y="12545"/>
                  <a:pt x="7386" y="12477"/>
                </a:cubicBezTo>
                <a:close/>
                <a:moveTo>
                  <a:pt x="8468" y="12273"/>
                </a:moveTo>
                <a:cubicBezTo>
                  <a:pt x="8462" y="12196"/>
                  <a:pt x="8543" y="12186"/>
                  <a:pt x="8550" y="12263"/>
                </a:cubicBezTo>
                <a:cubicBezTo>
                  <a:pt x="8557" y="12331"/>
                  <a:pt x="8475" y="12341"/>
                  <a:pt x="8468" y="12273"/>
                </a:cubicBezTo>
                <a:close/>
                <a:moveTo>
                  <a:pt x="7570" y="11875"/>
                </a:moveTo>
                <a:cubicBezTo>
                  <a:pt x="7563" y="11797"/>
                  <a:pt x="7645" y="11788"/>
                  <a:pt x="7652" y="11865"/>
                </a:cubicBezTo>
                <a:cubicBezTo>
                  <a:pt x="7652" y="11933"/>
                  <a:pt x="7577" y="11943"/>
                  <a:pt x="7570" y="11875"/>
                </a:cubicBezTo>
                <a:close/>
                <a:moveTo>
                  <a:pt x="7624" y="12147"/>
                </a:moveTo>
                <a:cubicBezTo>
                  <a:pt x="7617" y="12069"/>
                  <a:pt x="7699" y="12060"/>
                  <a:pt x="7706" y="12137"/>
                </a:cubicBezTo>
                <a:cubicBezTo>
                  <a:pt x="7713" y="12215"/>
                  <a:pt x="7631" y="12225"/>
                  <a:pt x="7624" y="12147"/>
                </a:cubicBezTo>
                <a:close/>
                <a:moveTo>
                  <a:pt x="7992" y="11613"/>
                </a:moveTo>
                <a:cubicBezTo>
                  <a:pt x="7985" y="11535"/>
                  <a:pt x="8067" y="11525"/>
                  <a:pt x="8074" y="11603"/>
                </a:cubicBezTo>
                <a:cubicBezTo>
                  <a:pt x="8074" y="11671"/>
                  <a:pt x="7992" y="11681"/>
                  <a:pt x="7992" y="11613"/>
                </a:cubicBezTo>
                <a:close/>
                <a:moveTo>
                  <a:pt x="8019" y="11788"/>
                </a:moveTo>
                <a:cubicBezTo>
                  <a:pt x="8026" y="11865"/>
                  <a:pt x="7944" y="11875"/>
                  <a:pt x="7937" y="11797"/>
                </a:cubicBezTo>
                <a:cubicBezTo>
                  <a:pt x="7931" y="11729"/>
                  <a:pt x="8012" y="11710"/>
                  <a:pt x="8019" y="11788"/>
                </a:cubicBezTo>
                <a:close/>
                <a:moveTo>
                  <a:pt x="7760" y="10612"/>
                </a:moveTo>
                <a:cubicBezTo>
                  <a:pt x="7754" y="10535"/>
                  <a:pt x="7835" y="10525"/>
                  <a:pt x="7842" y="10603"/>
                </a:cubicBezTo>
                <a:cubicBezTo>
                  <a:pt x="7849" y="10671"/>
                  <a:pt x="7767" y="10680"/>
                  <a:pt x="7760" y="10612"/>
                </a:cubicBezTo>
                <a:close/>
                <a:moveTo>
                  <a:pt x="7726" y="10855"/>
                </a:moveTo>
                <a:cubicBezTo>
                  <a:pt x="7726" y="10816"/>
                  <a:pt x="7740" y="10797"/>
                  <a:pt x="7760" y="10797"/>
                </a:cubicBezTo>
                <a:cubicBezTo>
                  <a:pt x="7747" y="10787"/>
                  <a:pt x="7733" y="10778"/>
                  <a:pt x="7733" y="10748"/>
                </a:cubicBezTo>
                <a:cubicBezTo>
                  <a:pt x="7726" y="10671"/>
                  <a:pt x="7808" y="10661"/>
                  <a:pt x="7815" y="10739"/>
                </a:cubicBezTo>
                <a:cubicBezTo>
                  <a:pt x="7815" y="10778"/>
                  <a:pt x="7801" y="10797"/>
                  <a:pt x="7781" y="10797"/>
                </a:cubicBezTo>
                <a:cubicBezTo>
                  <a:pt x="7794" y="10807"/>
                  <a:pt x="7808" y="10816"/>
                  <a:pt x="7808" y="10846"/>
                </a:cubicBezTo>
                <a:cubicBezTo>
                  <a:pt x="7815" y="10913"/>
                  <a:pt x="7733" y="10923"/>
                  <a:pt x="7726" y="10855"/>
                </a:cubicBezTo>
                <a:close/>
                <a:moveTo>
                  <a:pt x="10266" y="19606"/>
                </a:moveTo>
                <a:cubicBezTo>
                  <a:pt x="10259" y="19528"/>
                  <a:pt x="10340" y="19519"/>
                  <a:pt x="10347" y="19596"/>
                </a:cubicBezTo>
                <a:cubicBezTo>
                  <a:pt x="10354" y="19664"/>
                  <a:pt x="10272" y="19674"/>
                  <a:pt x="10266" y="19606"/>
                </a:cubicBezTo>
                <a:close/>
                <a:moveTo>
                  <a:pt x="10443" y="19664"/>
                </a:moveTo>
                <a:cubicBezTo>
                  <a:pt x="10436" y="19587"/>
                  <a:pt x="10517" y="19577"/>
                  <a:pt x="10524" y="19655"/>
                </a:cubicBezTo>
                <a:cubicBezTo>
                  <a:pt x="10531" y="19723"/>
                  <a:pt x="10449" y="19732"/>
                  <a:pt x="10443" y="19664"/>
                </a:cubicBezTo>
                <a:close/>
                <a:moveTo>
                  <a:pt x="11239" y="20499"/>
                </a:moveTo>
                <a:cubicBezTo>
                  <a:pt x="11232" y="20422"/>
                  <a:pt x="11314" y="20412"/>
                  <a:pt x="11321" y="20490"/>
                </a:cubicBezTo>
                <a:cubicBezTo>
                  <a:pt x="11321" y="20567"/>
                  <a:pt x="11246" y="20577"/>
                  <a:pt x="11239" y="20499"/>
                </a:cubicBezTo>
                <a:close/>
                <a:moveTo>
                  <a:pt x="11103" y="20412"/>
                </a:moveTo>
                <a:cubicBezTo>
                  <a:pt x="11096" y="20334"/>
                  <a:pt x="11178" y="20325"/>
                  <a:pt x="11185" y="20402"/>
                </a:cubicBezTo>
                <a:cubicBezTo>
                  <a:pt x="11191" y="20470"/>
                  <a:pt x="11110" y="20480"/>
                  <a:pt x="11103" y="20412"/>
                </a:cubicBezTo>
                <a:close/>
                <a:moveTo>
                  <a:pt x="10905" y="19149"/>
                </a:moveTo>
                <a:cubicBezTo>
                  <a:pt x="10899" y="19072"/>
                  <a:pt x="10980" y="19062"/>
                  <a:pt x="10987" y="19140"/>
                </a:cubicBezTo>
                <a:cubicBezTo>
                  <a:pt x="10994" y="19208"/>
                  <a:pt x="10912" y="19217"/>
                  <a:pt x="10905" y="19149"/>
                </a:cubicBezTo>
                <a:close/>
                <a:moveTo>
                  <a:pt x="10756" y="19072"/>
                </a:moveTo>
                <a:cubicBezTo>
                  <a:pt x="10749" y="18994"/>
                  <a:pt x="10831" y="18984"/>
                  <a:pt x="10837" y="19062"/>
                </a:cubicBezTo>
                <a:cubicBezTo>
                  <a:pt x="10844" y="19130"/>
                  <a:pt x="10763" y="19149"/>
                  <a:pt x="10756" y="19072"/>
                </a:cubicBezTo>
                <a:close/>
                <a:moveTo>
                  <a:pt x="9673" y="18062"/>
                </a:moveTo>
                <a:cubicBezTo>
                  <a:pt x="9667" y="17984"/>
                  <a:pt x="9748" y="17974"/>
                  <a:pt x="9755" y="18052"/>
                </a:cubicBezTo>
                <a:cubicBezTo>
                  <a:pt x="9762" y="18130"/>
                  <a:pt x="9680" y="18139"/>
                  <a:pt x="9673" y="18062"/>
                </a:cubicBezTo>
                <a:close/>
                <a:moveTo>
                  <a:pt x="9844" y="18547"/>
                </a:moveTo>
                <a:cubicBezTo>
                  <a:pt x="9837" y="18470"/>
                  <a:pt x="9918" y="18460"/>
                  <a:pt x="9925" y="18538"/>
                </a:cubicBezTo>
                <a:cubicBezTo>
                  <a:pt x="9932" y="18606"/>
                  <a:pt x="9850" y="18615"/>
                  <a:pt x="9844" y="18547"/>
                </a:cubicBezTo>
                <a:close/>
                <a:moveTo>
                  <a:pt x="9946" y="18644"/>
                </a:moveTo>
                <a:cubicBezTo>
                  <a:pt x="9939" y="18567"/>
                  <a:pt x="10021" y="18557"/>
                  <a:pt x="10027" y="18635"/>
                </a:cubicBezTo>
                <a:cubicBezTo>
                  <a:pt x="10034" y="18703"/>
                  <a:pt x="9952" y="18712"/>
                  <a:pt x="9946" y="18644"/>
                </a:cubicBezTo>
                <a:close/>
                <a:moveTo>
                  <a:pt x="9878" y="19169"/>
                </a:moveTo>
                <a:cubicBezTo>
                  <a:pt x="9871" y="19091"/>
                  <a:pt x="9952" y="19081"/>
                  <a:pt x="9959" y="19159"/>
                </a:cubicBezTo>
                <a:cubicBezTo>
                  <a:pt x="9966" y="19227"/>
                  <a:pt x="9884" y="19247"/>
                  <a:pt x="9878" y="19169"/>
                </a:cubicBezTo>
                <a:close/>
                <a:moveTo>
                  <a:pt x="11722" y="19587"/>
                </a:moveTo>
                <a:cubicBezTo>
                  <a:pt x="11716" y="19509"/>
                  <a:pt x="11797" y="19499"/>
                  <a:pt x="11804" y="19577"/>
                </a:cubicBezTo>
                <a:cubicBezTo>
                  <a:pt x="11811" y="19645"/>
                  <a:pt x="11729" y="19664"/>
                  <a:pt x="11722" y="19587"/>
                </a:cubicBezTo>
                <a:close/>
                <a:moveTo>
                  <a:pt x="12151" y="20257"/>
                </a:moveTo>
                <a:cubicBezTo>
                  <a:pt x="12158" y="20334"/>
                  <a:pt x="12076" y="20344"/>
                  <a:pt x="12070" y="20266"/>
                </a:cubicBezTo>
                <a:cubicBezTo>
                  <a:pt x="12063" y="20198"/>
                  <a:pt x="12144" y="20189"/>
                  <a:pt x="12151" y="20257"/>
                </a:cubicBezTo>
                <a:close/>
                <a:moveTo>
                  <a:pt x="12049" y="19149"/>
                </a:moveTo>
                <a:cubicBezTo>
                  <a:pt x="12056" y="19227"/>
                  <a:pt x="11974" y="19237"/>
                  <a:pt x="11967" y="19159"/>
                </a:cubicBezTo>
                <a:cubicBezTo>
                  <a:pt x="11961" y="19091"/>
                  <a:pt x="12042" y="19081"/>
                  <a:pt x="12049" y="19149"/>
                </a:cubicBezTo>
                <a:close/>
                <a:moveTo>
                  <a:pt x="14153" y="17605"/>
                </a:moveTo>
                <a:cubicBezTo>
                  <a:pt x="14159" y="17683"/>
                  <a:pt x="14078" y="17693"/>
                  <a:pt x="14071" y="17615"/>
                </a:cubicBezTo>
                <a:cubicBezTo>
                  <a:pt x="14071" y="17547"/>
                  <a:pt x="14153" y="17537"/>
                  <a:pt x="14153" y="17605"/>
                </a:cubicBezTo>
                <a:close/>
                <a:moveTo>
                  <a:pt x="13894" y="16042"/>
                </a:moveTo>
                <a:cubicBezTo>
                  <a:pt x="13887" y="15964"/>
                  <a:pt x="13969" y="15954"/>
                  <a:pt x="13976" y="16032"/>
                </a:cubicBezTo>
                <a:cubicBezTo>
                  <a:pt x="13982" y="16110"/>
                  <a:pt x="13901" y="16119"/>
                  <a:pt x="13894" y="16042"/>
                </a:cubicBezTo>
                <a:close/>
                <a:moveTo>
                  <a:pt x="13867" y="15944"/>
                </a:moveTo>
                <a:cubicBezTo>
                  <a:pt x="13874" y="16022"/>
                  <a:pt x="13792" y="16032"/>
                  <a:pt x="13785" y="15954"/>
                </a:cubicBezTo>
                <a:cubicBezTo>
                  <a:pt x="13778" y="15886"/>
                  <a:pt x="13860" y="15876"/>
                  <a:pt x="13867" y="15944"/>
                </a:cubicBezTo>
                <a:close/>
                <a:moveTo>
                  <a:pt x="13438" y="17236"/>
                </a:moveTo>
                <a:cubicBezTo>
                  <a:pt x="13431" y="17158"/>
                  <a:pt x="13513" y="17149"/>
                  <a:pt x="13520" y="17226"/>
                </a:cubicBezTo>
                <a:cubicBezTo>
                  <a:pt x="13520" y="17294"/>
                  <a:pt x="13438" y="17314"/>
                  <a:pt x="13438" y="17236"/>
                </a:cubicBezTo>
                <a:close/>
                <a:moveTo>
                  <a:pt x="12560" y="16683"/>
                </a:moveTo>
                <a:cubicBezTo>
                  <a:pt x="12553" y="16605"/>
                  <a:pt x="12635" y="16595"/>
                  <a:pt x="12641" y="16673"/>
                </a:cubicBezTo>
                <a:cubicBezTo>
                  <a:pt x="12641" y="16751"/>
                  <a:pt x="12560" y="16760"/>
                  <a:pt x="12560" y="16683"/>
                </a:cubicBezTo>
                <a:close/>
                <a:moveTo>
                  <a:pt x="12825" y="16032"/>
                </a:moveTo>
                <a:cubicBezTo>
                  <a:pt x="12818" y="15954"/>
                  <a:pt x="12900" y="15944"/>
                  <a:pt x="12907" y="16022"/>
                </a:cubicBezTo>
                <a:cubicBezTo>
                  <a:pt x="12914" y="16100"/>
                  <a:pt x="12832" y="16110"/>
                  <a:pt x="12825" y="16032"/>
                </a:cubicBezTo>
                <a:close/>
                <a:moveTo>
                  <a:pt x="12955" y="16119"/>
                </a:moveTo>
                <a:cubicBezTo>
                  <a:pt x="12948" y="16042"/>
                  <a:pt x="13029" y="16032"/>
                  <a:pt x="13036" y="16110"/>
                </a:cubicBezTo>
                <a:cubicBezTo>
                  <a:pt x="13036" y="16178"/>
                  <a:pt x="12961" y="16197"/>
                  <a:pt x="12955" y="16119"/>
                </a:cubicBezTo>
                <a:close/>
                <a:moveTo>
                  <a:pt x="14541" y="17324"/>
                </a:moveTo>
                <a:cubicBezTo>
                  <a:pt x="14547" y="17401"/>
                  <a:pt x="14466" y="17411"/>
                  <a:pt x="14459" y="17333"/>
                </a:cubicBezTo>
                <a:cubicBezTo>
                  <a:pt x="14459" y="17256"/>
                  <a:pt x="14541" y="17246"/>
                  <a:pt x="14541" y="17324"/>
                </a:cubicBezTo>
                <a:close/>
                <a:moveTo>
                  <a:pt x="14275" y="17188"/>
                </a:moveTo>
                <a:cubicBezTo>
                  <a:pt x="14268" y="17110"/>
                  <a:pt x="14350" y="17100"/>
                  <a:pt x="14357" y="17178"/>
                </a:cubicBezTo>
                <a:cubicBezTo>
                  <a:pt x="14364" y="17246"/>
                  <a:pt x="14282" y="17265"/>
                  <a:pt x="14275" y="17188"/>
                </a:cubicBezTo>
                <a:close/>
                <a:moveTo>
                  <a:pt x="14650" y="16731"/>
                </a:moveTo>
                <a:cubicBezTo>
                  <a:pt x="14643" y="16653"/>
                  <a:pt x="14724" y="16644"/>
                  <a:pt x="14731" y="16721"/>
                </a:cubicBezTo>
                <a:cubicBezTo>
                  <a:pt x="14731" y="16789"/>
                  <a:pt x="14656" y="16799"/>
                  <a:pt x="14650" y="1673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49" y="2700265"/>
            <a:ext cx="7205839" cy="236545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5148262"/>
            <a:ext cx="6410770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FF07E2FB-093F-4B49-A408-ADE9EA7BA33A}"/>
              </a:ext>
            </a:extLst>
          </p:cNvPr>
          <p:cNvSpPr/>
          <p:nvPr/>
        </p:nvSpPr>
        <p:spPr>
          <a:xfrm>
            <a:off x="3416301" y="4488171"/>
            <a:ext cx="458581" cy="763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6" h="21600" extrusionOk="0">
                <a:moveTo>
                  <a:pt x="20831" y="21600"/>
                </a:moveTo>
                <a:cubicBezTo>
                  <a:pt x="21069" y="21456"/>
                  <a:pt x="21248" y="21348"/>
                  <a:pt x="21486" y="21241"/>
                </a:cubicBezTo>
                <a:cubicBezTo>
                  <a:pt x="21486" y="21241"/>
                  <a:pt x="21486" y="21205"/>
                  <a:pt x="21426" y="21205"/>
                </a:cubicBezTo>
                <a:cubicBezTo>
                  <a:pt x="21307" y="17395"/>
                  <a:pt x="19344" y="13190"/>
                  <a:pt x="15476" y="9201"/>
                </a:cubicBezTo>
                <a:cubicBezTo>
                  <a:pt x="11370" y="5032"/>
                  <a:pt x="5836" y="1833"/>
                  <a:pt x="5" y="0"/>
                </a:cubicBezTo>
                <a:cubicBezTo>
                  <a:pt x="-114" y="3953"/>
                  <a:pt x="1850" y="8410"/>
                  <a:pt x="5955" y="12615"/>
                </a:cubicBezTo>
                <a:cubicBezTo>
                  <a:pt x="9942" y="16640"/>
                  <a:pt x="15238" y="19731"/>
                  <a:pt x="20831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8A5B014C-3173-6247-B1D4-85B7B1C090C9}"/>
              </a:ext>
            </a:extLst>
          </p:cNvPr>
          <p:cNvSpPr/>
          <p:nvPr/>
        </p:nvSpPr>
        <p:spPr>
          <a:xfrm>
            <a:off x="4289819" y="987597"/>
            <a:ext cx="4268423" cy="2472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463" extrusionOk="0">
                <a:moveTo>
                  <a:pt x="180" y="309"/>
                </a:moveTo>
                <a:cubicBezTo>
                  <a:pt x="167" y="331"/>
                  <a:pt x="161" y="375"/>
                  <a:pt x="167" y="408"/>
                </a:cubicBezTo>
                <a:cubicBezTo>
                  <a:pt x="437" y="2271"/>
                  <a:pt x="1086" y="4146"/>
                  <a:pt x="1998" y="5689"/>
                </a:cubicBezTo>
                <a:cubicBezTo>
                  <a:pt x="2853" y="7134"/>
                  <a:pt x="3893" y="8192"/>
                  <a:pt x="4928" y="8666"/>
                </a:cubicBezTo>
                <a:cubicBezTo>
                  <a:pt x="5114" y="9041"/>
                  <a:pt x="5352" y="9427"/>
                  <a:pt x="5647" y="9846"/>
                </a:cubicBezTo>
                <a:cubicBezTo>
                  <a:pt x="4954" y="9383"/>
                  <a:pt x="4183" y="9119"/>
                  <a:pt x="3386" y="9074"/>
                </a:cubicBezTo>
                <a:cubicBezTo>
                  <a:pt x="2159" y="9008"/>
                  <a:pt x="970" y="9471"/>
                  <a:pt x="32" y="10398"/>
                </a:cubicBezTo>
                <a:cubicBezTo>
                  <a:pt x="13" y="10420"/>
                  <a:pt x="0" y="10453"/>
                  <a:pt x="0" y="10486"/>
                </a:cubicBezTo>
                <a:cubicBezTo>
                  <a:pt x="0" y="10519"/>
                  <a:pt x="6" y="10552"/>
                  <a:pt x="26" y="10574"/>
                </a:cubicBezTo>
                <a:cubicBezTo>
                  <a:pt x="925" y="11588"/>
                  <a:pt x="2094" y="12184"/>
                  <a:pt x="3322" y="12261"/>
                </a:cubicBezTo>
                <a:cubicBezTo>
                  <a:pt x="4504" y="12327"/>
                  <a:pt x="5654" y="11886"/>
                  <a:pt x="6573" y="11037"/>
                </a:cubicBezTo>
                <a:cubicBezTo>
                  <a:pt x="7054" y="11599"/>
                  <a:pt x="7607" y="12162"/>
                  <a:pt x="8204" y="12724"/>
                </a:cubicBezTo>
                <a:cubicBezTo>
                  <a:pt x="7350" y="12526"/>
                  <a:pt x="6438" y="12647"/>
                  <a:pt x="5525" y="13088"/>
                </a:cubicBezTo>
                <a:cubicBezTo>
                  <a:pt x="4343" y="13650"/>
                  <a:pt x="3289" y="14709"/>
                  <a:pt x="2557" y="16065"/>
                </a:cubicBezTo>
                <a:cubicBezTo>
                  <a:pt x="2544" y="16087"/>
                  <a:pt x="2538" y="16131"/>
                  <a:pt x="2544" y="16164"/>
                </a:cubicBezTo>
                <a:cubicBezTo>
                  <a:pt x="2551" y="16197"/>
                  <a:pt x="2563" y="16230"/>
                  <a:pt x="2589" y="16241"/>
                </a:cubicBezTo>
                <a:cubicBezTo>
                  <a:pt x="3624" y="16748"/>
                  <a:pt x="4844" y="16715"/>
                  <a:pt x="6026" y="16153"/>
                </a:cubicBezTo>
                <a:cubicBezTo>
                  <a:pt x="7151" y="15613"/>
                  <a:pt x="8172" y="14620"/>
                  <a:pt x="8898" y="13352"/>
                </a:cubicBezTo>
                <a:cubicBezTo>
                  <a:pt x="9393" y="13782"/>
                  <a:pt x="9907" y="14201"/>
                  <a:pt x="10427" y="14587"/>
                </a:cubicBezTo>
                <a:cubicBezTo>
                  <a:pt x="9727" y="14543"/>
                  <a:pt x="8982" y="14797"/>
                  <a:pt x="8243" y="15326"/>
                </a:cubicBezTo>
                <a:cubicBezTo>
                  <a:pt x="7228" y="16054"/>
                  <a:pt x="6328" y="17245"/>
                  <a:pt x="5705" y="18689"/>
                </a:cubicBezTo>
                <a:cubicBezTo>
                  <a:pt x="5692" y="18722"/>
                  <a:pt x="5692" y="18755"/>
                  <a:pt x="5699" y="18788"/>
                </a:cubicBezTo>
                <a:cubicBezTo>
                  <a:pt x="5705" y="18821"/>
                  <a:pt x="5724" y="18843"/>
                  <a:pt x="5744" y="18855"/>
                </a:cubicBezTo>
                <a:cubicBezTo>
                  <a:pt x="6637" y="19218"/>
                  <a:pt x="7684" y="19009"/>
                  <a:pt x="8699" y="18281"/>
                </a:cubicBezTo>
                <a:cubicBezTo>
                  <a:pt x="9663" y="17587"/>
                  <a:pt x="10537" y="16462"/>
                  <a:pt x="11153" y="15106"/>
                </a:cubicBezTo>
                <a:cubicBezTo>
                  <a:pt x="11545" y="15381"/>
                  <a:pt x="11944" y="15635"/>
                  <a:pt x="12335" y="15877"/>
                </a:cubicBezTo>
                <a:cubicBezTo>
                  <a:pt x="12541" y="15999"/>
                  <a:pt x="12747" y="16131"/>
                  <a:pt x="12959" y="16241"/>
                </a:cubicBezTo>
                <a:cubicBezTo>
                  <a:pt x="12291" y="16363"/>
                  <a:pt x="11597" y="16771"/>
                  <a:pt x="10935" y="17410"/>
                </a:cubicBezTo>
                <a:cubicBezTo>
                  <a:pt x="9978" y="18336"/>
                  <a:pt x="9168" y="19703"/>
                  <a:pt x="8648" y="21269"/>
                </a:cubicBezTo>
                <a:cubicBezTo>
                  <a:pt x="8635" y="21302"/>
                  <a:pt x="8635" y="21335"/>
                  <a:pt x="8648" y="21368"/>
                </a:cubicBezTo>
                <a:cubicBezTo>
                  <a:pt x="8654" y="21401"/>
                  <a:pt x="8673" y="21424"/>
                  <a:pt x="8693" y="21424"/>
                </a:cubicBezTo>
                <a:cubicBezTo>
                  <a:pt x="9605" y="21600"/>
                  <a:pt x="10627" y="21181"/>
                  <a:pt x="11584" y="20255"/>
                </a:cubicBezTo>
                <a:cubicBezTo>
                  <a:pt x="12477" y="19384"/>
                  <a:pt x="13248" y="18127"/>
                  <a:pt x="13768" y="16682"/>
                </a:cubicBezTo>
                <a:cubicBezTo>
                  <a:pt x="15072" y="17344"/>
                  <a:pt x="16293" y="17785"/>
                  <a:pt x="17398" y="17972"/>
                </a:cubicBezTo>
                <a:cubicBezTo>
                  <a:pt x="19152" y="18270"/>
                  <a:pt x="20553" y="17950"/>
                  <a:pt x="21561" y="17013"/>
                </a:cubicBezTo>
                <a:cubicBezTo>
                  <a:pt x="21594" y="16991"/>
                  <a:pt x="21600" y="16925"/>
                  <a:pt x="21587" y="16870"/>
                </a:cubicBezTo>
                <a:lnTo>
                  <a:pt x="21516" y="16649"/>
                </a:lnTo>
                <a:cubicBezTo>
                  <a:pt x="21516" y="16649"/>
                  <a:pt x="21516" y="16649"/>
                  <a:pt x="21516" y="16649"/>
                </a:cubicBezTo>
                <a:cubicBezTo>
                  <a:pt x="21510" y="16627"/>
                  <a:pt x="21497" y="16605"/>
                  <a:pt x="21484" y="16605"/>
                </a:cubicBezTo>
                <a:cubicBezTo>
                  <a:pt x="21471" y="16594"/>
                  <a:pt x="21452" y="16605"/>
                  <a:pt x="21439" y="16616"/>
                </a:cubicBezTo>
                <a:cubicBezTo>
                  <a:pt x="20476" y="17509"/>
                  <a:pt x="19126" y="17818"/>
                  <a:pt x="17430" y="17520"/>
                </a:cubicBezTo>
                <a:cubicBezTo>
                  <a:pt x="16345" y="17333"/>
                  <a:pt x="15137" y="16903"/>
                  <a:pt x="13839" y="16241"/>
                </a:cubicBezTo>
                <a:cubicBezTo>
                  <a:pt x="13839" y="16241"/>
                  <a:pt x="13839" y="16241"/>
                  <a:pt x="13839" y="16241"/>
                </a:cubicBezTo>
                <a:lnTo>
                  <a:pt x="13839" y="16241"/>
                </a:lnTo>
                <a:cubicBezTo>
                  <a:pt x="14096" y="14532"/>
                  <a:pt x="14122" y="12548"/>
                  <a:pt x="13903" y="10618"/>
                </a:cubicBezTo>
                <a:cubicBezTo>
                  <a:pt x="13678" y="8589"/>
                  <a:pt x="13196" y="6770"/>
                  <a:pt x="12560" y="5502"/>
                </a:cubicBezTo>
                <a:cubicBezTo>
                  <a:pt x="12547" y="5469"/>
                  <a:pt x="12522" y="5458"/>
                  <a:pt x="12503" y="5469"/>
                </a:cubicBezTo>
                <a:cubicBezTo>
                  <a:pt x="12483" y="5480"/>
                  <a:pt x="12464" y="5502"/>
                  <a:pt x="12458" y="5546"/>
                </a:cubicBezTo>
                <a:cubicBezTo>
                  <a:pt x="12162" y="7310"/>
                  <a:pt x="12123" y="9405"/>
                  <a:pt x="12348" y="11434"/>
                </a:cubicBezTo>
                <a:cubicBezTo>
                  <a:pt x="12547" y="13209"/>
                  <a:pt x="12939" y="14830"/>
                  <a:pt x="13460" y="16054"/>
                </a:cubicBezTo>
                <a:cubicBezTo>
                  <a:pt x="13113" y="15866"/>
                  <a:pt x="12766" y="15668"/>
                  <a:pt x="12425" y="15459"/>
                </a:cubicBezTo>
                <a:cubicBezTo>
                  <a:pt x="12033" y="15216"/>
                  <a:pt x="11629" y="14951"/>
                  <a:pt x="11230" y="14676"/>
                </a:cubicBezTo>
                <a:cubicBezTo>
                  <a:pt x="11590" y="13055"/>
                  <a:pt x="11744" y="11114"/>
                  <a:pt x="11667" y="9196"/>
                </a:cubicBezTo>
                <a:cubicBezTo>
                  <a:pt x="11584" y="7134"/>
                  <a:pt x="11237" y="5226"/>
                  <a:pt x="10691" y="3837"/>
                </a:cubicBezTo>
                <a:cubicBezTo>
                  <a:pt x="10678" y="3804"/>
                  <a:pt x="10659" y="3793"/>
                  <a:pt x="10633" y="3793"/>
                </a:cubicBezTo>
                <a:cubicBezTo>
                  <a:pt x="10607" y="3793"/>
                  <a:pt x="10594" y="3826"/>
                  <a:pt x="10581" y="3859"/>
                </a:cubicBezTo>
                <a:cubicBezTo>
                  <a:pt x="10164" y="5546"/>
                  <a:pt x="9984" y="7619"/>
                  <a:pt x="10068" y="9681"/>
                </a:cubicBezTo>
                <a:cubicBezTo>
                  <a:pt x="10138" y="11445"/>
                  <a:pt x="10402" y="13066"/>
                  <a:pt x="10813" y="14378"/>
                </a:cubicBezTo>
                <a:cubicBezTo>
                  <a:pt x="10190" y="13926"/>
                  <a:pt x="9573" y="13441"/>
                  <a:pt x="8988" y="12923"/>
                </a:cubicBezTo>
                <a:cubicBezTo>
                  <a:pt x="9412" y="11335"/>
                  <a:pt x="9599" y="9394"/>
                  <a:pt x="9509" y="7432"/>
                </a:cubicBezTo>
                <a:cubicBezTo>
                  <a:pt x="9412" y="5326"/>
                  <a:pt x="9014" y="3352"/>
                  <a:pt x="8378" y="1852"/>
                </a:cubicBezTo>
                <a:cubicBezTo>
                  <a:pt x="8365" y="1819"/>
                  <a:pt x="8346" y="1808"/>
                  <a:pt x="8326" y="1808"/>
                </a:cubicBezTo>
                <a:cubicBezTo>
                  <a:pt x="8307" y="1808"/>
                  <a:pt x="8288" y="1830"/>
                  <a:pt x="8275" y="1863"/>
                </a:cubicBezTo>
                <a:cubicBezTo>
                  <a:pt x="8262" y="1896"/>
                  <a:pt x="8256" y="1930"/>
                  <a:pt x="8243" y="1963"/>
                </a:cubicBezTo>
                <a:cubicBezTo>
                  <a:pt x="8236" y="1974"/>
                  <a:pt x="8230" y="1996"/>
                  <a:pt x="8230" y="2007"/>
                </a:cubicBezTo>
                <a:cubicBezTo>
                  <a:pt x="7767" y="3628"/>
                  <a:pt x="7568" y="5623"/>
                  <a:pt x="7658" y="7663"/>
                </a:cubicBezTo>
                <a:cubicBezTo>
                  <a:pt x="7742" y="9438"/>
                  <a:pt x="8031" y="11092"/>
                  <a:pt x="8500" y="12470"/>
                </a:cubicBezTo>
                <a:cubicBezTo>
                  <a:pt x="7986" y="11996"/>
                  <a:pt x="7504" y="11522"/>
                  <a:pt x="7067" y="11048"/>
                </a:cubicBezTo>
                <a:cubicBezTo>
                  <a:pt x="7401" y="9339"/>
                  <a:pt x="7446" y="7299"/>
                  <a:pt x="7196" y="5303"/>
                </a:cubicBezTo>
                <a:cubicBezTo>
                  <a:pt x="6939" y="3242"/>
                  <a:pt x="6386" y="1367"/>
                  <a:pt x="5641" y="33"/>
                </a:cubicBezTo>
                <a:cubicBezTo>
                  <a:pt x="5628" y="11"/>
                  <a:pt x="5602" y="0"/>
                  <a:pt x="5583" y="0"/>
                </a:cubicBezTo>
                <a:cubicBezTo>
                  <a:pt x="5564" y="11"/>
                  <a:pt x="5545" y="33"/>
                  <a:pt x="5538" y="66"/>
                </a:cubicBezTo>
                <a:cubicBezTo>
                  <a:pt x="5525" y="121"/>
                  <a:pt x="5519" y="176"/>
                  <a:pt x="5506" y="243"/>
                </a:cubicBezTo>
                <a:cubicBezTo>
                  <a:pt x="5506" y="243"/>
                  <a:pt x="5506" y="243"/>
                  <a:pt x="5506" y="254"/>
                </a:cubicBezTo>
                <a:cubicBezTo>
                  <a:pt x="5500" y="276"/>
                  <a:pt x="5500" y="298"/>
                  <a:pt x="5493" y="309"/>
                </a:cubicBezTo>
                <a:cubicBezTo>
                  <a:pt x="5178" y="2007"/>
                  <a:pt x="5133" y="4002"/>
                  <a:pt x="5384" y="5965"/>
                </a:cubicBezTo>
                <a:cubicBezTo>
                  <a:pt x="5596" y="7641"/>
                  <a:pt x="6001" y="9207"/>
                  <a:pt x="6553" y="10453"/>
                </a:cubicBezTo>
                <a:cubicBezTo>
                  <a:pt x="5943" y="9725"/>
                  <a:pt x="5455" y="9019"/>
                  <a:pt x="5140" y="8402"/>
                </a:cubicBezTo>
                <a:cubicBezTo>
                  <a:pt x="4857" y="6605"/>
                  <a:pt x="4215" y="4796"/>
                  <a:pt x="3341" y="3319"/>
                </a:cubicBezTo>
                <a:cubicBezTo>
                  <a:pt x="2428" y="1786"/>
                  <a:pt x="1323" y="695"/>
                  <a:pt x="231" y="265"/>
                </a:cubicBezTo>
                <a:cubicBezTo>
                  <a:pt x="218" y="276"/>
                  <a:pt x="199" y="287"/>
                  <a:pt x="180" y="309"/>
                </a:cubicBezTo>
                <a:close/>
                <a:moveTo>
                  <a:pt x="694" y="772"/>
                </a:moveTo>
                <a:cubicBezTo>
                  <a:pt x="707" y="783"/>
                  <a:pt x="720" y="794"/>
                  <a:pt x="732" y="805"/>
                </a:cubicBezTo>
                <a:cubicBezTo>
                  <a:pt x="700" y="783"/>
                  <a:pt x="675" y="761"/>
                  <a:pt x="643" y="728"/>
                </a:cubicBezTo>
                <a:cubicBezTo>
                  <a:pt x="655" y="750"/>
                  <a:pt x="675" y="750"/>
                  <a:pt x="694" y="772"/>
                </a:cubicBezTo>
                <a:close/>
                <a:moveTo>
                  <a:pt x="1709" y="9537"/>
                </a:moveTo>
                <a:cubicBezTo>
                  <a:pt x="1606" y="9582"/>
                  <a:pt x="1510" y="9615"/>
                  <a:pt x="1407" y="9659"/>
                </a:cubicBezTo>
                <a:cubicBezTo>
                  <a:pt x="1503" y="9615"/>
                  <a:pt x="1606" y="9571"/>
                  <a:pt x="1709" y="9537"/>
                </a:cubicBezTo>
                <a:close/>
                <a:moveTo>
                  <a:pt x="675" y="10960"/>
                </a:moveTo>
                <a:cubicBezTo>
                  <a:pt x="810" y="11059"/>
                  <a:pt x="944" y="11169"/>
                  <a:pt x="1079" y="11258"/>
                </a:cubicBezTo>
                <a:cubicBezTo>
                  <a:pt x="938" y="11169"/>
                  <a:pt x="803" y="11070"/>
                  <a:pt x="675" y="10960"/>
                </a:cubicBezTo>
                <a:close/>
                <a:moveTo>
                  <a:pt x="7684" y="14654"/>
                </a:moveTo>
                <a:cubicBezTo>
                  <a:pt x="7858" y="14466"/>
                  <a:pt x="8044" y="14301"/>
                  <a:pt x="8211" y="14091"/>
                </a:cubicBezTo>
                <a:cubicBezTo>
                  <a:pt x="7864" y="14543"/>
                  <a:pt x="7478" y="14929"/>
                  <a:pt x="7061" y="15260"/>
                </a:cubicBezTo>
                <a:cubicBezTo>
                  <a:pt x="7273" y="15084"/>
                  <a:pt x="7478" y="14863"/>
                  <a:pt x="7684" y="14654"/>
                </a:cubicBezTo>
                <a:close/>
                <a:moveTo>
                  <a:pt x="13704" y="16175"/>
                </a:moveTo>
                <a:cubicBezTo>
                  <a:pt x="13704" y="16186"/>
                  <a:pt x="13704" y="16208"/>
                  <a:pt x="13704" y="16219"/>
                </a:cubicBezTo>
                <a:cubicBezTo>
                  <a:pt x="13704" y="16219"/>
                  <a:pt x="13704" y="16219"/>
                  <a:pt x="13704" y="16219"/>
                </a:cubicBezTo>
                <a:cubicBezTo>
                  <a:pt x="13704" y="16219"/>
                  <a:pt x="13704" y="16208"/>
                  <a:pt x="13698" y="16208"/>
                </a:cubicBezTo>
                <a:cubicBezTo>
                  <a:pt x="13691" y="16197"/>
                  <a:pt x="13678" y="16175"/>
                  <a:pt x="13672" y="16164"/>
                </a:cubicBezTo>
                <a:cubicBezTo>
                  <a:pt x="13685" y="16164"/>
                  <a:pt x="13698" y="16164"/>
                  <a:pt x="13710" y="16142"/>
                </a:cubicBezTo>
                <a:cubicBezTo>
                  <a:pt x="13710" y="16142"/>
                  <a:pt x="13710" y="16164"/>
                  <a:pt x="13704" y="16175"/>
                </a:cubicBezTo>
                <a:close/>
                <a:moveTo>
                  <a:pt x="13922" y="13055"/>
                </a:moveTo>
                <a:cubicBezTo>
                  <a:pt x="13910" y="12559"/>
                  <a:pt x="13890" y="12074"/>
                  <a:pt x="13865" y="11588"/>
                </a:cubicBezTo>
                <a:cubicBezTo>
                  <a:pt x="13897" y="12085"/>
                  <a:pt x="13916" y="12570"/>
                  <a:pt x="13922" y="13055"/>
                </a:cubicBezTo>
                <a:close/>
                <a:moveTo>
                  <a:pt x="12419" y="6715"/>
                </a:moveTo>
                <a:cubicBezTo>
                  <a:pt x="12381" y="7751"/>
                  <a:pt x="12413" y="8799"/>
                  <a:pt x="12509" y="9824"/>
                </a:cubicBezTo>
                <a:cubicBezTo>
                  <a:pt x="12515" y="9912"/>
                  <a:pt x="12593" y="9879"/>
                  <a:pt x="12580" y="9791"/>
                </a:cubicBezTo>
                <a:cubicBezTo>
                  <a:pt x="12477" y="8744"/>
                  <a:pt x="12451" y="7685"/>
                  <a:pt x="12496" y="6638"/>
                </a:cubicBezTo>
                <a:cubicBezTo>
                  <a:pt x="12528" y="7443"/>
                  <a:pt x="12631" y="8236"/>
                  <a:pt x="12805" y="8986"/>
                </a:cubicBezTo>
                <a:cubicBezTo>
                  <a:pt x="12824" y="9063"/>
                  <a:pt x="12894" y="9030"/>
                  <a:pt x="12875" y="8953"/>
                </a:cubicBezTo>
                <a:cubicBezTo>
                  <a:pt x="12676" y="8104"/>
                  <a:pt x="12567" y="7189"/>
                  <a:pt x="12560" y="6274"/>
                </a:cubicBezTo>
                <a:cubicBezTo>
                  <a:pt x="12695" y="6748"/>
                  <a:pt x="12811" y="7233"/>
                  <a:pt x="12914" y="7729"/>
                </a:cubicBezTo>
                <a:cubicBezTo>
                  <a:pt x="12933" y="7807"/>
                  <a:pt x="13004" y="7773"/>
                  <a:pt x="12984" y="7696"/>
                </a:cubicBezTo>
                <a:cubicBezTo>
                  <a:pt x="12920" y="7388"/>
                  <a:pt x="12850" y="7090"/>
                  <a:pt x="12779" y="6792"/>
                </a:cubicBezTo>
                <a:cubicBezTo>
                  <a:pt x="13010" y="7509"/>
                  <a:pt x="13184" y="8270"/>
                  <a:pt x="13286" y="9075"/>
                </a:cubicBezTo>
                <a:cubicBezTo>
                  <a:pt x="13299" y="9152"/>
                  <a:pt x="13370" y="9119"/>
                  <a:pt x="13357" y="9041"/>
                </a:cubicBezTo>
                <a:cubicBezTo>
                  <a:pt x="13248" y="8181"/>
                  <a:pt x="13055" y="7355"/>
                  <a:pt x="12798" y="6594"/>
                </a:cubicBezTo>
                <a:cubicBezTo>
                  <a:pt x="13139" y="7564"/>
                  <a:pt x="13389" y="8622"/>
                  <a:pt x="13537" y="9736"/>
                </a:cubicBezTo>
                <a:cubicBezTo>
                  <a:pt x="13550" y="9813"/>
                  <a:pt x="13620" y="9780"/>
                  <a:pt x="13608" y="9703"/>
                </a:cubicBezTo>
                <a:cubicBezTo>
                  <a:pt x="13543" y="9174"/>
                  <a:pt x="13447" y="8667"/>
                  <a:pt x="13338" y="8170"/>
                </a:cubicBezTo>
                <a:cubicBezTo>
                  <a:pt x="13524" y="8942"/>
                  <a:pt x="13672" y="9769"/>
                  <a:pt x="13768" y="10651"/>
                </a:cubicBezTo>
                <a:cubicBezTo>
                  <a:pt x="13800" y="10949"/>
                  <a:pt x="13826" y="11247"/>
                  <a:pt x="13852" y="11544"/>
                </a:cubicBezTo>
                <a:cubicBezTo>
                  <a:pt x="13839" y="11478"/>
                  <a:pt x="13775" y="11478"/>
                  <a:pt x="13775" y="11555"/>
                </a:cubicBezTo>
                <a:cubicBezTo>
                  <a:pt x="13807" y="12195"/>
                  <a:pt x="13832" y="12846"/>
                  <a:pt x="13845" y="13496"/>
                </a:cubicBezTo>
                <a:cubicBezTo>
                  <a:pt x="13839" y="13408"/>
                  <a:pt x="13832" y="13320"/>
                  <a:pt x="13820" y="13231"/>
                </a:cubicBezTo>
                <a:cubicBezTo>
                  <a:pt x="13807" y="13154"/>
                  <a:pt x="13736" y="13187"/>
                  <a:pt x="13749" y="13264"/>
                </a:cubicBezTo>
                <a:cubicBezTo>
                  <a:pt x="13858" y="14202"/>
                  <a:pt x="13820" y="15183"/>
                  <a:pt x="13640" y="16087"/>
                </a:cubicBezTo>
                <a:cubicBezTo>
                  <a:pt x="13633" y="16065"/>
                  <a:pt x="13620" y="16032"/>
                  <a:pt x="13614" y="16010"/>
                </a:cubicBezTo>
                <a:cubicBezTo>
                  <a:pt x="13620" y="15999"/>
                  <a:pt x="13627" y="15988"/>
                  <a:pt x="13627" y="15966"/>
                </a:cubicBezTo>
                <a:cubicBezTo>
                  <a:pt x="13691" y="14577"/>
                  <a:pt x="13633" y="13187"/>
                  <a:pt x="13453" y="11831"/>
                </a:cubicBezTo>
                <a:cubicBezTo>
                  <a:pt x="13441" y="11754"/>
                  <a:pt x="13370" y="11787"/>
                  <a:pt x="13383" y="11864"/>
                </a:cubicBezTo>
                <a:cubicBezTo>
                  <a:pt x="13550" y="13154"/>
                  <a:pt x="13608" y="14488"/>
                  <a:pt x="13556" y="15811"/>
                </a:cubicBezTo>
                <a:cubicBezTo>
                  <a:pt x="13177" y="14422"/>
                  <a:pt x="13190" y="12812"/>
                  <a:pt x="12991" y="11324"/>
                </a:cubicBezTo>
                <a:cubicBezTo>
                  <a:pt x="12978" y="11247"/>
                  <a:pt x="12907" y="11280"/>
                  <a:pt x="12920" y="11357"/>
                </a:cubicBezTo>
                <a:cubicBezTo>
                  <a:pt x="13106" y="12768"/>
                  <a:pt x="13106" y="14279"/>
                  <a:pt x="13428" y="15624"/>
                </a:cubicBezTo>
                <a:cubicBezTo>
                  <a:pt x="13363" y="15448"/>
                  <a:pt x="13299" y="15271"/>
                  <a:pt x="13235" y="15084"/>
                </a:cubicBezTo>
                <a:cubicBezTo>
                  <a:pt x="13119" y="14676"/>
                  <a:pt x="13029" y="14246"/>
                  <a:pt x="12952" y="13849"/>
                </a:cubicBezTo>
                <a:cubicBezTo>
                  <a:pt x="12792" y="13000"/>
                  <a:pt x="12695" y="12129"/>
                  <a:pt x="12663" y="11236"/>
                </a:cubicBezTo>
                <a:cubicBezTo>
                  <a:pt x="12663" y="11214"/>
                  <a:pt x="12657" y="11203"/>
                  <a:pt x="12650" y="11192"/>
                </a:cubicBezTo>
                <a:cubicBezTo>
                  <a:pt x="12670" y="11180"/>
                  <a:pt x="12682" y="11136"/>
                  <a:pt x="12670" y="11103"/>
                </a:cubicBezTo>
                <a:cubicBezTo>
                  <a:pt x="12644" y="11026"/>
                  <a:pt x="12580" y="11092"/>
                  <a:pt x="12605" y="11169"/>
                </a:cubicBezTo>
                <a:cubicBezTo>
                  <a:pt x="12605" y="11169"/>
                  <a:pt x="12612" y="11181"/>
                  <a:pt x="12612" y="11181"/>
                </a:cubicBezTo>
                <a:cubicBezTo>
                  <a:pt x="12599" y="11192"/>
                  <a:pt x="12586" y="11203"/>
                  <a:pt x="12586" y="11236"/>
                </a:cubicBezTo>
                <a:cubicBezTo>
                  <a:pt x="12612" y="12074"/>
                  <a:pt x="12702" y="12901"/>
                  <a:pt x="12843" y="13694"/>
                </a:cubicBezTo>
                <a:cubicBezTo>
                  <a:pt x="12676" y="12967"/>
                  <a:pt x="12541" y="12195"/>
                  <a:pt x="12451" y="11379"/>
                </a:cubicBezTo>
                <a:cubicBezTo>
                  <a:pt x="12284" y="9791"/>
                  <a:pt x="12271" y="8181"/>
                  <a:pt x="12419" y="6715"/>
                </a:cubicBezTo>
                <a:close/>
                <a:moveTo>
                  <a:pt x="8108" y="3087"/>
                </a:moveTo>
                <a:cubicBezTo>
                  <a:pt x="7999" y="4013"/>
                  <a:pt x="7973" y="4973"/>
                  <a:pt x="8031" y="5921"/>
                </a:cubicBezTo>
                <a:cubicBezTo>
                  <a:pt x="8037" y="6009"/>
                  <a:pt x="8114" y="6009"/>
                  <a:pt x="8108" y="5921"/>
                </a:cubicBezTo>
                <a:cubicBezTo>
                  <a:pt x="8044" y="4840"/>
                  <a:pt x="8089" y="3738"/>
                  <a:pt x="8237" y="2690"/>
                </a:cubicBezTo>
                <a:cubicBezTo>
                  <a:pt x="8237" y="2745"/>
                  <a:pt x="8237" y="2801"/>
                  <a:pt x="8243" y="2856"/>
                </a:cubicBezTo>
                <a:cubicBezTo>
                  <a:pt x="8249" y="3076"/>
                  <a:pt x="8249" y="3308"/>
                  <a:pt x="8249" y="3528"/>
                </a:cubicBezTo>
                <a:cubicBezTo>
                  <a:pt x="8256" y="3969"/>
                  <a:pt x="8262" y="4421"/>
                  <a:pt x="8269" y="4863"/>
                </a:cubicBezTo>
                <a:cubicBezTo>
                  <a:pt x="8269" y="4951"/>
                  <a:pt x="8346" y="4951"/>
                  <a:pt x="8346" y="4863"/>
                </a:cubicBezTo>
                <a:cubicBezTo>
                  <a:pt x="8339" y="4433"/>
                  <a:pt x="8333" y="4002"/>
                  <a:pt x="8327" y="3572"/>
                </a:cubicBezTo>
                <a:cubicBezTo>
                  <a:pt x="8327" y="3363"/>
                  <a:pt x="8320" y="3153"/>
                  <a:pt x="8320" y="2933"/>
                </a:cubicBezTo>
                <a:cubicBezTo>
                  <a:pt x="8320" y="2779"/>
                  <a:pt x="8307" y="2602"/>
                  <a:pt x="8320" y="2437"/>
                </a:cubicBezTo>
                <a:cubicBezTo>
                  <a:pt x="8539" y="3440"/>
                  <a:pt x="8641" y="4499"/>
                  <a:pt x="8628" y="5557"/>
                </a:cubicBezTo>
                <a:cubicBezTo>
                  <a:pt x="8628" y="5645"/>
                  <a:pt x="8706" y="5645"/>
                  <a:pt x="8706" y="5557"/>
                </a:cubicBezTo>
                <a:cubicBezTo>
                  <a:pt x="8718" y="4609"/>
                  <a:pt x="8635" y="3672"/>
                  <a:pt x="8468" y="2779"/>
                </a:cubicBezTo>
                <a:cubicBezTo>
                  <a:pt x="8885" y="4322"/>
                  <a:pt x="9078" y="6031"/>
                  <a:pt x="9020" y="7740"/>
                </a:cubicBezTo>
                <a:cubicBezTo>
                  <a:pt x="9020" y="7828"/>
                  <a:pt x="9091" y="7828"/>
                  <a:pt x="9098" y="7740"/>
                </a:cubicBezTo>
                <a:cubicBezTo>
                  <a:pt x="9162" y="5811"/>
                  <a:pt x="8911" y="3870"/>
                  <a:pt x="8378" y="2172"/>
                </a:cubicBezTo>
                <a:cubicBezTo>
                  <a:pt x="8943" y="3605"/>
                  <a:pt x="9310" y="5458"/>
                  <a:pt x="9399" y="7421"/>
                </a:cubicBezTo>
                <a:cubicBezTo>
                  <a:pt x="9477" y="9074"/>
                  <a:pt x="9348" y="10717"/>
                  <a:pt x="9046" y="12129"/>
                </a:cubicBezTo>
                <a:cubicBezTo>
                  <a:pt x="9097" y="11875"/>
                  <a:pt x="9123" y="11610"/>
                  <a:pt x="9149" y="11346"/>
                </a:cubicBezTo>
                <a:cubicBezTo>
                  <a:pt x="9200" y="10772"/>
                  <a:pt x="9207" y="10188"/>
                  <a:pt x="9168" y="9615"/>
                </a:cubicBezTo>
                <a:cubicBezTo>
                  <a:pt x="9162" y="9537"/>
                  <a:pt x="9085" y="9527"/>
                  <a:pt x="9091" y="9615"/>
                </a:cubicBezTo>
                <a:cubicBezTo>
                  <a:pt x="9130" y="10166"/>
                  <a:pt x="9130" y="10717"/>
                  <a:pt x="9078" y="11269"/>
                </a:cubicBezTo>
                <a:cubicBezTo>
                  <a:pt x="9053" y="11610"/>
                  <a:pt x="9014" y="11974"/>
                  <a:pt x="8930" y="12294"/>
                </a:cubicBezTo>
                <a:cubicBezTo>
                  <a:pt x="8950" y="12162"/>
                  <a:pt x="8956" y="12018"/>
                  <a:pt x="8963" y="11875"/>
                </a:cubicBezTo>
                <a:cubicBezTo>
                  <a:pt x="8969" y="11577"/>
                  <a:pt x="8969" y="11280"/>
                  <a:pt x="8963" y="10993"/>
                </a:cubicBezTo>
                <a:cubicBezTo>
                  <a:pt x="8950" y="10420"/>
                  <a:pt x="8911" y="9857"/>
                  <a:pt x="8847" y="9295"/>
                </a:cubicBezTo>
                <a:cubicBezTo>
                  <a:pt x="8847" y="9284"/>
                  <a:pt x="8840" y="9273"/>
                  <a:pt x="8834" y="9262"/>
                </a:cubicBezTo>
                <a:cubicBezTo>
                  <a:pt x="8840" y="9240"/>
                  <a:pt x="8840" y="9218"/>
                  <a:pt x="8834" y="9196"/>
                </a:cubicBezTo>
                <a:cubicBezTo>
                  <a:pt x="8808" y="9119"/>
                  <a:pt x="8744" y="9185"/>
                  <a:pt x="8770" y="9262"/>
                </a:cubicBezTo>
                <a:cubicBezTo>
                  <a:pt x="8770" y="9273"/>
                  <a:pt x="8776" y="9273"/>
                  <a:pt x="8776" y="9273"/>
                </a:cubicBezTo>
                <a:cubicBezTo>
                  <a:pt x="8770" y="9284"/>
                  <a:pt x="8770" y="9306"/>
                  <a:pt x="8770" y="9328"/>
                </a:cubicBezTo>
                <a:cubicBezTo>
                  <a:pt x="8828" y="9857"/>
                  <a:pt x="8866" y="10398"/>
                  <a:pt x="8879" y="10949"/>
                </a:cubicBezTo>
                <a:cubicBezTo>
                  <a:pt x="8885" y="11214"/>
                  <a:pt x="8885" y="11467"/>
                  <a:pt x="8885" y="11732"/>
                </a:cubicBezTo>
                <a:cubicBezTo>
                  <a:pt x="8879" y="11974"/>
                  <a:pt x="8885" y="12239"/>
                  <a:pt x="8808" y="12437"/>
                </a:cubicBezTo>
                <a:cubicBezTo>
                  <a:pt x="8680" y="11820"/>
                  <a:pt x="8641" y="11158"/>
                  <a:pt x="8699" y="10508"/>
                </a:cubicBezTo>
                <a:cubicBezTo>
                  <a:pt x="8706" y="10431"/>
                  <a:pt x="8635" y="10387"/>
                  <a:pt x="8628" y="10475"/>
                </a:cubicBezTo>
                <a:cubicBezTo>
                  <a:pt x="8596" y="10817"/>
                  <a:pt x="8596" y="11158"/>
                  <a:pt x="8616" y="11500"/>
                </a:cubicBezTo>
                <a:cubicBezTo>
                  <a:pt x="8455" y="10530"/>
                  <a:pt x="8359" y="9527"/>
                  <a:pt x="8333" y="8512"/>
                </a:cubicBezTo>
                <a:cubicBezTo>
                  <a:pt x="8333" y="8424"/>
                  <a:pt x="8256" y="8424"/>
                  <a:pt x="8256" y="8512"/>
                </a:cubicBezTo>
                <a:cubicBezTo>
                  <a:pt x="8288" y="9957"/>
                  <a:pt x="8461" y="11390"/>
                  <a:pt x="8776" y="12735"/>
                </a:cubicBezTo>
                <a:cubicBezTo>
                  <a:pt x="8776" y="12735"/>
                  <a:pt x="8776" y="12746"/>
                  <a:pt x="8770" y="12746"/>
                </a:cubicBezTo>
                <a:cubicBezTo>
                  <a:pt x="8307" y="11544"/>
                  <a:pt x="8089" y="10111"/>
                  <a:pt x="8147" y="8678"/>
                </a:cubicBezTo>
                <a:cubicBezTo>
                  <a:pt x="8153" y="8589"/>
                  <a:pt x="8076" y="8589"/>
                  <a:pt x="8069" y="8678"/>
                </a:cubicBezTo>
                <a:cubicBezTo>
                  <a:pt x="8037" y="9361"/>
                  <a:pt x="8076" y="10056"/>
                  <a:pt x="8166" y="10717"/>
                </a:cubicBezTo>
                <a:cubicBezTo>
                  <a:pt x="7967" y="9758"/>
                  <a:pt x="7838" y="8722"/>
                  <a:pt x="7787" y="7641"/>
                </a:cubicBezTo>
                <a:cubicBezTo>
                  <a:pt x="7716" y="6042"/>
                  <a:pt x="7825" y="4466"/>
                  <a:pt x="8108" y="3087"/>
                </a:cubicBezTo>
                <a:close/>
                <a:moveTo>
                  <a:pt x="8834" y="12592"/>
                </a:moveTo>
                <a:cubicBezTo>
                  <a:pt x="8834" y="12581"/>
                  <a:pt x="8834" y="12581"/>
                  <a:pt x="8828" y="12570"/>
                </a:cubicBezTo>
                <a:cubicBezTo>
                  <a:pt x="8834" y="12570"/>
                  <a:pt x="8840" y="12570"/>
                  <a:pt x="8847" y="12570"/>
                </a:cubicBezTo>
                <a:cubicBezTo>
                  <a:pt x="8840" y="12581"/>
                  <a:pt x="8840" y="12592"/>
                  <a:pt x="8834" y="12603"/>
                </a:cubicBezTo>
                <a:cubicBezTo>
                  <a:pt x="8834" y="12603"/>
                  <a:pt x="8834" y="12592"/>
                  <a:pt x="8834" y="12592"/>
                </a:cubicBezTo>
                <a:close/>
                <a:moveTo>
                  <a:pt x="5050" y="8534"/>
                </a:moveTo>
                <a:cubicBezTo>
                  <a:pt x="5429" y="9284"/>
                  <a:pt x="6046" y="10144"/>
                  <a:pt x="6836" y="11037"/>
                </a:cubicBezTo>
                <a:cubicBezTo>
                  <a:pt x="6849" y="11048"/>
                  <a:pt x="6868" y="11059"/>
                  <a:pt x="6881" y="11048"/>
                </a:cubicBezTo>
                <a:cubicBezTo>
                  <a:pt x="6894" y="11092"/>
                  <a:pt x="6939" y="11103"/>
                  <a:pt x="6952" y="11037"/>
                </a:cubicBezTo>
                <a:cubicBezTo>
                  <a:pt x="7183" y="9593"/>
                  <a:pt x="7196" y="8060"/>
                  <a:pt x="6977" y="6605"/>
                </a:cubicBezTo>
                <a:cubicBezTo>
                  <a:pt x="6964" y="6527"/>
                  <a:pt x="6894" y="6561"/>
                  <a:pt x="6907" y="6638"/>
                </a:cubicBezTo>
                <a:cubicBezTo>
                  <a:pt x="7099" y="7939"/>
                  <a:pt x="7106" y="9306"/>
                  <a:pt x="6939" y="10607"/>
                </a:cubicBezTo>
                <a:cubicBezTo>
                  <a:pt x="6913" y="9769"/>
                  <a:pt x="6849" y="8931"/>
                  <a:pt x="6733" y="8115"/>
                </a:cubicBezTo>
                <a:cubicBezTo>
                  <a:pt x="6720" y="8038"/>
                  <a:pt x="6650" y="8071"/>
                  <a:pt x="6662" y="8148"/>
                </a:cubicBezTo>
                <a:cubicBezTo>
                  <a:pt x="6778" y="8986"/>
                  <a:pt x="6849" y="9835"/>
                  <a:pt x="6868" y="10695"/>
                </a:cubicBezTo>
                <a:cubicBezTo>
                  <a:pt x="6759" y="10453"/>
                  <a:pt x="6688" y="10155"/>
                  <a:pt x="6618" y="9868"/>
                </a:cubicBezTo>
                <a:cubicBezTo>
                  <a:pt x="6534" y="9526"/>
                  <a:pt x="6463" y="9185"/>
                  <a:pt x="6399" y="8832"/>
                </a:cubicBezTo>
                <a:cubicBezTo>
                  <a:pt x="6271" y="8159"/>
                  <a:pt x="6181" y="7465"/>
                  <a:pt x="6123" y="6759"/>
                </a:cubicBezTo>
                <a:cubicBezTo>
                  <a:pt x="6116" y="6671"/>
                  <a:pt x="6039" y="6704"/>
                  <a:pt x="6052" y="6792"/>
                </a:cubicBezTo>
                <a:cubicBezTo>
                  <a:pt x="6116" y="7542"/>
                  <a:pt x="6219" y="8292"/>
                  <a:pt x="6361" y="9008"/>
                </a:cubicBezTo>
                <a:cubicBezTo>
                  <a:pt x="6425" y="9339"/>
                  <a:pt x="6495" y="9681"/>
                  <a:pt x="6579" y="10001"/>
                </a:cubicBezTo>
                <a:cubicBezTo>
                  <a:pt x="6598" y="10089"/>
                  <a:pt x="6624" y="10177"/>
                  <a:pt x="6643" y="10254"/>
                </a:cubicBezTo>
                <a:cubicBezTo>
                  <a:pt x="6123" y="9041"/>
                  <a:pt x="5731" y="7531"/>
                  <a:pt x="5525" y="5921"/>
                </a:cubicBezTo>
                <a:cubicBezTo>
                  <a:pt x="5358" y="4576"/>
                  <a:pt x="5326" y="3231"/>
                  <a:pt x="5423" y="1974"/>
                </a:cubicBezTo>
                <a:cubicBezTo>
                  <a:pt x="5429" y="2139"/>
                  <a:pt x="5429" y="2293"/>
                  <a:pt x="5435" y="2448"/>
                </a:cubicBezTo>
                <a:cubicBezTo>
                  <a:pt x="5455" y="3209"/>
                  <a:pt x="5512" y="3958"/>
                  <a:pt x="5602" y="4708"/>
                </a:cubicBezTo>
                <a:cubicBezTo>
                  <a:pt x="5615" y="4785"/>
                  <a:pt x="5686" y="4752"/>
                  <a:pt x="5673" y="4675"/>
                </a:cubicBezTo>
                <a:cubicBezTo>
                  <a:pt x="5583" y="3947"/>
                  <a:pt x="5532" y="3198"/>
                  <a:pt x="5506" y="2448"/>
                </a:cubicBezTo>
                <a:cubicBezTo>
                  <a:pt x="5493" y="2051"/>
                  <a:pt x="5480" y="1632"/>
                  <a:pt x="5493" y="1213"/>
                </a:cubicBezTo>
                <a:cubicBezTo>
                  <a:pt x="5500" y="1180"/>
                  <a:pt x="5500" y="1158"/>
                  <a:pt x="5506" y="1125"/>
                </a:cubicBezTo>
                <a:cubicBezTo>
                  <a:pt x="5512" y="1323"/>
                  <a:pt x="5525" y="1511"/>
                  <a:pt x="5538" y="1709"/>
                </a:cubicBezTo>
                <a:cubicBezTo>
                  <a:pt x="5577" y="2282"/>
                  <a:pt x="5641" y="2856"/>
                  <a:pt x="5737" y="3418"/>
                </a:cubicBezTo>
                <a:cubicBezTo>
                  <a:pt x="5750" y="3495"/>
                  <a:pt x="5821" y="3462"/>
                  <a:pt x="5808" y="3385"/>
                </a:cubicBezTo>
                <a:cubicBezTo>
                  <a:pt x="5725" y="2878"/>
                  <a:pt x="5667" y="2371"/>
                  <a:pt x="5622" y="1852"/>
                </a:cubicBezTo>
                <a:cubicBezTo>
                  <a:pt x="5602" y="1577"/>
                  <a:pt x="5590" y="1312"/>
                  <a:pt x="5577" y="1036"/>
                </a:cubicBezTo>
                <a:cubicBezTo>
                  <a:pt x="5577" y="948"/>
                  <a:pt x="5564" y="838"/>
                  <a:pt x="5564" y="728"/>
                </a:cubicBezTo>
                <a:cubicBezTo>
                  <a:pt x="5577" y="651"/>
                  <a:pt x="5590" y="584"/>
                  <a:pt x="5602" y="518"/>
                </a:cubicBezTo>
                <a:cubicBezTo>
                  <a:pt x="5744" y="1257"/>
                  <a:pt x="5853" y="2018"/>
                  <a:pt x="5924" y="2790"/>
                </a:cubicBezTo>
                <a:cubicBezTo>
                  <a:pt x="5930" y="2878"/>
                  <a:pt x="6007" y="2845"/>
                  <a:pt x="5994" y="2757"/>
                </a:cubicBezTo>
                <a:cubicBezTo>
                  <a:pt x="5917" y="1952"/>
                  <a:pt x="5802" y="1147"/>
                  <a:pt x="5654" y="375"/>
                </a:cubicBezTo>
                <a:cubicBezTo>
                  <a:pt x="5654" y="375"/>
                  <a:pt x="5654" y="375"/>
                  <a:pt x="5660" y="386"/>
                </a:cubicBezTo>
                <a:cubicBezTo>
                  <a:pt x="6007" y="1444"/>
                  <a:pt x="6187" y="2646"/>
                  <a:pt x="6174" y="3870"/>
                </a:cubicBezTo>
                <a:cubicBezTo>
                  <a:pt x="6174" y="3958"/>
                  <a:pt x="6251" y="3958"/>
                  <a:pt x="6251" y="3870"/>
                </a:cubicBezTo>
                <a:cubicBezTo>
                  <a:pt x="6264" y="2790"/>
                  <a:pt x="6129" y="1720"/>
                  <a:pt x="5859" y="750"/>
                </a:cubicBezTo>
                <a:cubicBezTo>
                  <a:pt x="6001" y="1048"/>
                  <a:pt x="6129" y="1367"/>
                  <a:pt x="6251" y="1698"/>
                </a:cubicBezTo>
                <a:cubicBezTo>
                  <a:pt x="6451" y="2316"/>
                  <a:pt x="6579" y="3010"/>
                  <a:pt x="6618" y="3727"/>
                </a:cubicBezTo>
                <a:cubicBezTo>
                  <a:pt x="6618" y="3771"/>
                  <a:pt x="6637" y="3793"/>
                  <a:pt x="6656" y="3793"/>
                </a:cubicBezTo>
                <a:cubicBezTo>
                  <a:pt x="6637" y="3804"/>
                  <a:pt x="6618" y="3848"/>
                  <a:pt x="6630" y="3881"/>
                </a:cubicBezTo>
                <a:cubicBezTo>
                  <a:pt x="6656" y="3958"/>
                  <a:pt x="6720" y="3892"/>
                  <a:pt x="6695" y="3815"/>
                </a:cubicBezTo>
                <a:cubicBezTo>
                  <a:pt x="6688" y="3793"/>
                  <a:pt x="6675" y="3782"/>
                  <a:pt x="6669" y="3782"/>
                </a:cubicBezTo>
                <a:cubicBezTo>
                  <a:pt x="6682" y="3771"/>
                  <a:pt x="6695" y="3760"/>
                  <a:pt x="6688" y="3727"/>
                </a:cubicBezTo>
                <a:cubicBezTo>
                  <a:pt x="6669" y="3396"/>
                  <a:pt x="6630" y="3076"/>
                  <a:pt x="6579" y="2757"/>
                </a:cubicBezTo>
                <a:cubicBezTo>
                  <a:pt x="6804" y="3562"/>
                  <a:pt x="6977" y="4444"/>
                  <a:pt x="7093" y="5359"/>
                </a:cubicBezTo>
                <a:cubicBezTo>
                  <a:pt x="7344" y="7355"/>
                  <a:pt x="7292" y="9383"/>
                  <a:pt x="6952" y="11070"/>
                </a:cubicBezTo>
                <a:cubicBezTo>
                  <a:pt x="6945" y="11114"/>
                  <a:pt x="6952" y="11169"/>
                  <a:pt x="6977" y="11192"/>
                </a:cubicBezTo>
                <a:cubicBezTo>
                  <a:pt x="7478" y="11743"/>
                  <a:pt x="8044" y="12305"/>
                  <a:pt x="8654" y="12845"/>
                </a:cubicBezTo>
                <a:cubicBezTo>
                  <a:pt x="8673" y="12868"/>
                  <a:pt x="8693" y="12857"/>
                  <a:pt x="8712" y="12845"/>
                </a:cubicBezTo>
                <a:cubicBezTo>
                  <a:pt x="8718" y="12857"/>
                  <a:pt x="8725" y="12868"/>
                  <a:pt x="8725" y="12890"/>
                </a:cubicBezTo>
                <a:cubicBezTo>
                  <a:pt x="8738" y="12923"/>
                  <a:pt x="8763" y="12923"/>
                  <a:pt x="8783" y="12901"/>
                </a:cubicBezTo>
                <a:cubicBezTo>
                  <a:pt x="8796" y="12901"/>
                  <a:pt x="8808" y="12901"/>
                  <a:pt x="8815" y="12879"/>
                </a:cubicBezTo>
                <a:cubicBezTo>
                  <a:pt x="8892" y="12735"/>
                  <a:pt x="8950" y="12559"/>
                  <a:pt x="8995" y="12382"/>
                </a:cubicBezTo>
                <a:cubicBezTo>
                  <a:pt x="8950" y="12570"/>
                  <a:pt x="8911" y="12746"/>
                  <a:pt x="8860" y="12912"/>
                </a:cubicBezTo>
                <a:cubicBezTo>
                  <a:pt x="8847" y="12967"/>
                  <a:pt x="8860" y="13022"/>
                  <a:pt x="8885" y="13044"/>
                </a:cubicBezTo>
                <a:cubicBezTo>
                  <a:pt x="9541" y="13617"/>
                  <a:pt x="10228" y="14158"/>
                  <a:pt x="10935" y="14665"/>
                </a:cubicBezTo>
                <a:cubicBezTo>
                  <a:pt x="10961" y="14687"/>
                  <a:pt x="10986" y="14676"/>
                  <a:pt x="11006" y="14632"/>
                </a:cubicBezTo>
                <a:cubicBezTo>
                  <a:pt x="11012" y="14621"/>
                  <a:pt x="11019" y="14599"/>
                  <a:pt x="11019" y="14577"/>
                </a:cubicBezTo>
                <a:cubicBezTo>
                  <a:pt x="11044" y="14588"/>
                  <a:pt x="11070" y="14555"/>
                  <a:pt x="11064" y="14499"/>
                </a:cubicBezTo>
                <a:cubicBezTo>
                  <a:pt x="11044" y="14422"/>
                  <a:pt x="11031" y="14345"/>
                  <a:pt x="11012" y="14257"/>
                </a:cubicBezTo>
                <a:cubicBezTo>
                  <a:pt x="10929" y="12801"/>
                  <a:pt x="10871" y="11346"/>
                  <a:pt x="10839" y="9890"/>
                </a:cubicBezTo>
                <a:cubicBezTo>
                  <a:pt x="10839" y="9802"/>
                  <a:pt x="10762" y="9802"/>
                  <a:pt x="10762" y="9890"/>
                </a:cubicBezTo>
                <a:cubicBezTo>
                  <a:pt x="10794" y="11181"/>
                  <a:pt x="10839" y="12460"/>
                  <a:pt x="10909" y="13739"/>
                </a:cubicBezTo>
                <a:cubicBezTo>
                  <a:pt x="10762" y="12945"/>
                  <a:pt x="10665" y="12129"/>
                  <a:pt x="10614" y="11291"/>
                </a:cubicBezTo>
                <a:cubicBezTo>
                  <a:pt x="10607" y="11203"/>
                  <a:pt x="10530" y="11203"/>
                  <a:pt x="10537" y="11291"/>
                </a:cubicBezTo>
                <a:cubicBezTo>
                  <a:pt x="10594" y="12305"/>
                  <a:pt x="10729" y="13298"/>
                  <a:pt x="10929" y="14246"/>
                </a:cubicBezTo>
                <a:cubicBezTo>
                  <a:pt x="10517" y="12956"/>
                  <a:pt x="10267" y="11368"/>
                  <a:pt x="10190" y="9615"/>
                </a:cubicBezTo>
                <a:cubicBezTo>
                  <a:pt x="10119" y="7917"/>
                  <a:pt x="10235" y="6219"/>
                  <a:pt x="10511" y="4730"/>
                </a:cubicBezTo>
                <a:cubicBezTo>
                  <a:pt x="10453" y="5579"/>
                  <a:pt x="10415" y="6439"/>
                  <a:pt x="10402" y="7299"/>
                </a:cubicBezTo>
                <a:cubicBezTo>
                  <a:pt x="10402" y="7387"/>
                  <a:pt x="10479" y="7387"/>
                  <a:pt x="10479" y="7299"/>
                </a:cubicBezTo>
                <a:cubicBezTo>
                  <a:pt x="10492" y="6406"/>
                  <a:pt x="10530" y="5524"/>
                  <a:pt x="10594" y="4631"/>
                </a:cubicBezTo>
                <a:cubicBezTo>
                  <a:pt x="10646" y="5160"/>
                  <a:pt x="10678" y="5700"/>
                  <a:pt x="10691" y="6241"/>
                </a:cubicBezTo>
                <a:cubicBezTo>
                  <a:pt x="10691" y="6329"/>
                  <a:pt x="10768" y="6329"/>
                  <a:pt x="10768" y="6241"/>
                </a:cubicBezTo>
                <a:cubicBezTo>
                  <a:pt x="10749" y="5557"/>
                  <a:pt x="10704" y="4874"/>
                  <a:pt x="10627" y="4201"/>
                </a:cubicBezTo>
                <a:cubicBezTo>
                  <a:pt x="10627" y="4201"/>
                  <a:pt x="10627" y="4201"/>
                  <a:pt x="10627" y="4201"/>
                </a:cubicBezTo>
                <a:cubicBezTo>
                  <a:pt x="10627" y="4190"/>
                  <a:pt x="10627" y="4190"/>
                  <a:pt x="10627" y="4179"/>
                </a:cubicBezTo>
                <a:cubicBezTo>
                  <a:pt x="10627" y="4179"/>
                  <a:pt x="10627" y="4168"/>
                  <a:pt x="10627" y="4168"/>
                </a:cubicBezTo>
                <a:cubicBezTo>
                  <a:pt x="10627" y="4157"/>
                  <a:pt x="10633" y="4146"/>
                  <a:pt x="10633" y="4135"/>
                </a:cubicBezTo>
                <a:cubicBezTo>
                  <a:pt x="10877" y="5083"/>
                  <a:pt x="11102" y="6086"/>
                  <a:pt x="11044" y="7145"/>
                </a:cubicBezTo>
                <a:cubicBezTo>
                  <a:pt x="11038" y="7233"/>
                  <a:pt x="11115" y="7233"/>
                  <a:pt x="11121" y="7145"/>
                </a:cubicBezTo>
                <a:cubicBezTo>
                  <a:pt x="11166" y="6285"/>
                  <a:pt x="11025" y="5458"/>
                  <a:pt x="10845" y="4675"/>
                </a:cubicBezTo>
                <a:cubicBezTo>
                  <a:pt x="11231" y="5932"/>
                  <a:pt x="11468" y="7498"/>
                  <a:pt x="11539" y="9163"/>
                </a:cubicBezTo>
                <a:cubicBezTo>
                  <a:pt x="11616" y="11004"/>
                  <a:pt x="11475" y="12867"/>
                  <a:pt x="11141" y="14433"/>
                </a:cubicBezTo>
                <a:cubicBezTo>
                  <a:pt x="11333" y="13275"/>
                  <a:pt x="11410" y="12063"/>
                  <a:pt x="11365" y="10850"/>
                </a:cubicBezTo>
                <a:cubicBezTo>
                  <a:pt x="11365" y="10761"/>
                  <a:pt x="11288" y="10761"/>
                  <a:pt x="11288" y="10850"/>
                </a:cubicBezTo>
                <a:cubicBezTo>
                  <a:pt x="11327" y="11875"/>
                  <a:pt x="11275" y="12900"/>
                  <a:pt x="11141" y="13904"/>
                </a:cubicBezTo>
                <a:cubicBezTo>
                  <a:pt x="11147" y="13198"/>
                  <a:pt x="11134" y="12493"/>
                  <a:pt x="11102" y="11798"/>
                </a:cubicBezTo>
                <a:cubicBezTo>
                  <a:pt x="11096" y="11710"/>
                  <a:pt x="11025" y="11710"/>
                  <a:pt x="11025" y="11798"/>
                </a:cubicBezTo>
                <a:cubicBezTo>
                  <a:pt x="11057" y="12636"/>
                  <a:pt x="11070" y="13485"/>
                  <a:pt x="11057" y="14323"/>
                </a:cubicBezTo>
                <a:cubicBezTo>
                  <a:pt x="11057" y="14345"/>
                  <a:pt x="11063" y="14356"/>
                  <a:pt x="11070" y="14367"/>
                </a:cubicBezTo>
                <a:cubicBezTo>
                  <a:pt x="11063" y="14400"/>
                  <a:pt x="11063" y="14433"/>
                  <a:pt x="11057" y="14455"/>
                </a:cubicBezTo>
                <a:cubicBezTo>
                  <a:pt x="11044" y="14521"/>
                  <a:pt x="11096" y="14554"/>
                  <a:pt x="11121" y="14521"/>
                </a:cubicBezTo>
                <a:cubicBezTo>
                  <a:pt x="11108" y="14565"/>
                  <a:pt x="11102" y="14609"/>
                  <a:pt x="11089" y="14654"/>
                </a:cubicBezTo>
                <a:cubicBezTo>
                  <a:pt x="11076" y="14709"/>
                  <a:pt x="11089" y="14764"/>
                  <a:pt x="11121" y="14786"/>
                </a:cubicBezTo>
                <a:cubicBezTo>
                  <a:pt x="11539" y="15084"/>
                  <a:pt x="11956" y="15359"/>
                  <a:pt x="12374" y="15613"/>
                </a:cubicBezTo>
                <a:cubicBezTo>
                  <a:pt x="12779" y="15866"/>
                  <a:pt x="13190" y="16098"/>
                  <a:pt x="13595" y="16308"/>
                </a:cubicBezTo>
                <a:cubicBezTo>
                  <a:pt x="13614" y="16319"/>
                  <a:pt x="13633" y="16308"/>
                  <a:pt x="13653" y="16285"/>
                </a:cubicBezTo>
                <a:cubicBezTo>
                  <a:pt x="13653" y="16285"/>
                  <a:pt x="13653" y="16285"/>
                  <a:pt x="13653" y="16285"/>
                </a:cubicBezTo>
                <a:cubicBezTo>
                  <a:pt x="13665" y="16297"/>
                  <a:pt x="13678" y="16285"/>
                  <a:pt x="13691" y="16274"/>
                </a:cubicBezTo>
                <a:cubicBezTo>
                  <a:pt x="13691" y="16319"/>
                  <a:pt x="13704" y="16363"/>
                  <a:pt x="13736" y="16374"/>
                </a:cubicBezTo>
                <a:lnTo>
                  <a:pt x="13794" y="16407"/>
                </a:lnTo>
                <a:lnTo>
                  <a:pt x="13794" y="16407"/>
                </a:lnTo>
                <a:cubicBezTo>
                  <a:pt x="15098" y="17068"/>
                  <a:pt x="16312" y="17498"/>
                  <a:pt x="17405" y="17686"/>
                </a:cubicBezTo>
                <a:cubicBezTo>
                  <a:pt x="19094" y="17972"/>
                  <a:pt x="20450" y="17675"/>
                  <a:pt x="21433" y="16804"/>
                </a:cubicBezTo>
                <a:lnTo>
                  <a:pt x="21446" y="16837"/>
                </a:lnTo>
                <a:cubicBezTo>
                  <a:pt x="20463" y="17719"/>
                  <a:pt x="19101" y="18017"/>
                  <a:pt x="17405" y="17730"/>
                </a:cubicBezTo>
                <a:cubicBezTo>
                  <a:pt x="16300" y="17542"/>
                  <a:pt x="15073" y="17101"/>
                  <a:pt x="13755" y="16429"/>
                </a:cubicBezTo>
                <a:cubicBezTo>
                  <a:pt x="13730" y="16418"/>
                  <a:pt x="13704" y="16429"/>
                  <a:pt x="13691" y="16473"/>
                </a:cubicBezTo>
                <a:cubicBezTo>
                  <a:pt x="13691" y="16418"/>
                  <a:pt x="13640" y="16385"/>
                  <a:pt x="13621" y="16440"/>
                </a:cubicBezTo>
                <a:cubicBezTo>
                  <a:pt x="13621" y="16440"/>
                  <a:pt x="13621" y="16440"/>
                  <a:pt x="13614" y="16451"/>
                </a:cubicBezTo>
                <a:cubicBezTo>
                  <a:pt x="13203" y="16495"/>
                  <a:pt x="12785" y="16594"/>
                  <a:pt x="12381" y="16727"/>
                </a:cubicBezTo>
                <a:cubicBezTo>
                  <a:pt x="12368" y="16727"/>
                  <a:pt x="12361" y="16738"/>
                  <a:pt x="12361" y="16749"/>
                </a:cubicBezTo>
                <a:cubicBezTo>
                  <a:pt x="12336" y="16727"/>
                  <a:pt x="12297" y="16782"/>
                  <a:pt x="12316" y="16837"/>
                </a:cubicBezTo>
                <a:cubicBezTo>
                  <a:pt x="12329" y="16881"/>
                  <a:pt x="12368" y="16870"/>
                  <a:pt x="12381" y="16837"/>
                </a:cubicBezTo>
                <a:cubicBezTo>
                  <a:pt x="12387" y="16848"/>
                  <a:pt x="12393" y="16848"/>
                  <a:pt x="12406" y="16848"/>
                </a:cubicBezTo>
                <a:cubicBezTo>
                  <a:pt x="12638" y="16771"/>
                  <a:pt x="12875" y="16704"/>
                  <a:pt x="13113" y="16660"/>
                </a:cubicBezTo>
                <a:cubicBezTo>
                  <a:pt x="12805" y="16782"/>
                  <a:pt x="12509" y="16958"/>
                  <a:pt x="12226" y="17201"/>
                </a:cubicBezTo>
                <a:cubicBezTo>
                  <a:pt x="12181" y="17234"/>
                  <a:pt x="12220" y="17355"/>
                  <a:pt x="12265" y="17311"/>
                </a:cubicBezTo>
                <a:cubicBezTo>
                  <a:pt x="12625" y="17013"/>
                  <a:pt x="13004" y="16804"/>
                  <a:pt x="13402" y="16704"/>
                </a:cubicBezTo>
                <a:cubicBezTo>
                  <a:pt x="13055" y="17168"/>
                  <a:pt x="12702" y="17609"/>
                  <a:pt x="12336" y="18028"/>
                </a:cubicBezTo>
                <a:cubicBezTo>
                  <a:pt x="12297" y="18072"/>
                  <a:pt x="12336" y="18182"/>
                  <a:pt x="12374" y="18138"/>
                </a:cubicBezTo>
                <a:cubicBezTo>
                  <a:pt x="12760" y="17697"/>
                  <a:pt x="13139" y="17234"/>
                  <a:pt x="13498" y="16737"/>
                </a:cubicBezTo>
                <a:cubicBezTo>
                  <a:pt x="13119" y="17509"/>
                  <a:pt x="12586" y="18017"/>
                  <a:pt x="12072" y="18502"/>
                </a:cubicBezTo>
                <a:cubicBezTo>
                  <a:pt x="12027" y="18546"/>
                  <a:pt x="12066" y="18656"/>
                  <a:pt x="12111" y="18612"/>
                </a:cubicBezTo>
                <a:cubicBezTo>
                  <a:pt x="12683" y="18083"/>
                  <a:pt x="13267" y="17509"/>
                  <a:pt x="13653" y="16605"/>
                </a:cubicBezTo>
                <a:cubicBezTo>
                  <a:pt x="13145" y="17994"/>
                  <a:pt x="12393" y="19207"/>
                  <a:pt x="11532" y="20045"/>
                </a:cubicBezTo>
                <a:cubicBezTo>
                  <a:pt x="10672" y="20883"/>
                  <a:pt x="9759" y="21291"/>
                  <a:pt x="8930" y="21214"/>
                </a:cubicBezTo>
                <a:cubicBezTo>
                  <a:pt x="9676" y="21027"/>
                  <a:pt x="10395" y="20652"/>
                  <a:pt x="11076" y="20111"/>
                </a:cubicBezTo>
                <a:cubicBezTo>
                  <a:pt x="11121" y="20078"/>
                  <a:pt x="11083" y="19968"/>
                  <a:pt x="11038" y="20001"/>
                </a:cubicBezTo>
                <a:cubicBezTo>
                  <a:pt x="10453" y="20464"/>
                  <a:pt x="9836" y="20806"/>
                  <a:pt x="9200" y="21005"/>
                </a:cubicBezTo>
                <a:cubicBezTo>
                  <a:pt x="9547" y="20784"/>
                  <a:pt x="9894" y="20541"/>
                  <a:pt x="10235" y="20288"/>
                </a:cubicBezTo>
                <a:cubicBezTo>
                  <a:pt x="10280" y="20255"/>
                  <a:pt x="10241" y="20145"/>
                  <a:pt x="10196" y="20178"/>
                </a:cubicBezTo>
                <a:cubicBezTo>
                  <a:pt x="9804" y="20486"/>
                  <a:pt x="9399" y="20751"/>
                  <a:pt x="8995" y="20994"/>
                </a:cubicBezTo>
                <a:cubicBezTo>
                  <a:pt x="9477" y="20409"/>
                  <a:pt x="9978" y="19858"/>
                  <a:pt x="10485" y="19351"/>
                </a:cubicBezTo>
                <a:cubicBezTo>
                  <a:pt x="10530" y="19307"/>
                  <a:pt x="10492" y="19196"/>
                  <a:pt x="10447" y="19240"/>
                </a:cubicBezTo>
                <a:cubicBezTo>
                  <a:pt x="10125" y="19560"/>
                  <a:pt x="9804" y="19902"/>
                  <a:pt x="9489" y="20255"/>
                </a:cubicBezTo>
                <a:cubicBezTo>
                  <a:pt x="10003" y="19582"/>
                  <a:pt x="10562" y="19009"/>
                  <a:pt x="11147" y="18535"/>
                </a:cubicBezTo>
                <a:cubicBezTo>
                  <a:pt x="11192" y="18502"/>
                  <a:pt x="11153" y="18380"/>
                  <a:pt x="11108" y="18425"/>
                </a:cubicBezTo>
                <a:cubicBezTo>
                  <a:pt x="10376" y="19020"/>
                  <a:pt x="9695" y="19770"/>
                  <a:pt x="9078" y="20663"/>
                </a:cubicBezTo>
                <a:cubicBezTo>
                  <a:pt x="9393" y="19968"/>
                  <a:pt x="9778" y="19362"/>
                  <a:pt x="10215" y="18888"/>
                </a:cubicBezTo>
                <a:cubicBezTo>
                  <a:pt x="10254" y="18843"/>
                  <a:pt x="10222" y="18733"/>
                  <a:pt x="10177" y="18777"/>
                </a:cubicBezTo>
                <a:cubicBezTo>
                  <a:pt x="9843" y="19130"/>
                  <a:pt x="9547" y="19571"/>
                  <a:pt x="9277" y="20056"/>
                </a:cubicBezTo>
                <a:cubicBezTo>
                  <a:pt x="9746" y="19075"/>
                  <a:pt x="10337" y="18215"/>
                  <a:pt x="10999" y="17575"/>
                </a:cubicBezTo>
                <a:cubicBezTo>
                  <a:pt x="11744" y="16848"/>
                  <a:pt x="12535" y="16440"/>
                  <a:pt x="13280" y="16396"/>
                </a:cubicBezTo>
                <a:cubicBezTo>
                  <a:pt x="13312" y="16396"/>
                  <a:pt x="13331" y="16352"/>
                  <a:pt x="13338" y="16307"/>
                </a:cubicBezTo>
                <a:cubicBezTo>
                  <a:pt x="13344" y="16252"/>
                  <a:pt x="13325" y="16208"/>
                  <a:pt x="13299" y="16197"/>
                </a:cubicBezTo>
                <a:cubicBezTo>
                  <a:pt x="12997" y="16032"/>
                  <a:pt x="12689" y="15855"/>
                  <a:pt x="12387" y="15668"/>
                </a:cubicBezTo>
                <a:cubicBezTo>
                  <a:pt x="11982" y="15414"/>
                  <a:pt x="11571" y="15150"/>
                  <a:pt x="11166" y="14863"/>
                </a:cubicBezTo>
                <a:cubicBezTo>
                  <a:pt x="11141" y="14841"/>
                  <a:pt x="11115" y="14863"/>
                  <a:pt x="11096" y="14896"/>
                </a:cubicBezTo>
                <a:cubicBezTo>
                  <a:pt x="10485" y="16252"/>
                  <a:pt x="9624" y="17377"/>
                  <a:pt x="8661" y="18072"/>
                </a:cubicBezTo>
                <a:cubicBezTo>
                  <a:pt x="7793" y="18689"/>
                  <a:pt x="6900" y="18921"/>
                  <a:pt x="6110" y="18733"/>
                </a:cubicBezTo>
                <a:cubicBezTo>
                  <a:pt x="6116" y="18733"/>
                  <a:pt x="6123" y="18733"/>
                  <a:pt x="6123" y="18733"/>
                </a:cubicBezTo>
                <a:cubicBezTo>
                  <a:pt x="6817" y="18755"/>
                  <a:pt x="7568" y="18843"/>
                  <a:pt x="8102" y="17961"/>
                </a:cubicBezTo>
                <a:cubicBezTo>
                  <a:pt x="8134" y="17906"/>
                  <a:pt x="8082" y="17807"/>
                  <a:pt x="8050" y="17873"/>
                </a:cubicBezTo>
                <a:cubicBezTo>
                  <a:pt x="7645" y="18535"/>
                  <a:pt x="7106" y="18623"/>
                  <a:pt x="6566" y="18623"/>
                </a:cubicBezTo>
                <a:cubicBezTo>
                  <a:pt x="6682" y="18590"/>
                  <a:pt x="6797" y="18557"/>
                  <a:pt x="6907" y="18513"/>
                </a:cubicBezTo>
                <a:cubicBezTo>
                  <a:pt x="7196" y="18402"/>
                  <a:pt x="7504" y="18259"/>
                  <a:pt x="7703" y="17851"/>
                </a:cubicBezTo>
                <a:cubicBezTo>
                  <a:pt x="7735" y="17785"/>
                  <a:pt x="7678" y="17697"/>
                  <a:pt x="7652" y="17763"/>
                </a:cubicBezTo>
                <a:cubicBezTo>
                  <a:pt x="7453" y="18182"/>
                  <a:pt x="7119" y="18303"/>
                  <a:pt x="6823" y="18413"/>
                </a:cubicBezTo>
                <a:cubicBezTo>
                  <a:pt x="6592" y="18502"/>
                  <a:pt x="6354" y="18557"/>
                  <a:pt x="6123" y="18612"/>
                </a:cubicBezTo>
                <a:cubicBezTo>
                  <a:pt x="6078" y="18612"/>
                  <a:pt x="6026" y="18612"/>
                  <a:pt x="5981" y="18612"/>
                </a:cubicBezTo>
                <a:cubicBezTo>
                  <a:pt x="6026" y="18546"/>
                  <a:pt x="6065" y="18491"/>
                  <a:pt x="6110" y="18424"/>
                </a:cubicBezTo>
                <a:cubicBezTo>
                  <a:pt x="6483" y="17983"/>
                  <a:pt x="6868" y="17564"/>
                  <a:pt x="7254" y="17156"/>
                </a:cubicBezTo>
                <a:cubicBezTo>
                  <a:pt x="7260" y="17145"/>
                  <a:pt x="7266" y="17134"/>
                  <a:pt x="7266" y="17123"/>
                </a:cubicBezTo>
                <a:cubicBezTo>
                  <a:pt x="7266" y="17123"/>
                  <a:pt x="7266" y="17134"/>
                  <a:pt x="7266" y="17134"/>
                </a:cubicBezTo>
                <a:cubicBezTo>
                  <a:pt x="7273" y="17145"/>
                  <a:pt x="7273" y="17157"/>
                  <a:pt x="7279" y="17157"/>
                </a:cubicBezTo>
                <a:cubicBezTo>
                  <a:pt x="7279" y="17157"/>
                  <a:pt x="7286" y="17157"/>
                  <a:pt x="7286" y="17168"/>
                </a:cubicBezTo>
                <a:cubicBezTo>
                  <a:pt x="7292" y="17168"/>
                  <a:pt x="7299" y="17168"/>
                  <a:pt x="7305" y="17168"/>
                </a:cubicBezTo>
                <a:cubicBezTo>
                  <a:pt x="7311" y="17168"/>
                  <a:pt x="7318" y="17168"/>
                  <a:pt x="7318" y="17157"/>
                </a:cubicBezTo>
                <a:cubicBezTo>
                  <a:pt x="7324" y="17157"/>
                  <a:pt x="7331" y="17145"/>
                  <a:pt x="7331" y="17145"/>
                </a:cubicBezTo>
                <a:cubicBezTo>
                  <a:pt x="7337" y="17145"/>
                  <a:pt x="7337" y="17134"/>
                  <a:pt x="7344" y="17123"/>
                </a:cubicBezTo>
                <a:cubicBezTo>
                  <a:pt x="7344" y="17112"/>
                  <a:pt x="7350" y="17112"/>
                  <a:pt x="7350" y="17101"/>
                </a:cubicBezTo>
                <a:cubicBezTo>
                  <a:pt x="7350" y="17090"/>
                  <a:pt x="7350" y="17079"/>
                  <a:pt x="7350" y="17079"/>
                </a:cubicBezTo>
                <a:cubicBezTo>
                  <a:pt x="7350" y="17079"/>
                  <a:pt x="7350" y="17068"/>
                  <a:pt x="7344" y="17068"/>
                </a:cubicBezTo>
                <a:cubicBezTo>
                  <a:pt x="7337" y="17057"/>
                  <a:pt x="7337" y="17046"/>
                  <a:pt x="7331" y="17046"/>
                </a:cubicBezTo>
                <a:cubicBezTo>
                  <a:pt x="7331" y="17046"/>
                  <a:pt x="7324" y="17046"/>
                  <a:pt x="7324" y="17035"/>
                </a:cubicBezTo>
                <a:cubicBezTo>
                  <a:pt x="7318" y="17035"/>
                  <a:pt x="7311" y="17035"/>
                  <a:pt x="7305" y="17035"/>
                </a:cubicBezTo>
                <a:cubicBezTo>
                  <a:pt x="7299" y="17035"/>
                  <a:pt x="7292" y="17035"/>
                  <a:pt x="7292" y="17046"/>
                </a:cubicBezTo>
                <a:cubicBezTo>
                  <a:pt x="7286" y="17046"/>
                  <a:pt x="7279" y="17057"/>
                  <a:pt x="7279" y="17057"/>
                </a:cubicBezTo>
                <a:cubicBezTo>
                  <a:pt x="7273" y="17057"/>
                  <a:pt x="7273" y="17068"/>
                  <a:pt x="7266" y="17079"/>
                </a:cubicBezTo>
                <a:cubicBezTo>
                  <a:pt x="7266" y="17079"/>
                  <a:pt x="7266" y="17090"/>
                  <a:pt x="7266" y="17090"/>
                </a:cubicBezTo>
                <a:cubicBezTo>
                  <a:pt x="7260" y="17057"/>
                  <a:pt x="7234" y="17024"/>
                  <a:pt x="7215" y="17057"/>
                </a:cubicBezTo>
                <a:cubicBezTo>
                  <a:pt x="7099" y="17179"/>
                  <a:pt x="6990" y="17300"/>
                  <a:pt x="6874" y="17421"/>
                </a:cubicBezTo>
                <a:cubicBezTo>
                  <a:pt x="7247" y="16958"/>
                  <a:pt x="7626" y="16517"/>
                  <a:pt x="8018" y="16098"/>
                </a:cubicBezTo>
                <a:cubicBezTo>
                  <a:pt x="8057" y="16054"/>
                  <a:pt x="8025" y="15944"/>
                  <a:pt x="7980" y="15988"/>
                </a:cubicBezTo>
                <a:cubicBezTo>
                  <a:pt x="7311" y="16693"/>
                  <a:pt x="6675" y="17476"/>
                  <a:pt x="6065" y="18325"/>
                </a:cubicBezTo>
                <a:cubicBezTo>
                  <a:pt x="6052" y="18347"/>
                  <a:pt x="6033" y="18358"/>
                  <a:pt x="6020" y="18380"/>
                </a:cubicBezTo>
                <a:cubicBezTo>
                  <a:pt x="6617" y="17156"/>
                  <a:pt x="7421" y="16153"/>
                  <a:pt x="8307" y="15514"/>
                </a:cubicBezTo>
                <a:cubicBezTo>
                  <a:pt x="8513" y="15370"/>
                  <a:pt x="8718" y="15238"/>
                  <a:pt x="8924" y="15139"/>
                </a:cubicBezTo>
                <a:cubicBezTo>
                  <a:pt x="8911" y="15161"/>
                  <a:pt x="8898" y="15183"/>
                  <a:pt x="8911" y="15227"/>
                </a:cubicBezTo>
                <a:cubicBezTo>
                  <a:pt x="8937" y="15304"/>
                  <a:pt x="9001" y="15238"/>
                  <a:pt x="8975" y="15161"/>
                </a:cubicBezTo>
                <a:cubicBezTo>
                  <a:pt x="8969" y="15139"/>
                  <a:pt x="8956" y="15128"/>
                  <a:pt x="8943" y="15128"/>
                </a:cubicBezTo>
                <a:cubicBezTo>
                  <a:pt x="8956" y="15117"/>
                  <a:pt x="8969" y="15117"/>
                  <a:pt x="8988" y="15106"/>
                </a:cubicBezTo>
                <a:cubicBezTo>
                  <a:pt x="8995" y="15139"/>
                  <a:pt x="9007" y="15161"/>
                  <a:pt x="9033" y="15150"/>
                </a:cubicBezTo>
                <a:cubicBezTo>
                  <a:pt x="9554" y="14995"/>
                  <a:pt x="10087" y="14973"/>
                  <a:pt x="10614" y="15050"/>
                </a:cubicBezTo>
                <a:cubicBezTo>
                  <a:pt x="10145" y="15205"/>
                  <a:pt x="9669" y="15359"/>
                  <a:pt x="9200" y="15525"/>
                </a:cubicBezTo>
                <a:cubicBezTo>
                  <a:pt x="9155" y="15547"/>
                  <a:pt x="9175" y="15668"/>
                  <a:pt x="9220" y="15646"/>
                </a:cubicBezTo>
                <a:cubicBezTo>
                  <a:pt x="9721" y="15469"/>
                  <a:pt x="10215" y="15293"/>
                  <a:pt x="10716" y="15139"/>
                </a:cubicBezTo>
                <a:cubicBezTo>
                  <a:pt x="10427" y="15745"/>
                  <a:pt x="9990" y="16120"/>
                  <a:pt x="9534" y="16153"/>
                </a:cubicBezTo>
                <a:cubicBezTo>
                  <a:pt x="9483" y="16153"/>
                  <a:pt x="9483" y="16285"/>
                  <a:pt x="9534" y="16285"/>
                </a:cubicBezTo>
                <a:cubicBezTo>
                  <a:pt x="9862" y="16263"/>
                  <a:pt x="10177" y="16087"/>
                  <a:pt x="10440" y="15767"/>
                </a:cubicBezTo>
                <a:cubicBezTo>
                  <a:pt x="9965" y="16385"/>
                  <a:pt x="9425" y="16859"/>
                  <a:pt x="8853" y="17134"/>
                </a:cubicBezTo>
                <a:cubicBezTo>
                  <a:pt x="8808" y="17156"/>
                  <a:pt x="8828" y="17289"/>
                  <a:pt x="8873" y="17256"/>
                </a:cubicBezTo>
                <a:cubicBezTo>
                  <a:pt x="9669" y="16870"/>
                  <a:pt x="10395" y="16131"/>
                  <a:pt x="10980" y="15128"/>
                </a:cubicBezTo>
                <a:cubicBezTo>
                  <a:pt x="11012" y="15073"/>
                  <a:pt x="10961" y="14973"/>
                  <a:pt x="10928" y="15039"/>
                </a:cubicBezTo>
                <a:cubicBezTo>
                  <a:pt x="10839" y="15194"/>
                  <a:pt x="10742" y="15337"/>
                  <a:pt x="10646" y="15481"/>
                </a:cubicBezTo>
                <a:cubicBezTo>
                  <a:pt x="10716" y="15359"/>
                  <a:pt x="10787" y="15227"/>
                  <a:pt x="10845" y="15084"/>
                </a:cubicBezTo>
                <a:cubicBezTo>
                  <a:pt x="10851" y="15084"/>
                  <a:pt x="10858" y="15084"/>
                  <a:pt x="10864" y="15084"/>
                </a:cubicBezTo>
                <a:cubicBezTo>
                  <a:pt x="10916" y="15095"/>
                  <a:pt x="10916" y="14962"/>
                  <a:pt x="10864" y="14951"/>
                </a:cubicBezTo>
                <a:cubicBezTo>
                  <a:pt x="10858" y="14951"/>
                  <a:pt x="10858" y="14951"/>
                  <a:pt x="10851" y="14951"/>
                </a:cubicBezTo>
                <a:cubicBezTo>
                  <a:pt x="10845" y="14940"/>
                  <a:pt x="10832" y="14940"/>
                  <a:pt x="10826" y="14951"/>
                </a:cubicBezTo>
                <a:cubicBezTo>
                  <a:pt x="10357" y="14852"/>
                  <a:pt x="9881" y="14841"/>
                  <a:pt x="9412" y="14929"/>
                </a:cubicBezTo>
                <a:cubicBezTo>
                  <a:pt x="9888" y="14775"/>
                  <a:pt x="10357" y="14731"/>
                  <a:pt x="10806" y="14830"/>
                </a:cubicBezTo>
                <a:cubicBezTo>
                  <a:pt x="10839" y="14841"/>
                  <a:pt x="10864" y="14808"/>
                  <a:pt x="10871" y="14753"/>
                </a:cubicBezTo>
                <a:cubicBezTo>
                  <a:pt x="10877" y="14698"/>
                  <a:pt x="10864" y="14654"/>
                  <a:pt x="10839" y="14631"/>
                </a:cubicBezTo>
                <a:cubicBezTo>
                  <a:pt x="10190" y="14157"/>
                  <a:pt x="9547" y="13650"/>
                  <a:pt x="8937" y="13121"/>
                </a:cubicBezTo>
                <a:cubicBezTo>
                  <a:pt x="8911" y="13099"/>
                  <a:pt x="8885" y="13110"/>
                  <a:pt x="8866" y="13143"/>
                </a:cubicBezTo>
                <a:cubicBezTo>
                  <a:pt x="8699" y="13441"/>
                  <a:pt x="8513" y="13727"/>
                  <a:pt x="8314" y="13992"/>
                </a:cubicBezTo>
                <a:cubicBezTo>
                  <a:pt x="8436" y="13827"/>
                  <a:pt x="8545" y="13639"/>
                  <a:pt x="8628" y="13408"/>
                </a:cubicBezTo>
                <a:cubicBezTo>
                  <a:pt x="8673" y="13352"/>
                  <a:pt x="8712" y="13308"/>
                  <a:pt x="8757" y="13253"/>
                </a:cubicBezTo>
                <a:cubicBezTo>
                  <a:pt x="8783" y="13220"/>
                  <a:pt x="8770" y="13165"/>
                  <a:pt x="8744" y="13154"/>
                </a:cubicBezTo>
                <a:cubicBezTo>
                  <a:pt x="8744" y="13132"/>
                  <a:pt x="8731" y="13099"/>
                  <a:pt x="8712" y="13099"/>
                </a:cubicBezTo>
                <a:cubicBezTo>
                  <a:pt x="7748" y="12911"/>
                  <a:pt x="6778" y="12967"/>
                  <a:pt x="5827" y="13231"/>
                </a:cubicBezTo>
                <a:cubicBezTo>
                  <a:pt x="5808" y="13231"/>
                  <a:pt x="5802" y="13264"/>
                  <a:pt x="5802" y="13286"/>
                </a:cubicBezTo>
                <a:cubicBezTo>
                  <a:pt x="5776" y="13242"/>
                  <a:pt x="5724" y="13297"/>
                  <a:pt x="5744" y="13364"/>
                </a:cubicBezTo>
                <a:cubicBezTo>
                  <a:pt x="5763" y="13419"/>
                  <a:pt x="5808" y="13386"/>
                  <a:pt x="5814" y="13331"/>
                </a:cubicBezTo>
                <a:cubicBezTo>
                  <a:pt x="5821" y="13342"/>
                  <a:pt x="5834" y="13353"/>
                  <a:pt x="5846" y="13353"/>
                </a:cubicBezTo>
                <a:cubicBezTo>
                  <a:pt x="6740" y="13099"/>
                  <a:pt x="7645" y="13044"/>
                  <a:pt x="8545" y="13198"/>
                </a:cubicBezTo>
                <a:cubicBezTo>
                  <a:pt x="8127" y="13353"/>
                  <a:pt x="7703" y="13507"/>
                  <a:pt x="7286" y="13650"/>
                </a:cubicBezTo>
                <a:cubicBezTo>
                  <a:pt x="7241" y="13672"/>
                  <a:pt x="7260" y="13794"/>
                  <a:pt x="7305" y="13772"/>
                </a:cubicBezTo>
                <a:cubicBezTo>
                  <a:pt x="7716" y="13617"/>
                  <a:pt x="8134" y="13474"/>
                  <a:pt x="8545" y="13320"/>
                </a:cubicBezTo>
                <a:cubicBezTo>
                  <a:pt x="8121" y="13728"/>
                  <a:pt x="7671" y="14069"/>
                  <a:pt x="7209" y="14345"/>
                </a:cubicBezTo>
                <a:cubicBezTo>
                  <a:pt x="7164" y="14367"/>
                  <a:pt x="7183" y="14499"/>
                  <a:pt x="7228" y="14466"/>
                </a:cubicBezTo>
                <a:cubicBezTo>
                  <a:pt x="7498" y="14312"/>
                  <a:pt x="7761" y="14124"/>
                  <a:pt x="8018" y="13926"/>
                </a:cubicBezTo>
                <a:cubicBezTo>
                  <a:pt x="7600" y="14323"/>
                  <a:pt x="7151" y="14632"/>
                  <a:pt x="6688" y="14830"/>
                </a:cubicBezTo>
                <a:cubicBezTo>
                  <a:pt x="6643" y="14852"/>
                  <a:pt x="6662" y="14973"/>
                  <a:pt x="6707" y="14951"/>
                </a:cubicBezTo>
                <a:cubicBezTo>
                  <a:pt x="7318" y="14687"/>
                  <a:pt x="7896" y="14246"/>
                  <a:pt x="8423" y="13661"/>
                </a:cubicBezTo>
                <a:cubicBezTo>
                  <a:pt x="8204" y="14047"/>
                  <a:pt x="7909" y="14312"/>
                  <a:pt x="7639" y="14588"/>
                </a:cubicBezTo>
                <a:cubicBezTo>
                  <a:pt x="7292" y="14951"/>
                  <a:pt x="6939" y="15315"/>
                  <a:pt x="6534" y="15492"/>
                </a:cubicBezTo>
                <a:cubicBezTo>
                  <a:pt x="6515" y="15503"/>
                  <a:pt x="6508" y="15514"/>
                  <a:pt x="6508" y="15536"/>
                </a:cubicBezTo>
                <a:cubicBezTo>
                  <a:pt x="6482" y="15481"/>
                  <a:pt x="6425" y="15536"/>
                  <a:pt x="6444" y="15613"/>
                </a:cubicBezTo>
                <a:cubicBezTo>
                  <a:pt x="6463" y="15668"/>
                  <a:pt x="6508" y="15646"/>
                  <a:pt x="6515" y="15591"/>
                </a:cubicBezTo>
                <a:cubicBezTo>
                  <a:pt x="6521" y="15613"/>
                  <a:pt x="6534" y="15624"/>
                  <a:pt x="6553" y="15613"/>
                </a:cubicBezTo>
                <a:cubicBezTo>
                  <a:pt x="6643" y="15580"/>
                  <a:pt x="6727" y="15525"/>
                  <a:pt x="6810" y="15470"/>
                </a:cubicBezTo>
                <a:cubicBezTo>
                  <a:pt x="6560" y="15646"/>
                  <a:pt x="6296" y="15800"/>
                  <a:pt x="6026" y="15933"/>
                </a:cubicBezTo>
                <a:cubicBezTo>
                  <a:pt x="5075" y="16385"/>
                  <a:pt x="4105" y="16495"/>
                  <a:pt x="3232" y="16241"/>
                </a:cubicBezTo>
                <a:cubicBezTo>
                  <a:pt x="3913" y="16319"/>
                  <a:pt x="4594" y="16241"/>
                  <a:pt x="5255" y="15977"/>
                </a:cubicBezTo>
                <a:cubicBezTo>
                  <a:pt x="5300" y="15955"/>
                  <a:pt x="5281" y="15834"/>
                  <a:pt x="5236" y="15856"/>
                </a:cubicBezTo>
                <a:cubicBezTo>
                  <a:pt x="4600" y="16098"/>
                  <a:pt x="3951" y="16186"/>
                  <a:pt x="3302" y="16120"/>
                </a:cubicBezTo>
                <a:cubicBezTo>
                  <a:pt x="3791" y="15999"/>
                  <a:pt x="4266" y="15767"/>
                  <a:pt x="4722" y="15448"/>
                </a:cubicBezTo>
                <a:cubicBezTo>
                  <a:pt x="4735" y="15437"/>
                  <a:pt x="4741" y="15415"/>
                  <a:pt x="4741" y="15392"/>
                </a:cubicBezTo>
                <a:cubicBezTo>
                  <a:pt x="4767" y="15415"/>
                  <a:pt x="4812" y="15359"/>
                  <a:pt x="4793" y="15304"/>
                </a:cubicBezTo>
                <a:cubicBezTo>
                  <a:pt x="4773" y="15238"/>
                  <a:pt x="4722" y="15282"/>
                  <a:pt x="4722" y="15337"/>
                </a:cubicBezTo>
                <a:cubicBezTo>
                  <a:pt x="4709" y="15326"/>
                  <a:pt x="4703" y="15326"/>
                  <a:pt x="4690" y="15337"/>
                </a:cubicBezTo>
                <a:cubicBezTo>
                  <a:pt x="4131" y="15734"/>
                  <a:pt x="3540" y="15977"/>
                  <a:pt x="2942" y="16065"/>
                </a:cubicBezTo>
                <a:cubicBezTo>
                  <a:pt x="2936" y="16065"/>
                  <a:pt x="2936" y="16065"/>
                  <a:pt x="2930" y="16065"/>
                </a:cubicBezTo>
                <a:cubicBezTo>
                  <a:pt x="3996" y="15370"/>
                  <a:pt x="5056" y="14411"/>
                  <a:pt x="6225" y="14610"/>
                </a:cubicBezTo>
                <a:cubicBezTo>
                  <a:pt x="6277" y="14621"/>
                  <a:pt x="6277" y="14488"/>
                  <a:pt x="6225" y="14477"/>
                </a:cubicBezTo>
                <a:cubicBezTo>
                  <a:pt x="5024" y="14268"/>
                  <a:pt x="3938" y="15271"/>
                  <a:pt x="2846" y="15977"/>
                </a:cubicBezTo>
                <a:cubicBezTo>
                  <a:pt x="3142" y="15569"/>
                  <a:pt x="3443" y="15183"/>
                  <a:pt x="3784" y="14885"/>
                </a:cubicBezTo>
                <a:cubicBezTo>
                  <a:pt x="4163" y="14554"/>
                  <a:pt x="4568" y="14356"/>
                  <a:pt x="4985" y="14213"/>
                </a:cubicBezTo>
                <a:cubicBezTo>
                  <a:pt x="5005" y="14202"/>
                  <a:pt x="5011" y="14191"/>
                  <a:pt x="5011" y="14169"/>
                </a:cubicBezTo>
                <a:cubicBezTo>
                  <a:pt x="5037" y="14235"/>
                  <a:pt x="5101" y="14169"/>
                  <a:pt x="5075" y="14102"/>
                </a:cubicBezTo>
                <a:cubicBezTo>
                  <a:pt x="5056" y="14047"/>
                  <a:pt x="5011" y="14069"/>
                  <a:pt x="5005" y="14124"/>
                </a:cubicBezTo>
                <a:cubicBezTo>
                  <a:pt x="4998" y="14102"/>
                  <a:pt x="4985" y="14091"/>
                  <a:pt x="4966" y="14091"/>
                </a:cubicBezTo>
                <a:cubicBezTo>
                  <a:pt x="4542" y="14224"/>
                  <a:pt x="4131" y="14433"/>
                  <a:pt x="3745" y="14775"/>
                </a:cubicBezTo>
                <a:cubicBezTo>
                  <a:pt x="3578" y="14918"/>
                  <a:pt x="3418" y="15095"/>
                  <a:pt x="3264" y="15282"/>
                </a:cubicBezTo>
                <a:cubicBezTo>
                  <a:pt x="3913" y="14400"/>
                  <a:pt x="4716" y="13706"/>
                  <a:pt x="5596" y="13287"/>
                </a:cubicBezTo>
                <a:cubicBezTo>
                  <a:pt x="6617" y="12801"/>
                  <a:pt x="7652" y="12713"/>
                  <a:pt x="8583" y="13033"/>
                </a:cubicBezTo>
                <a:cubicBezTo>
                  <a:pt x="8615" y="13044"/>
                  <a:pt x="8641" y="13011"/>
                  <a:pt x="8654" y="12967"/>
                </a:cubicBezTo>
                <a:cubicBezTo>
                  <a:pt x="8667" y="12923"/>
                  <a:pt x="8654" y="12868"/>
                  <a:pt x="8622" y="12834"/>
                </a:cubicBezTo>
                <a:cubicBezTo>
                  <a:pt x="7883" y="12173"/>
                  <a:pt x="7221" y="11489"/>
                  <a:pt x="6643" y="10828"/>
                </a:cubicBezTo>
                <a:cubicBezTo>
                  <a:pt x="6624" y="10806"/>
                  <a:pt x="6598" y="10806"/>
                  <a:pt x="6579" y="10828"/>
                </a:cubicBezTo>
                <a:cubicBezTo>
                  <a:pt x="5673" y="11688"/>
                  <a:pt x="4529" y="12118"/>
                  <a:pt x="3354" y="12052"/>
                </a:cubicBezTo>
                <a:cubicBezTo>
                  <a:pt x="2756" y="12019"/>
                  <a:pt x="2171" y="11853"/>
                  <a:pt x="1625" y="11577"/>
                </a:cubicBezTo>
                <a:cubicBezTo>
                  <a:pt x="1979" y="11721"/>
                  <a:pt x="2345" y="11754"/>
                  <a:pt x="2711" y="11754"/>
                </a:cubicBezTo>
                <a:cubicBezTo>
                  <a:pt x="2762" y="11754"/>
                  <a:pt x="2762" y="11622"/>
                  <a:pt x="2711" y="11622"/>
                </a:cubicBezTo>
                <a:cubicBezTo>
                  <a:pt x="2261" y="11622"/>
                  <a:pt x="1812" y="11589"/>
                  <a:pt x="1381" y="11324"/>
                </a:cubicBezTo>
                <a:cubicBezTo>
                  <a:pt x="1079" y="11136"/>
                  <a:pt x="790" y="10883"/>
                  <a:pt x="495" y="10684"/>
                </a:cubicBezTo>
                <a:cubicBezTo>
                  <a:pt x="1561" y="11114"/>
                  <a:pt x="2640" y="11489"/>
                  <a:pt x="3739" y="11368"/>
                </a:cubicBezTo>
                <a:cubicBezTo>
                  <a:pt x="3790" y="11357"/>
                  <a:pt x="3790" y="11236"/>
                  <a:pt x="3739" y="11236"/>
                </a:cubicBezTo>
                <a:cubicBezTo>
                  <a:pt x="2724" y="11357"/>
                  <a:pt x="1715" y="11037"/>
                  <a:pt x="726" y="10640"/>
                </a:cubicBezTo>
                <a:cubicBezTo>
                  <a:pt x="1124" y="10651"/>
                  <a:pt x="1522" y="10695"/>
                  <a:pt x="1921" y="10795"/>
                </a:cubicBezTo>
                <a:cubicBezTo>
                  <a:pt x="1966" y="10806"/>
                  <a:pt x="1992" y="10684"/>
                  <a:pt x="1940" y="10673"/>
                </a:cubicBezTo>
                <a:cubicBezTo>
                  <a:pt x="1388" y="10541"/>
                  <a:pt x="822" y="10486"/>
                  <a:pt x="263" y="10519"/>
                </a:cubicBezTo>
                <a:cubicBezTo>
                  <a:pt x="270" y="10508"/>
                  <a:pt x="276" y="10508"/>
                  <a:pt x="282" y="10497"/>
                </a:cubicBezTo>
                <a:cubicBezTo>
                  <a:pt x="1176" y="10078"/>
                  <a:pt x="2126" y="10155"/>
                  <a:pt x="3000" y="10706"/>
                </a:cubicBezTo>
                <a:cubicBezTo>
                  <a:pt x="3045" y="10739"/>
                  <a:pt x="3064" y="10607"/>
                  <a:pt x="3019" y="10585"/>
                </a:cubicBezTo>
                <a:cubicBezTo>
                  <a:pt x="2358" y="10166"/>
                  <a:pt x="1651" y="10023"/>
                  <a:pt x="957" y="10155"/>
                </a:cubicBezTo>
                <a:cubicBezTo>
                  <a:pt x="1439" y="9912"/>
                  <a:pt x="1940" y="9736"/>
                  <a:pt x="2435" y="9890"/>
                </a:cubicBezTo>
                <a:cubicBezTo>
                  <a:pt x="2480" y="9901"/>
                  <a:pt x="2505" y="9780"/>
                  <a:pt x="2454" y="9769"/>
                </a:cubicBezTo>
                <a:cubicBezTo>
                  <a:pt x="2075" y="9648"/>
                  <a:pt x="1696" y="9714"/>
                  <a:pt x="1330" y="9857"/>
                </a:cubicBezTo>
                <a:cubicBezTo>
                  <a:pt x="1477" y="9791"/>
                  <a:pt x="1632" y="9725"/>
                  <a:pt x="1779" y="9670"/>
                </a:cubicBezTo>
                <a:cubicBezTo>
                  <a:pt x="2293" y="9460"/>
                  <a:pt x="2820" y="9350"/>
                  <a:pt x="3341" y="9516"/>
                </a:cubicBezTo>
                <a:cubicBezTo>
                  <a:pt x="3386" y="9527"/>
                  <a:pt x="3411" y="9405"/>
                  <a:pt x="3360" y="9394"/>
                </a:cubicBezTo>
                <a:cubicBezTo>
                  <a:pt x="3199" y="9339"/>
                  <a:pt x="3039" y="9317"/>
                  <a:pt x="2872" y="9317"/>
                </a:cubicBezTo>
                <a:cubicBezTo>
                  <a:pt x="3045" y="9306"/>
                  <a:pt x="3219" y="9306"/>
                  <a:pt x="3398" y="9306"/>
                </a:cubicBezTo>
                <a:cubicBezTo>
                  <a:pt x="3488" y="9306"/>
                  <a:pt x="3578" y="9317"/>
                  <a:pt x="3668" y="9328"/>
                </a:cubicBezTo>
                <a:cubicBezTo>
                  <a:pt x="3655" y="9350"/>
                  <a:pt x="3649" y="9372"/>
                  <a:pt x="3662" y="9405"/>
                </a:cubicBezTo>
                <a:cubicBezTo>
                  <a:pt x="3688" y="9482"/>
                  <a:pt x="3752" y="9416"/>
                  <a:pt x="3726" y="9339"/>
                </a:cubicBezTo>
                <a:cubicBezTo>
                  <a:pt x="3726" y="9339"/>
                  <a:pt x="3726" y="9339"/>
                  <a:pt x="3720" y="9328"/>
                </a:cubicBezTo>
                <a:cubicBezTo>
                  <a:pt x="3745" y="9328"/>
                  <a:pt x="3771" y="9339"/>
                  <a:pt x="3790" y="9339"/>
                </a:cubicBezTo>
                <a:cubicBezTo>
                  <a:pt x="3777" y="9372"/>
                  <a:pt x="3790" y="9438"/>
                  <a:pt x="3822" y="9438"/>
                </a:cubicBezTo>
                <a:cubicBezTo>
                  <a:pt x="4683" y="9604"/>
                  <a:pt x="5493" y="10166"/>
                  <a:pt x="6290" y="10750"/>
                </a:cubicBezTo>
                <a:cubicBezTo>
                  <a:pt x="6251" y="10761"/>
                  <a:pt x="6212" y="10761"/>
                  <a:pt x="6168" y="10772"/>
                </a:cubicBezTo>
                <a:cubicBezTo>
                  <a:pt x="6161" y="10761"/>
                  <a:pt x="6155" y="10750"/>
                  <a:pt x="6148" y="10739"/>
                </a:cubicBezTo>
                <a:cubicBezTo>
                  <a:pt x="5654" y="10409"/>
                  <a:pt x="5133" y="10221"/>
                  <a:pt x="4600" y="10188"/>
                </a:cubicBezTo>
                <a:cubicBezTo>
                  <a:pt x="4548" y="10188"/>
                  <a:pt x="4548" y="10320"/>
                  <a:pt x="4600" y="10320"/>
                </a:cubicBezTo>
                <a:cubicBezTo>
                  <a:pt x="5082" y="10354"/>
                  <a:pt x="5557" y="10508"/>
                  <a:pt x="6007" y="10795"/>
                </a:cubicBezTo>
                <a:cubicBezTo>
                  <a:pt x="5531" y="10839"/>
                  <a:pt x="5056" y="10817"/>
                  <a:pt x="4587" y="10695"/>
                </a:cubicBezTo>
                <a:cubicBezTo>
                  <a:pt x="4542" y="10684"/>
                  <a:pt x="4516" y="10806"/>
                  <a:pt x="4568" y="10817"/>
                </a:cubicBezTo>
                <a:cubicBezTo>
                  <a:pt x="5146" y="10960"/>
                  <a:pt x="5731" y="10982"/>
                  <a:pt x="6309" y="10872"/>
                </a:cubicBezTo>
                <a:cubicBezTo>
                  <a:pt x="6335" y="10872"/>
                  <a:pt x="6347" y="10828"/>
                  <a:pt x="6347" y="10795"/>
                </a:cubicBezTo>
                <a:cubicBezTo>
                  <a:pt x="6360" y="10806"/>
                  <a:pt x="6373" y="10817"/>
                  <a:pt x="6392" y="10828"/>
                </a:cubicBezTo>
                <a:cubicBezTo>
                  <a:pt x="6437" y="10861"/>
                  <a:pt x="6476" y="10750"/>
                  <a:pt x="6431" y="10717"/>
                </a:cubicBezTo>
                <a:cubicBezTo>
                  <a:pt x="5756" y="10221"/>
                  <a:pt x="5069" y="9736"/>
                  <a:pt x="4356" y="9471"/>
                </a:cubicBezTo>
                <a:cubicBezTo>
                  <a:pt x="4960" y="9648"/>
                  <a:pt x="5538" y="9957"/>
                  <a:pt x="6052" y="10387"/>
                </a:cubicBezTo>
                <a:cubicBezTo>
                  <a:pt x="6078" y="10409"/>
                  <a:pt x="6116" y="10398"/>
                  <a:pt x="6129" y="10342"/>
                </a:cubicBezTo>
                <a:cubicBezTo>
                  <a:pt x="6148" y="10298"/>
                  <a:pt x="6135" y="10232"/>
                  <a:pt x="6116" y="10210"/>
                </a:cubicBezTo>
                <a:cubicBezTo>
                  <a:pt x="5647" y="9615"/>
                  <a:pt x="5281" y="9041"/>
                  <a:pt x="5030" y="8534"/>
                </a:cubicBezTo>
                <a:cubicBezTo>
                  <a:pt x="5030" y="8534"/>
                  <a:pt x="5030" y="8534"/>
                  <a:pt x="5030" y="8534"/>
                </a:cubicBezTo>
                <a:cubicBezTo>
                  <a:pt x="5037" y="8512"/>
                  <a:pt x="5043" y="8479"/>
                  <a:pt x="5030" y="8457"/>
                </a:cubicBezTo>
                <a:cubicBezTo>
                  <a:pt x="5037" y="8446"/>
                  <a:pt x="5037" y="8435"/>
                  <a:pt x="5037" y="8413"/>
                </a:cubicBezTo>
                <a:cubicBezTo>
                  <a:pt x="5030" y="8336"/>
                  <a:pt x="5018" y="8259"/>
                  <a:pt x="5005" y="8181"/>
                </a:cubicBezTo>
                <a:cubicBezTo>
                  <a:pt x="5024" y="8292"/>
                  <a:pt x="5043" y="8413"/>
                  <a:pt x="5063" y="8523"/>
                </a:cubicBezTo>
                <a:cubicBezTo>
                  <a:pt x="5037" y="8501"/>
                  <a:pt x="5043" y="8523"/>
                  <a:pt x="5050" y="8534"/>
                </a:cubicBezTo>
                <a:close/>
                <a:moveTo>
                  <a:pt x="9014" y="12283"/>
                </a:moveTo>
                <a:cubicBezTo>
                  <a:pt x="9014" y="12294"/>
                  <a:pt x="9008" y="12305"/>
                  <a:pt x="9008" y="12316"/>
                </a:cubicBezTo>
                <a:cubicBezTo>
                  <a:pt x="9008" y="12305"/>
                  <a:pt x="9008" y="12294"/>
                  <a:pt x="9014" y="12283"/>
                </a:cubicBezTo>
                <a:close/>
                <a:moveTo>
                  <a:pt x="13518" y="16682"/>
                </a:moveTo>
                <a:cubicBezTo>
                  <a:pt x="13518" y="16682"/>
                  <a:pt x="13518" y="16682"/>
                  <a:pt x="13518" y="16682"/>
                </a:cubicBezTo>
                <a:cubicBezTo>
                  <a:pt x="13518" y="16682"/>
                  <a:pt x="13518" y="16682"/>
                  <a:pt x="13518" y="16682"/>
                </a:cubicBezTo>
                <a:cubicBezTo>
                  <a:pt x="13518" y="16682"/>
                  <a:pt x="13518" y="16682"/>
                  <a:pt x="13518" y="16682"/>
                </a:cubicBezTo>
                <a:close/>
                <a:moveTo>
                  <a:pt x="8224" y="14069"/>
                </a:moveTo>
                <a:cubicBezTo>
                  <a:pt x="8237" y="14047"/>
                  <a:pt x="8256" y="14025"/>
                  <a:pt x="8269" y="14014"/>
                </a:cubicBezTo>
                <a:cubicBezTo>
                  <a:pt x="8249" y="14036"/>
                  <a:pt x="8237" y="14058"/>
                  <a:pt x="8224" y="14069"/>
                </a:cubicBezTo>
                <a:close/>
                <a:moveTo>
                  <a:pt x="3264" y="3484"/>
                </a:moveTo>
                <a:cubicBezTo>
                  <a:pt x="4016" y="4752"/>
                  <a:pt x="4587" y="6252"/>
                  <a:pt x="4902" y="7773"/>
                </a:cubicBezTo>
                <a:cubicBezTo>
                  <a:pt x="4799" y="7332"/>
                  <a:pt x="4658" y="6913"/>
                  <a:pt x="4523" y="6516"/>
                </a:cubicBezTo>
                <a:cubicBezTo>
                  <a:pt x="4317" y="5921"/>
                  <a:pt x="4080" y="5348"/>
                  <a:pt x="3823" y="4818"/>
                </a:cubicBezTo>
                <a:cubicBezTo>
                  <a:pt x="3791" y="4752"/>
                  <a:pt x="3739" y="4851"/>
                  <a:pt x="3771" y="4907"/>
                </a:cubicBezTo>
                <a:cubicBezTo>
                  <a:pt x="4028" y="5425"/>
                  <a:pt x="4260" y="5987"/>
                  <a:pt x="4459" y="6571"/>
                </a:cubicBezTo>
                <a:cubicBezTo>
                  <a:pt x="4645" y="7112"/>
                  <a:pt x="4844" y="7696"/>
                  <a:pt x="4921" y="8314"/>
                </a:cubicBezTo>
                <a:cubicBezTo>
                  <a:pt x="4915" y="8303"/>
                  <a:pt x="4909" y="8303"/>
                  <a:pt x="4902" y="8292"/>
                </a:cubicBezTo>
                <a:cubicBezTo>
                  <a:pt x="4709" y="6836"/>
                  <a:pt x="4067" y="5778"/>
                  <a:pt x="3457" y="4785"/>
                </a:cubicBezTo>
                <a:cubicBezTo>
                  <a:pt x="3418" y="4730"/>
                  <a:pt x="3367" y="4818"/>
                  <a:pt x="3405" y="4873"/>
                </a:cubicBezTo>
                <a:cubicBezTo>
                  <a:pt x="3958" y="5767"/>
                  <a:pt x="4542" y="6726"/>
                  <a:pt x="4780" y="7994"/>
                </a:cubicBezTo>
                <a:cubicBezTo>
                  <a:pt x="4780" y="7994"/>
                  <a:pt x="4780" y="7994"/>
                  <a:pt x="4780" y="7994"/>
                </a:cubicBezTo>
                <a:cubicBezTo>
                  <a:pt x="4549" y="7431"/>
                  <a:pt x="4298" y="6891"/>
                  <a:pt x="4028" y="6384"/>
                </a:cubicBezTo>
                <a:cubicBezTo>
                  <a:pt x="3996" y="6318"/>
                  <a:pt x="3945" y="6417"/>
                  <a:pt x="3977" y="6472"/>
                </a:cubicBezTo>
                <a:cubicBezTo>
                  <a:pt x="4163" y="6814"/>
                  <a:pt x="4337" y="7178"/>
                  <a:pt x="4497" y="7553"/>
                </a:cubicBezTo>
                <a:cubicBezTo>
                  <a:pt x="4093" y="6869"/>
                  <a:pt x="3733" y="6108"/>
                  <a:pt x="3437" y="5281"/>
                </a:cubicBezTo>
                <a:cubicBezTo>
                  <a:pt x="3412" y="5215"/>
                  <a:pt x="3347" y="5270"/>
                  <a:pt x="3373" y="5347"/>
                </a:cubicBezTo>
                <a:cubicBezTo>
                  <a:pt x="3675" y="6197"/>
                  <a:pt x="4041" y="6968"/>
                  <a:pt x="4452" y="7663"/>
                </a:cubicBezTo>
                <a:cubicBezTo>
                  <a:pt x="3765" y="6913"/>
                  <a:pt x="3155" y="5965"/>
                  <a:pt x="2660" y="4840"/>
                </a:cubicBezTo>
                <a:cubicBezTo>
                  <a:pt x="2628" y="4774"/>
                  <a:pt x="2564" y="4840"/>
                  <a:pt x="2596" y="4906"/>
                </a:cubicBezTo>
                <a:cubicBezTo>
                  <a:pt x="3167" y="6207"/>
                  <a:pt x="3894" y="7288"/>
                  <a:pt x="4722" y="8093"/>
                </a:cubicBezTo>
                <a:cubicBezTo>
                  <a:pt x="4729" y="8104"/>
                  <a:pt x="4735" y="8104"/>
                  <a:pt x="4735" y="8115"/>
                </a:cubicBezTo>
                <a:cubicBezTo>
                  <a:pt x="4735" y="8115"/>
                  <a:pt x="4735" y="8115"/>
                  <a:pt x="4735" y="8115"/>
                </a:cubicBezTo>
                <a:cubicBezTo>
                  <a:pt x="3983" y="7365"/>
                  <a:pt x="3187" y="6737"/>
                  <a:pt x="2531" y="5744"/>
                </a:cubicBezTo>
                <a:cubicBezTo>
                  <a:pt x="2493" y="5689"/>
                  <a:pt x="2442" y="5777"/>
                  <a:pt x="2480" y="5833"/>
                </a:cubicBezTo>
                <a:cubicBezTo>
                  <a:pt x="2782" y="6285"/>
                  <a:pt x="3116" y="6660"/>
                  <a:pt x="3457" y="7012"/>
                </a:cubicBezTo>
                <a:cubicBezTo>
                  <a:pt x="3457" y="7023"/>
                  <a:pt x="3463" y="7023"/>
                  <a:pt x="3470" y="7035"/>
                </a:cubicBezTo>
                <a:cubicBezTo>
                  <a:pt x="3816" y="7520"/>
                  <a:pt x="4202" y="7917"/>
                  <a:pt x="4607" y="8236"/>
                </a:cubicBezTo>
                <a:cubicBezTo>
                  <a:pt x="3720" y="7707"/>
                  <a:pt x="2840" y="6759"/>
                  <a:pt x="2095" y="5502"/>
                </a:cubicBezTo>
                <a:cubicBezTo>
                  <a:pt x="1292" y="4146"/>
                  <a:pt x="694" y="2525"/>
                  <a:pt x="392" y="882"/>
                </a:cubicBezTo>
                <a:cubicBezTo>
                  <a:pt x="604" y="1488"/>
                  <a:pt x="803" y="2117"/>
                  <a:pt x="977" y="2767"/>
                </a:cubicBezTo>
                <a:cubicBezTo>
                  <a:pt x="1073" y="3120"/>
                  <a:pt x="1157" y="3462"/>
                  <a:pt x="1304" y="3760"/>
                </a:cubicBezTo>
                <a:cubicBezTo>
                  <a:pt x="1459" y="4058"/>
                  <a:pt x="1645" y="4300"/>
                  <a:pt x="1831" y="4532"/>
                </a:cubicBezTo>
                <a:cubicBezTo>
                  <a:pt x="1870" y="4587"/>
                  <a:pt x="1908" y="4465"/>
                  <a:pt x="1870" y="4421"/>
                </a:cubicBezTo>
                <a:cubicBezTo>
                  <a:pt x="1683" y="4190"/>
                  <a:pt x="1497" y="3947"/>
                  <a:pt x="1349" y="3638"/>
                </a:cubicBezTo>
                <a:cubicBezTo>
                  <a:pt x="1195" y="3319"/>
                  <a:pt x="1105" y="2933"/>
                  <a:pt x="1002" y="2558"/>
                </a:cubicBezTo>
                <a:cubicBezTo>
                  <a:pt x="893" y="2150"/>
                  <a:pt x="771" y="1753"/>
                  <a:pt x="643" y="1356"/>
                </a:cubicBezTo>
                <a:cubicBezTo>
                  <a:pt x="675" y="1422"/>
                  <a:pt x="700" y="1499"/>
                  <a:pt x="733" y="1566"/>
                </a:cubicBezTo>
                <a:cubicBezTo>
                  <a:pt x="893" y="1929"/>
                  <a:pt x="1067" y="2271"/>
                  <a:pt x="1253" y="2591"/>
                </a:cubicBezTo>
                <a:cubicBezTo>
                  <a:pt x="1285" y="2646"/>
                  <a:pt x="1343" y="2558"/>
                  <a:pt x="1304" y="2503"/>
                </a:cubicBezTo>
                <a:cubicBezTo>
                  <a:pt x="1118" y="2172"/>
                  <a:pt x="945" y="1830"/>
                  <a:pt x="784" y="1477"/>
                </a:cubicBezTo>
                <a:cubicBezTo>
                  <a:pt x="700" y="1301"/>
                  <a:pt x="623" y="1114"/>
                  <a:pt x="546" y="926"/>
                </a:cubicBezTo>
                <a:cubicBezTo>
                  <a:pt x="540" y="904"/>
                  <a:pt x="533" y="893"/>
                  <a:pt x="527" y="871"/>
                </a:cubicBezTo>
                <a:cubicBezTo>
                  <a:pt x="1067" y="1444"/>
                  <a:pt x="1523" y="2216"/>
                  <a:pt x="1876" y="3131"/>
                </a:cubicBezTo>
                <a:cubicBezTo>
                  <a:pt x="1902" y="3198"/>
                  <a:pt x="1966" y="3131"/>
                  <a:pt x="1940" y="3065"/>
                </a:cubicBezTo>
                <a:cubicBezTo>
                  <a:pt x="1587" y="2150"/>
                  <a:pt x="1131" y="1378"/>
                  <a:pt x="591" y="794"/>
                </a:cubicBezTo>
                <a:cubicBezTo>
                  <a:pt x="1465" y="1499"/>
                  <a:pt x="2319" y="2437"/>
                  <a:pt x="2711" y="4013"/>
                </a:cubicBezTo>
                <a:cubicBezTo>
                  <a:pt x="2731" y="4091"/>
                  <a:pt x="2795" y="4024"/>
                  <a:pt x="2776" y="3947"/>
                </a:cubicBezTo>
                <a:cubicBezTo>
                  <a:pt x="2461" y="2679"/>
                  <a:pt x="1851" y="1819"/>
                  <a:pt x="1169" y="1158"/>
                </a:cubicBezTo>
                <a:cubicBezTo>
                  <a:pt x="1195" y="1136"/>
                  <a:pt x="1208" y="1069"/>
                  <a:pt x="1176" y="1047"/>
                </a:cubicBezTo>
                <a:cubicBezTo>
                  <a:pt x="1105" y="992"/>
                  <a:pt x="1035" y="926"/>
                  <a:pt x="970" y="860"/>
                </a:cubicBezTo>
                <a:cubicBezTo>
                  <a:pt x="1966" y="1632"/>
                  <a:pt x="2833" y="2856"/>
                  <a:pt x="3457" y="4388"/>
                </a:cubicBezTo>
                <a:cubicBezTo>
                  <a:pt x="3482" y="4454"/>
                  <a:pt x="3553" y="4388"/>
                  <a:pt x="3521" y="4322"/>
                </a:cubicBezTo>
                <a:cubicBezTo>
                  <a:pt x="3148" y="3407"/>
                  <a:pt x="2686" y="2602"/>
                  <a:pt x="2172" y="1929"/>
                </a:cubicBezTo>
                <a:cubicBezTo>
                  <a:pt x="2551" y="2393"/>
                  <a:pt x="2923" y="2911"/>
                  <a:pt x="3264" y="3484"/>
                </a:cubicBezTo>
                <a:close/>
                <a:moveTo>
                  <a:pt x="4440" y="8005"/>
                </a:moveTo>
                <a:cubicBezTo>
                  <a:pt x="4317" y="7895"/>
                  <a:pt x="4195" y="7784"/>
                  <a:pt x="4080" y="7663"/>
                </a:cubicBezTo>
                <a:cubicBezTo>
                  <a:pt x="4202" y="7773"/>
                  <a:pt x="4324" y="7884"/>
                  <a:pt x="4440" y="8005"/>
                </a:cubicBezTo>
                <a:close/>
                <a:moveTo>
                  <a:pt x="2069" y="3826"/>
                </a:moveTo>
                <a:cubicBezTo>
                  <a:pt x="1838" y="3539"/>
                  <a:pt x="1619" y="3231"/>
                  <a:pt x="1413" y="2900"/>
                </a:cubicBezTo>
                <a:cubicBezTo>
                  <a:pt x="1375" y="2845"/>
                  <a:pt x="1433" y="2745"/>
                  <a:pt x="1465" y="2812"/>
                </a:cubicBezTo>
                <a:cubicBezTo>
                  <a:pt x="1670" y="3131"/>
                  <a:pt x="1882" y="3440"/>
                  <a:pt x="2107" y="3716"/>
                </a:cubicBezTo>
                <a:cubicBezTo>
                  <a:pt x="2146" y="3760"/>
                  <a:pt x="2107" y="3870"/>
                  <a:pt x="2069" y="3826"/>
                </a:cubicBezTo>
                <a:close/>
                <a:moveTo>
                  <a:pt x="2165" y="5303"/>
                </a:moveTo>
                <a:cubicBezTo>
                  <a:pt x="2184" y="5281"/>
                  <a:pt x="2204" y="5303"/>
                  <a:pt x="2217" y="5326"/>
                </a:cubicBezTo>
                <a:cubicBezTo>
                  <a:pt x="2217" y="5326"/>
                  <a:pt x="2217" y="5337"/>
                  <a:pt x="2223" y="5337"/>
                </a:cubicBezTo>
                <a:cubicBezTo>
                  <a:pt x="2223" y="5337"/>
                  <a:pt x="2223" y="5337"/>
                  <a:pt x="2223" y="5337"/>
                </a:cubicBezTo>
                <a:cubicBezTo>
                  <a:pt x="2229" y="5348"/>
                  <a:pt x="2229" y="5348"/>
                  <a:pt x="2236" y="5359"/>
                </a:cubicBezTo>
                <a:cubicBezTo>
                  <a:pt x="2242" y="5370"/>
                  <a:pt x="2249" y="5381"/>
                  <a:pt x="2255" y="5392"/>
                </a:cubicBezTo>
                <a:cubicBezTo>
                  <a:pt x="2268" y="5414"/>
                  <a:pt x="2281" y="5436"/>
                  <a:pt x="2294" y="5458"/>
                </a:cubicBezTo>
                <a:cubicBezTo>
                  <a:pt x="2300" y="5458"/>
                  <a:pt x="2300" y="5469"/>
                  <a:pt x="2307" y="5469"/>
                </a:cubicBezTo>
                <a:cubicBezTo>
                  <a:pt x="2307" y="5469"/>
                  <a:pt x="2313" y="5480"/>
                  <a:pt x="2313" y="5480"/>
                </a:cubicBezTo>
                <a:cubicBezTo>
                  <a:pt x="2319" y="5480"/>
                  <a:pt x="2319" y="5491"/>
                  <a:pt x="2313" y="5480"/>
                </a:cubicBezTo>
                <a:cubicBezTo>
                  <a:pt x="2319" y="5491"/>
                  <a:pt x="2326" y="5502"/>
                  <a:pt x="2339" y="5502"/>
                </a:cubicBezTo>
                <a:cubicBezTo>
                  <a:pt x="2358" y="5524"/>
                  <a:pt x="2371" y="5535"/>
                  <a:pt x="2390" y="5557"/>
                </a:cubicBezTo>
                <a:cubicBezTo>
                  <a:pt x="2409" y="5579"/>
                  <a:pt x="2416" y="5612"/>
                  <a:pt x="2403" y="5645"/>
                </a:cubicBezTo>
                <a:cubicBezTo>
                  <a:pt x="2390" y="5678"/>
                  <a:pt x="2371" y="5689"/>
                  <a:pt x="2352" y="5667"/>
                </a:cubicBezTo>
                <a:cubicBezTo>
                  <a:pt x="2274" y="5601"/>
                  <a:pt x="2204" y="5502"/>
                  <a:pt x="2152" y="5381"/>
                </a:cubicBezTo>
                <a:cubicBezTo>
                  <a:pt x="2139" y="5359"/>
                  <a:pt x="2146" y="5315"/>
                  <a:pt x="2165" y="5303"/>
                </a:cubicBezTo>
                <a:close/>
                <a:moveTo>
                  <a:pt x="2050" y="5193"/>
                </a:moveTo>
                <a:cubicBezTo>
                  <a:pt x="2024" y="5116"/>
                  <a:pt x="2088" y="5061"/>
                  <a:pt x="2114" y="5127"/>
                </a:cubicBezTo>
                <a:cubicBezTo>
                  <a:pt x="2139" y="5204"/>
                  <a:pt x="2075" y="5270"/>
                  <a:pt x="2050" y="5193"/>
                </a:cubicBezTo>
                <a:close/>
                <a:moveTo>
                  <a:pt x="3379" y="5149"/>
                </a:moveTo>
                <a:cubicBezTo>
                  <a:pt x="3405" y="5226"/>
                  <a:pt x="3341" y="5281"/>
                  <a:pt x="3315" y="5215"/>
                </a:cubicBezTo>
                <a:cubicBezTo>
                  <a:pt x="3290" y="5138"/>
                  <a:pt x="3360" y="5072"/>
                  <a:pt x="3379" y="5149"/>
                </a:cubicBezTo>
                <a:close/>
                <a:moveTo>
                  <a:pt x="3373" y="4752"/>
                </a:moveTo>
                <a:cubicBezTo>
                  <a:pt x="3399" y="4829"/>
                  <a:pt x="3334" y="4885"/>
                  <a:pt x="3309" y="4818"/>
                </a:cubicBezTo>
                <a:cubicBezTo>
                  <a:pt x="3283" y="4741"/>
                  <a:pt x="3347" y="4675"/>
                  <a:pt x="3373" y="4752"/>
                </a:cubicBezTo>
                <a:close/>
                <a:moveTo>
                  <a:pt x="3290" y="4653"/>
                </a:moveTo>
                <a:cubicBezTo>
                  <a:pt x="3315" y="4730"/>
                  <a:pt x="3251" y="4785"/>
                  <a:pt x="3225" y="4719"/>
                </a:cubicBezTo>
                <a:cubicBezTo>
                  <a:pt x="3200" y="4642"/>
                  <a:pt x="3264" y="4576"/>
                  <a:pt x="3290" y="4653"/>
                </a:cubicBezTo>
                <a:close/>
                <a:moveTo>
                  <a:pt x="2750" y="4234"/>
                </a:moveTo>
                <a:cubicBezTo>
                  <a:pt x="2724" y="4157"/>
                  <a:pt x="2788" y="4102"/>
                  <a:pt x="2814" y="4168"/>
                </a:cubicBezTo>
                <a:cubicBezTo>
                  <a:pt x="2840" y="4245"/>
                  <a:pt x="2776" y="4311"/>
                  <a:pt x="2750" y="4234"/>
                </a:cubicBezTo>
                <a:close/>
                <a:moveTo>
                  <a:pt x="2776" y="4410"/>
                </a:moveTo>
                <a:cubicBezTo>
                  <a:pt x="2750" y="4333"/>
                  <a:pt x="2814" y="4278"/>
                  <a:pt x="2840" y="4344"/>
                </a:cubicBezTo>
                <a:cubicBezTo>
                  <a:pt x="2865" y="4421"/>
                  <a:pt x="2801" y="4488"/>
                  <a:pt x="2776" y="4410"/>
                </a:cubicBezTo>
                <a:close/>
                <a:moveTo>
                  <a:pt x="2139" y="3892"/>
                </a:moveTo>
                <a:cubicBezTo>
                  <a:pt x="2114" y="3815"/>
                  <a:pt x="2178" y="3760"/>
                  <a:pt x="2204" y="3826"/>
                </a:cubicBezTo>
                <a:cubicBezTo>
                  <a:pt x="2229" y="3903"/>
                  <a:pt x="2165" y="3969"/>
                  <a:pt x="2139" y="3892"/>
                </a:cubicBezTo>
                <a:close/>
                <a:moveTo>
                  <a:pt x="2313" y="4102"/>
                </a:moveTo>
                <a:cubicBezTo>
                  <a:pt x="2287" y="4024"/>
                  <a:pt x="2351" y="3969"/>
                  <a:pt x="2377" y="4035"/>
                </a:cubicBezTo>
                <a:cubicBezTo>
                  <a:pt x="2403" y="4113"/>
                  <a:pt x="2339" y="4179"/>
                  <a:pt x="2313" y="4102"/>
                </a:cubicBezTo>
                <a:close/>
                <a:moveTo>
                  <a:pt x="3990" y="6318"/>
                </a:moveTo>
                <a:cubicBezTo>
                  <a:pt x="4016" y="6395"/>
                  <a:pt x="3951" y="6450"/>
                  <a:pt x="3926" y="6384"/>
                </a:cubicBezTo>
                <a:cubicBezTo>
                  <a:pt x="3900" y="6307"/>
                  <a:pt x="3964" y="6241"/>
                  <a:pt x="3990" y="6318"/>
                </a:cubicBezTo>
                <a:close/>
                <a:moveTo>
                  <a:pt x="2005" y="10805"/>
                </a:moveTo>
                <a:cubicBezTo>
                  <a:pt x="1979" y="10728"/>
                  <a:pt x="2043" y="10673"/>
                  <a:pt x="2069" y="10739"/>
                </a:cubicBezTo>
                <a:cubicBezTo>
                  <a:pt x="2095" y="10817"/>
                  <a:pt x="2030" y="10883"/>
                  <a:pt x="2005" y="10805"/>
                </a:cubicBezTo>
                <a:close/>
                <a:moveTo>
                  <a:pt x="2082" y="10828"/>
                </a:moveTo>
                <a:cubicBezTo>
                  <a:pt x="2056" y="10750"/>
                  <a:pt x="2120" y="10695"/>
                  <a:pt x="2146" y="10761"/>
                </a:cubicBezTo>
                <a:cubicBezTo>
                  <a:pt x="2172" y="10839"/>
                  <a:pt x="2107" y="10905"/>
                  <a:pt x="2082" y="10828"/>
                </a:cubicBezTo>
                <a:close/>
                <a:moveTo>
                  <a:pt x="3759" y="11335"/>
                </a:moveTo>
                <a:cubicBezTo>
                  <a:pt x="3733" y="11258"/>
                  <a:pt x="3797" y="11202"/>
                  <a:pt x="3823" y="11269"/>
                </a:cubicBezTo>
                <a:cubicBezTo>
                  <a:pt x="3848" y="11346"/>
                  <a:pt x="3778" y="11412"/>
                  <a:pt x="3759" y="11335"/>
                </a:cubicBezTo>
                <a:close/>
                <a:moveTo>
                  <a:pt x="6380" y="10960"/>
                </a:moveTo>
                <a:cubicBezTo>
                  <a:pt x="5577" y="11423"/>
                  <a:pt x="4729" y="11621"/>
                  <a:pt x="3881" y="11544"/>
                </a:cubicBezTo>
                <a:cubicBezTo>
                  <a:pt x="3829" y="11544"/>
                  <a:pt x="3829" y="11412"/>
                  <a:pt x="3881" y="11412"/>
                </a:cubicBezTo>
                <a:cubicBezTo>
                  <a:pt x="4722" y="11489"/>
                  <a:pt x="5557" y="11291"/>
                  <a:pt x="6361" y="10828"/>
                </a:cubicBezTo>
                <a:cubicBezTo>
                  <a:pt x="6406" y="10805"/>
                  <a:pt x="6425" y="10938"/>
                  <a:pt x="6380" y="10960"/>
                </a:cubicBezTo>
                <a:close/>
                <a:moveTo>
                  <a:pt x="4433" y="10717"/>
                </a:moveTo>
                <a:cubicBezTo>
                  <a:pt x="4433" y="10706"/>
                  <a:pt x="4427" y="10695"/>
                  <a:pt x="4427" y="10695"/>
                </a:cubicBezTo>
                <a:cubicBezTo>
                  <a:pt x="4420" y="10750"/>
                  <a:pt x="4375" y="10772"/>
                  <a:pt x="4356" y="10717"/>
                </a:cubicBezTo>
                <a:cubicBezTo>
                  <a:pt x="4330" y="10640"/>
                  <a:pt x="4395" y="10585"/>
                  <a:pt x="4420" y="10651"/>
                </a:cubicBezTo>
                <a:cubicBezTo>
                  <a:pt x="4420" y="10662"/>
                  <a:pt x="4427" y="10673"/>
                  <a:pt x="4427" y="10673"/>
                </a:cubicBezTo>
                <a:cubicBezTo>
                  <a:pt x="4433" y="10618"/>
                  <a:pt x="4478" y="10596"/>
                  <a:pt x="4497" y="10651"/>
                </a:cubicBezTo>
                <a:cubicBezTo>
                  <a:pt x="4523" y="10717"/>
                  <a:pt x="4459" y="10783"/>
                  <a:pt x="4433" y="10717"/>
                </a:cubicBezTo>
                <a:close/>
                <a:moveTo>
                  <a:pt x="4446" y="10254"/>
                </a:moveTo>
                <a:cubicBezTo>
                  <a:pt x="4420" y="10177"/>
                  <a:pt x="4485" y="10122"/>
                  <a:pt x="4510" y="10188"/>
                </a:cubicBezTo>
                <a:cubicBezTo>
                  <a:pt x="4536" y="10265"/>
                  <a:pt x="4472" y="10331"/>
                  <a:pt x="4446" y="10254"/>
                </a:cubicBezTo>
                <a:close/>
                <a:moveTo>
                  <a:pt x="4362" y="10265"/>
                </a:moveTo>
                <a:cubicBezTo>
                  <a:pt x="4337" y="10188"/>
                  <a:pt x="4401" y="10133"/>
                  <a:pt x="4427" y="10199"/>
                </a:cubicBezTo>
                <a:cubicBezTo>
                  <a:pt x="4452" y="10276"/>
                  <a:pt x="4388" y="10331"/>
                  <a:pt x="4362" y="10265"/>
                </a:cubicBezTo>
                <a:close/>
                <a:moveTo>
                  <a:pt x="2840" y="10023"/>
                </a:moveTo>
                <a:cubicBezTo>
                  <a:pt x="2840" y="10034"/>
                  <a:pt x="2827" y="10056"/>
                  <a:pt x="2821" y="10067"/>
                </a:cubicBezTo>
                <a:cubicBezTo>
                  <a:pt x="2814" y="10078"/>
                  <a:pt x="2801" y="10078"/>
                  <a:pt x="2795" y="10078"/>
                </a:cubicBezTo>
                <a:cubicBezTo>
                  <a:pt x="2737" y="10034"/>
                  <a:pt x="2673" y="9990"/>
                  <a:pt x="2615" y="9957"/>
                </a:cubicBezTo>
                <a:cubicBezTo>
                  <a:pt x="2602" y="9945"/>
                  <a:pt x="2596" y="9945"/>
                  <a:pt x="2589" y="9923"/>
                </a:cubicBezTo>
                <a:cubicBezTo>
                  <a:pt x="2583" y="9912"/>
                  <a:pt x="2583" y="9890"/>
                  <a:pt x="2583" y="9879"/>
                </a:cubicBezTo>
                <a:cubicBezTo>
                  <a:pt x="2583" y="9868"/>
                  <a:pt x="2596" y="9846"/>
                  <a:pt x="2602" y="9835"/>
                </a:cubicBezTo>
                <a:cubicBezTo>
                  <a:pt x="2609" y="9824"/>
                  <a:pt x="2621" y="9824"/>
                  <a:pt x="2628" y="9824"/>
                </a:cubicBezTo>
                <a:cubicBezTo>
                  <a:pt x="2686" y="9868"/>
                  <a:pt x="2750" y="9912"/>
                  <a:pt x="2808" y="9946"/>
                </a:cubicBezTo>
                <a:cubicBezTo>
                  <a:pt x="2821" y="9957"/>
                  <a:pt x="2827" y="9957"/>
                  <a:pt x="2833" y="9979"/>
                </a:cubicBezTo>
                <a:cubicBezTo>
                  <a:pt x="2840" y="9990"/>
                  <a:pt x="2840" y="10012"/>
                  <a:pt x="2840" y="10023"/>
                </a:cubicBezTo>
                <a:close/>
                <a:moveTo>
                  <a:pt x="2898" y="10166"/>
                </a:moveTo>
                <a:cubicBezTo>
                  <a:pt x="2872" y="10089"/>
                  <a:pt x="2936" y="10034"/>
                  <a:pt x="2962" y="10100"/>
                </a:cubicBezTo>
                <a:cubicBezTo>
                  <a:pt x="2988" y="10166"/>
                  <a:pt x="2917" y="10232"/>
                  <a:pt x="2898" y="10166"/>
                </a:cubicBezTo>
                <a:close/>
                <a:moveTo>
                  <a:pt x="3052" y="10761"/>
                </a:moveTo>
                <a:cubicBezTo>
                  <a:pt x="3026" y="10684"/>
                  <a:pt x="3090" y="10629"/>
                  <a:pt x="3116" y="10695"/>
                </a:cubicBezTo>
                <a:cubicBezTo>
                  <a:pt x="3148" y="10772"/>
                  <a:pt x="3077" y="10839"/>
                  <a:pt x="3052" y="10761"/>
                </a:cubicBezTo>
                <a:close/>
                <a:moveTo>
                  <a:pt x="5326" y="15877"/>
                </a:moveTo>
                <a:cubicBezTo>
                  <a:pt x="5352" y="15955"/>
                  <a:pt x="5288" y="16010"/>
                  <a:pt x="5262" y="15944"/>
                </a:cubicBezTo>
                <a:cubicBezTo>
                  <a:pt x="5236" y="15866"/>
                  <a:pt x="5300" y="15800"/>
                  <a:pt x="5326" y="15877"/>
                </a:cubicBezTo>
                <a:close/>
                <a:moveTo>
                  <a:pt x="5410" y="15855"/>
                </a:moveTo>
                <a:cubicBezTo>
                  <a:pt x="5435" y="15933"/>
                  <a:pt x="5371" y="15988"/>
                  <a:pt x="5345" y="15922"/>
                </a:cubicBezTo>
                <a:cubicBezTo>
                  <a:pt x="5320" y="15844"/>
                  <a:pt x="5384" y="15778"/>
                  <a:pt x="5410" y="15855"/>
                </a:cubicBezTo>
                <a:close/>
                <a:moveTo>
                  <a:pt x="6232" y="14643"/>
                </a:moveTo>
                <a:cubicBezTo>
                  <a:pt x="6206" y="14565"/>
                  <a:pt x="6271" y="14510"/>
                  <a:pt x="6296" y="14576"/>
                </a:cubicBezTo>
                <a:cubicBezTo>
                  <a:pt x="6322" y="14654"/>
                  <a:pt x="6258" y="14720"/>
                  <a:pt x="6232" y="14643"/>
                </a:cubicBezTo>
                <a:close/>
                <a:moveTo>
                  <a:pt x="7029" y="14444"/>
                </a:moveTo>
                <a:cubicBezTo>
                  <a:pt x="7042" y="14411"/>
                  <a:pt x="7074" y="14400"/>
                  <a:pt x="7093" y="14444"/>
                </a:cubicBezTo>
                <a:cubicBezTo>
                  <a:pt x="7112" y="14510"/>
                  <a:pt x="7067" y="14565"/>
                  <a:pt x="7042" y="14532"/>
                </a:cubicBezTo>
                <a:cubicBezTo>
                  <a:pt x="7029" y="14565"/>
                  <a:pt x="6997" y="14576"/>
                  <a:pt x="6977" y="14532"/>
                </a:cubicBezTo>
                <a:cubicBezTo>
                  <a:pt x="6958" y="14466"/>
                  <a:pt x="7003" y="14411"/>
                  <a:pt x="7029" y="14444"/>
                </a:cubicBezTo>
                <a:close/>
                <a:moveTo>
                  <a:pt x="7228" y="13705"/>
                </a:moveTo>
                <a:cubicBezTo>
                  <a:pt x="7254" y="13783"/>
                  <a:pt x="7189" y="13838"/>
                  <a:pt x="7164" y="13772"/>
                </a:cubicBezTo>
                <a:cubicBezTo>
                  <a:pt x="7132" y="13705"/>
                  <a:pt x="7202" y="13639"/>
                  <a:pt x="7228" y="13705"/>
                </a:cubicBezTo>
                <a:close/>
                <a:moveTo>
                  <a:pt x="7144" y="13727"/>
                </a:moveTo>
                <a:cubicBezTo>
                  <a:pt x="7170" y="13805"/>
                  <a:pt x="7106" y="13860"/>
                  <a:pt x="7080" y="13794"/>
                </a:cubicBezTo>
                <a:cubicBezTo>
                  <a:pt x="7054" y="13716"/>
                  <a:pt x="7119" y="13650"/>
                  <a:pt x="7144" y="13727"/>
                </a:cubicBezTo>
                <a:close/>
                <a:moveTo>
                  <a:pt x="6033" y="6594"/>
                </a:moveTo>
                <a:cubicBezTo>
                  <a:pt x="6007" y="6516"/>
                  <a:pt x="6071" y="6461"/>
                  <a:pt x="6097" y="6527"/>
                </a:cubicBezTo>
                <a:cubicBezTo>
                  <a:pt x="6123" y="6594"/>
                  <a:pt x="6059" y="6660"/>
                  <a:pt x="6033" y="6594"/>
                </a:cubicBezTo>
                <a:close/>
                <a:moveTo>
                  <a:pt x="6065" y="6285"/>
                </a:moveTo>
                <a:cubicBezTo>
                  <a:pt x="6039" y="6208"/>
                  <a:pt x="6104" y="6152"/>
                  <a:pt x="6129" y="6219"/>
                </a:cubicBezTo>
                <a:cubicBezTo>
                  <a:pt x="6161" y="6296"/>
                  <a:pt x="6091" y="6351"/>
                  <a:pt x="6065" y="6285"/>
                </a:cubicBezTo>
                <a:close/>
                <a:moveTo>
                  <a:pt x="6875" y="6450"/>
                </a:moveTo>
                <a:cubicBezTo>
                  <a:pt x="6849" y="6373"/>
                  <a:pt x="6913" y="6318"/>
                  <a:pt x="6939" y="6384"/>
                </a:cubicBezTo>
                <a:cubicBezTo>
                  <a:pt x="6964" y="6461"/>
                  <a:pt x="6900" y="6527"/>
                  <a:pt x="6875" y="6450"/>
                </a:cubicBezTo>
                <a:close/>
                <a:moveTo>
                  <a:pt x="6887" y="6141"/>
                </a:moveTo>
                <a:cubicBezTo>
                  <a:pt x="6862" y="6064"/>
                  <a:pt x="6926" y="6009"/>
                  <a:pt x="6952" y="6075"/>
                </a:cubicBezTo>
                <a:cubicBezTo>
                  <a:pt x="6977" y="6153"/>
                  <a:pt x="6913" y="6219"/>
                  <a:pt x="6887" y="6141"/>
                </a:cubicBezTo>
                <a:close/>
                <a:moveTo>
                  <a:pt x="6688" y="7806"/>
                </a:moveTo>
                <a:cubicBezTo>
                  <a:pt x="6714" y="7884"/>
                  <a:pt x="6650" y="7939"/>
                  <a:pt x="6624" y="7873"/>
                </a:cubicBezTo>
                <a:cubicBezTo>
                  <a:pt x="6592" y="7795"/>
                  <a:pt x="6663" y="7729"/>
                  <a:pt x="6688" y="7806"/>
                </a:cubicBezTo>
                <a:close/>
                <a:moveTo>
                  <a:pt x="5924" y="3032"/>
                </a:moveTo>
                <a:cubicBezTo>
                  <a:pt x="5898" y="2955"/>
                  <a:pt x="5962" y="2900"/>
                  <a:pt x="5988" y="2966"/>
                </a:cubicBezTo>
                <a:cubicBezTo>
                  <a:pt x="6014" y="3043"/>
                  <a:pt x="5949" y="3109"/>
                  <a:pt x="5924" y="3032"/>
                </a:cubicBezTo>
                <a:close/>
                <a:moveTo>
                  <a:pt x="6168" y="4091"/>
                </a:moveTo>
                <a:cubicBezTo>
                  <a:pt x="6142" y="4013"/>
                  <a:pt x="6206" y="3958"/>
                  <a:pt x="6232" y="4024"/>
                </a:cubicBezTo>
                <a:cubicBezTo>
                  <a:pt x="6258" y="4102"/>
                  <a:pt x="6187" y="4157"/>
                  <a:pt x="6168" y="4091"/>
                </a:cubicBezTo>
                <a:close/>
                <a:moveTo>
                  <a:pt x="6129" y="4256"/>
                </a:moveTo>
                <a:cubicBezTo>
                  <a:pt x="6104" y="4179"/>
                  <a:pt x="6168" y="4124"/>
                  <a:pt x="6193" y="4190"/>
                </a:cubicBezTo>
                <a:cubicBezTo>
                  <a:pt x="6219" y="4267"/>
                  <a:pt x="6155" y="4333"/>
                  <a:pt x="6129" y="4256"/>
                </a:cubicBezTo>
                <a:close/>
                <a:moveTo>
                  <a:pt x="6611" y="4080"/>
                </a:moveTo>
                <a:cubicBezTo>
                  <a:pt x="6585" y="4002"/>
                  <a:pt x="6650" y="3947"/>
                  <a:pt x="6675" y="4013"/>
                </a:cubicBezTo>
                <a:cubicBezTo>
                  <a:pt x="6701" y="4091"/>
                  <a:pt x="6637" y="4157"/>
                  <a:pt x="6611" y="4080"/>
                </a:cubicBezTo>
                <a:close/>
                <a:moveTo>
                  <a:pt x="5763" y="3594"/>
                </a:moveTo>
                <a:cubicBezTo>
                  <a:pt x="5737" y="3517"/>
                  <a:pt x="5802" y="3462"/>
                  <a:pt x="5827" y="3528"/>
                </a:cubicBezTo>
                <a:cubicBezTo>
                  <a:pt x="5853" y="3605"/>
                  <a:pt x="5789" y="3661"/>
                  <a:pt x="5763" y="3594"/>
                </a:cubicBezTo>
                <a:close/>
                <a:moveTo>
                  <a:pt x="5667" y="4940"/>
                </a:moveTo>
                <a:cubicBezTo>
                  <a:pt x="5641" y="4862"/>
                  <a:pt x="5705" y="4807"/>
                  <a:pt x="5731" y="4873"/>
                </a:cubicBezTo>
                <a:cubicBezTo>
                  <a:pt x="5757" y="4940"/>
                  <a:pt x="5692" y="5006"/>
                  <a:pt x="5667" y="4940"/>
                </a:cubicBezTo>
                <a:close/>
                <a:moveTo>
                  <a:pt x="8699" y="10309"/>
                </a:moveTo>
                <a:cubicBezTo>
                  <a:pt x="8725" y="10387"/>
                  <a:pt x="8661" y="10442"/>
                  <a:pt x="8635" y="10375"/>
                </a:cubicBezTo>
                <a:cubicBezTo>
                  <a:pt x="8609" y="10298"/>
                  <a:pt x="8673" y="10232"/>
                  <a:pt x="8699" y="10309"/>
                </a:cubicBezTo>
                <a:close/>
                <a:moveTo>
                  <a:pt x="9142" y="9427"/>
                </a:moveTo>
                <a:cubicBezTo>
                  <a:pt x="9168" y="9504"/>
                  <a:pt x="9104" y="9560"/>
                  <a:pt x="9078" y="9493"/>
                </a:cubicBezTo>
                <a:cubicBezTo>
                  <a:pt x="9053" y="9416"/>
                  <a:pt x="9117" y="9350"/>
                  <a:pt x="9142" y="9427"/>
                </a:cubicBezTo>
                <a:close/>
                <a:moveTo>
                  <a:pt x="8044" y="6130"/>
                </a:moveTo>
                <a:cubicBezTo>
                  <a:pt x="8018" y="6053"/>
                  <a:pt x="8082" y="5998"/>
                  <a:pt x="8108" y="6064"/>
                </a:cubicBezTo>
                <a:cubicBezTo>
                  <a:pt x="8134" y="6130"/>
                  <a:pt x="8070" y="6197"/>
                  <a:pt x="8044" y="6130"/>
                </a:cubicBezTo>
                <a:close/>
                <a:moveTo>
                  <a:pt x="8070" y="6384"/>
                </a:moveTo>
                <a:cubicBezTo>
                  <a:pt x="8044" y="6307"/>
                  <a:pt x="8108" y="6252"/>
                  <a:pt x="8134" y="6318"/>
                </a:cubicBezTo>
                <a:cubicBezTo>
                  <a:pt x="8159" y="6395"/>
                  <a:pt x="8095" y="6461"/>
                  <a:pt x="8070" y="6384"/>
                </a:cubicBezTo>
                <a:close/>
                <a:moveTo>
                  <a:pt x="9072" y="7873"/>
                </a:moveTo>
                <a:cubicBezTo>
                  <a:pt x="9097" y="7950"/>
                  <a:pt x="9033" y="8005"/>
                  <a:pt x="9008" y="7939"/>
                </a:cubicBezTo>
                <a:cubicBezTo>
                  <a:pt x="8982" y="7873"/>
                  <a:pt x="9046" y="7806"/>
                  <a:pt x="9072" y="7873"/>
                </a:cubicBezTo>
                <a:close/>
                <a:moveTo>
                  <a:pt x="8584" y="5734"/>
                </a:moveTo>
                <a:cubicBezTo>
                  <a:pt x="8558" y="5656"/>
                  <a:pt x="8622" y="5601"/>
                  <a:pt x="8648" y="5667"/>
                </a:cubicBezTo>
                <a:cubicBezTo>
                  <a:pt x="8673" y="5745"/>
                  <a:pt x="8609" y="5811"/>
                  <a:pt x="8584" y="5734"/>
                </a:cubicBezTo>
                <a:close/>
                <a:moveTo>
                  <a:pt x="8558" y="5987"/>
                </a:moveTo>
                <a:cubicBezTo>
                  <a:pt x="8532" y="5910"/>
                  <a:pt x="8596" y="5855"/>
                  <a:pt x="8622" y="5921"/>
                </a:cubicBezTo>
                <a:cubicBezTo>
                  <a:pt x="8648" y="5998"/>
                  <a:pt x="8584" y="6053"/>
                  <a:pt x="8558" y="5987"/>
                </a:cubicBezTo>
                <a:close/>
                <a:moveTo>
                  <a:pt x="8275" y="5237"/>
                </a:moveTo>
                <a:cubicBezTo>
                  <a:pt x="8249" y="5160"/>
                  <a:pt x="8314" y="5105"/>
                  <a:pt x="8339" y="5171"/>
                </a:cubicBezTo>
                <a:cubicBezTo>
                  <a:pt x="8365" y="5248"/>
                  <a:pt x="8301" y="5303"/>
                  <a:pt x="8275" y="5237"/>
                </a:cubicBezTo>
                <a:close/>
                <a:moveTo>
                  <a:pt x="8256" y="5535"/>
                </a:moveTo>
                <a:cubicBezTo>
                  <a:pt x="8230" y="5458"/>
                  <a:pt x="8294" y="5403"/>
                  <a:pt x="8320" y="5469"/>
                </a:cubicBezTo>
                <a:cubicBezTo>
                  <a:pt x="8346" y="5546"/>
                  <a:pt x="8282" y="5612"/>
                  <a:pt x="8256" y="5535"/>
                </a:cubicBezTo>
                <a:close/>
                <a:moveTo>
                  <a:pt x="8089" y="8479"/>
                </a:moveTo>
                <a:cubicBezTo>
                  <a:pt x="8063" y="8402"/>
                  <a:pt x="8127" y="8347"/>
                  <a:pt x="8153" y="8413"/>
                </a:cubicBezTo>
                <a:cubicBezTo>
                  <a:pt x="8179" y="8490"/>
                  <a:pt x="8114" y="8556"/>
                  <a:pt x="8089" y="8479"/>
                </a:cubicBezTo>
                <a:close/>
                <a:moveTo>
                  <a:pt x="8082" y="8214"/>
                </a:moveTo>
                <a:cubicBezTo>
                  <a:pt x="8057" y="8137"/>
                  <a:pt x="8121" y="8082"/>
                  <a:pt x="8147" y="8148"/>
                </a:cubicBezTo>
                <a:cubicBezTo>
                  <a:pt x="8172" y="8225"/>
                  <a:pt x="8108" y="8292"/>
                  <a:pt x="8082" y="8214"/>
                </a:cubicBezTo>
                <a:close/>
                <a:moveTo>
                  <a:pt x="10472" y="11213"/>
                </a:moveTo>
                <a:cubicBezTo>
                  <a:pt x="10447" y="11136"/>
                  <a:pt x="10511" y="11081"/>
                  <a:pt x="10537" y="11147"/>
                </a:cubicBezTo>
                <a:cubicBezTo>
                  <a:pt x="10562" y="11225"/>
                  <a:pt x="10498" y="11291"/>
                  <a:pt x="10472" y="11213"/>
                </a:cubicBezTo>
                <a:close/>
                <a:moveTo>
                  <a:pt x="10691" y="11004"/>
                </a:moveTo>
                <a:cubicBezTo>
                  <a:pt x="10717" y="11081"/>
                  <a:pt x="10652" y="11136"/>
                  <a:pt x="10627" y="11070"/>
                </a:cubicBezTo>
                <a:cubicBezTo>
                  <a:pt x="10601" y="10993"/>
                  <a:pt x="10665" y="10927"/>
                  <a:pt x="10691" y="11004"/>
                </a:cubicBezTo>
                <a:close/>
                <a:moveTo>
                  <a:pt x="10549" y="10795"/>
                </a:moveTo>
                <a:cubicBezTo>
                  <a:pt x="10575" y="10872"/>
                  <a:pt x="10511" y="10927"/>
                  <a:pt x="10485" y="10861"/>
                </a:cubicBezTo>
                <a:cubicBezTo>
                  <a:pt x="10460" y="10795"/>
                  <a:pt x="10524" y="10728"/>
                  <a:pt x="10549" y="10795"/>
                </a:cubicBezTo>
                <a:close/>
                <a:moveTo>
                  <a:pt x="11256" y="10706"/>
                </a:moveTo>
                <a:cubicBezTo>
                  <a:pt x="11231" y="10629"/>
                  <a:pt x="11295" y="10574"/>
                  <a:pt x="11320" y="10640"/>
                </a:cubicBezTo>
                <a:cubicBezTo>
                  <a:pt x="11346" y="10717"/>
                  <a:pt x="11275" y="10783"/>
                  <a:pt x="11256" y="10706"/>
                </a:cubicBezTo>
                <a:close/>
                <a:moveTo>
                  <a:pt x="11256" y="10387"/>
                </a:moveTo>
                <a:cubicBezTo>
                  <a:pt x="11231" y="10309"/>
                  <a:pt x="11295" y="10254"/>
                  <a:pt x="11320" y="10320"/>
                </a:cubicBezTo>
                <a:cubicBezTo>
                  <a:pt x="11346" y="10398"/>
                  <a:pt x="11282" y="10464"/>
                  <a:pt x="11256" y="10387"/>
                </a:cubicBezTo>
                <a:close/>
                <a:moveTo>
                  <a:pt x="11018" y="11643"/>
                </a:moveTo>
                <a:cubicBezTo>
                  <a:pt x="10993" y="11566"/>
                  <a:pt x="11057" y="11511"/>
                  <a:pt x="11083" y="11577"/>
                </a:cubicBezTo>
                <a:cubicBezTo>
                  <a:pt x="11108" y="11655"/>
                  <a:pt x="11044" y="11721"/>
                  <a:pt x="11018" y="11643"/>
                </a:cubicBezTo>
                <a:close/>
                <a:moveTo>
                  <a:pt x="11057" y="7354"/>
                </a:moveTo>
                <a:cubicBezTo>
                  <a:pt x="11031" y="7277"/>
                  <a:pt x="11096" y="7222"/>
                  <a:pt x="11121" y="7288"/>
                </a:cubicBezTo>
                <a:cubicBezTo>
                  <a:pt x="11147" y="7365"/>
                  <a:pt x="11076" y="7432"/>
                  <a:pt x="11057" y="7354"/>
                </a:cubicBezTo>
                <a:close/>
                <a:moveTo>
                  <a:pt x="10389" y="7619"/>
                </a:moveTo>
                <a:cubicBezTo>
                  <a:pt x="10363" y="7542"/>
                  <a:pt x="10427" y="7487"/>
                  <a:pt x="10453" y="7553"/>
                </a:cubicBezTo>
                <a:cubicBezTo>
                  <a:pt x="10479" y="7630"/>
                  <a:pt x="10415" y="7696"/>
                  <a:pt x="10389" y="7619"/>
                </a:cubicBezTo>
                <a:close/>
                <a:moveTo>
                  <a:pt x="10710" y="6605"/>
                </a:moveTo>
                <a:cubicBezTo>
                  <a:pt x="10684" y="6527"/>
                  <a:pt x="10749" y="6472"/>
                  <a:pt x="10774" y="6538"/>
                </a:cubicBezTo>
                <a:cubicBezTo>
                  <a:pt x="10800" y="6605"/>
                  <a:pt x="10736" y="6671"/>
                  <a:pt x="10710" y="6605"/>
                </a:cubicBezTo>
                <a:close/>
                <a:moveTo>
                  <a:pt x="10697" y="6814"/>
                </a:moveTo>
                <a:cubicBezTo>
                  <a:pt x="10672" y="6737"/>
                  <a:pt x="10736" y="6682"/>
                  <a:pt x="10761" y="6748"/>
                </a:cubicBezTo>
                <a:cubicBezTo>
                  <a:pt x="10787" y="6825"/>
                  <a:pt x="10723" y="6891"/>
                  <a:pt x="10697" y="6814"/>
                </a:cubicBezTo>
                <a:close/>
                <a:moveTo>
                  <a:pt x="10736" y="9714"/>
                </a:moveTo>
                <a:cubicBezTo>
                  <a:pt x="10710" y="9637"/>
                  <a:pt x="10774" y="9582"/>
                  <a:pt x="10800" y="9648"/>
                </a:cubicBezTo>
                <a:cubicBezTo>
                  <a:pt x="10826" y="9725"/>
                  <a:pt x="10755" y="9791"/>
                  <a:pt x="10736" y="9714"/>
                </a:cubicBezTo>
                <a:close/>
                <a:moveTo>
                  <a:pt x="10736" y="9493"/>
                </a:moveTo>
                <a:cubicBezTo>
                  <a:pt x="10710" y="9416"/>
                  <a:pt x="10774" y="9361"/>
                  <a:pt x="10800" y="9427"/>
                </a:cubicBezTo>
                <a:cubicBezTo>
                  <a:pt x="10832" y="9493"/>
                  <a:pt x="10761" y="9560"/>
                  <a:pt x="10736" y="9493"/>
                </a:cubicBezTo>
                <a:close/>
                <a:moveTo>
                  <a:pt x="13351" y="11478"/>
                </a:moveTo>
                <a:cubicBezTo>
                  <a:pt x="13325" y="11401"/>
                  <a:pt x="13389" y="11346"/>
                  <a:pt x="13415" y="11412"/>
                </a:cubicBezTo>
                <a:cubicBezTo>
                  <a:pt x="13441" y="11478"/>
                  <a:pt x="13376" y="11544"/>
                  <a:pt x="13351" y="11478"/>
                </a:cubicBezTo>
                <a:close/>
                <a:moveTo>
                  <a:pt x="13351" y="11610"/>
                </a:moveTo>
                <a:cubicBezTo>
                  <a:pt x="13325" y="11533"/>
                  <a:pt x="13389" y="11478"/>
                  <a:pt x="13415" y="11544"/>
                </a:cubicBezTo>
                <a:cubicBezTo>
                  <a:pt x="13441" y="11621"/>
                  <a:pt x="13376" y="11688"/>
                  <a:pt x="13351" y="11610"/>
                </a:cubicBezTo>
                <a:close/>
                <a:moveTo>
                  <a:pt x="12939" y="11147"/>
                </a:moveTo>
                <a:cubicBezTo>
                  <a:pt x="12914" y="11070"/>
                  <a:pt x="12978" y="11015"/>
                  <a:pt x="13004" y="11081"/>
                </a:cubicBezTo>
                <a:cubicBezTo>
                  <a:pt x="13029" y="11158"/>
                  <a:pt x="12965" y="11225"/>
                  <a:pt x="12939" y="11147"/>
                </a:cubicBezTo>
                <a:close/>
                <a:moveTo>
                  <a:pt x="13710" y="10387"/>
                </a:moveTo>
                <a:cubicBezTo>
                  <a:pt x="13749" y="10651"/>
                  <a:pt x="13788" y="10905"/>
                  <a:pt x="13820" y="11169"/>
                </a:cubicBezTo>
                <a:cubicBezTo>
                  <a:pt x="13833" y="11247"/>
                  <a:pt x="13755" y="11280"/>
                  <a:pt x="13749" y="11202"/>
                </a:cubicBezTo>
                <a:cubicBezTo>
                  <a:pt x="13717" y="10938"/>
                  <a:pt x="13678" y="10684"/>
                  <a:pt x="13640" y="10420"/>
                </a:cubicBezTo>
                <a:cubicBezTo>
                  <a:pt x="13621" y="10342"/>
                  <a:pt x="13698" y="10309"/>
                  <a:pt x="13710" y="10387"/>
                </a:cubicBezTo>
                <a:close/>
                <a:moveTo>
                  <a:pt x="13556" y="9912"/>
                </a:moveTo>
                <a:cubicBezTo>
                  <a:pt x="13531" y="9835"/>
                  <a:pt x="13595" y="9780"/>
                  <a:pt x="13621" y="9846"/>
                </a:cubicBezTo>
                <a:cubicBezTo>
                  <a:pt x="13646" y="9912"/>
                  <a:pt x="13582" y="9979"/>
                  <a:pt x="13556" y="9912"/>
                </a:cubicBezTo>
                <a:close/>
                <a:moveTo>
                  <a:pt x="12528" y="10045"/>
                </a:moveTo>
                <a:cubicBezTo>
                  <a:pt x="12503" y="9967"/>
                  <a:pt x="12567" y="9912"/>
                  <a:pt x="12593" y="9979"/>
                </a:cubicBezTo>
                <a:cubicBezTo>
                  <a:pt x="12618" y="10056"/>
                  <a:pt x="12554" y="10111"/>
                  <a:pt x="12528" y="10045"/>
                </a:cubicBezTo>
                <a:close/>
                <a:moveTo>
                  <a:pt x="13306" y="9306"/>
                </a:moveTo>
                <a:cubicBezTo>
                  <a:pt x="13280" y="9229"/>
                  <a:pt x="13344" y="9174"/>
                  <a:pt x="13370" y="9240"/>
                </a:cubicBezTo>
                <a:cubicBezTo>
                  <a:pt x="13396" y="9306"/>
                  <a:pt x="13331" y="9372"/>
                  <a:pt x="13306" y="9306"/>
                </a:cubicBezTo>
                <a:close/>
                <a:moveTo>
                  <a:pt x="13286" y="9626"/>
                </a:moveTo>
                <a:cubicBezTo>
                  <a:pt x="13261" y="9549"/>
                  <a:pt x="13325" y="9493"/>
                  <a:pt x="13351" y="9560"/>
                </a:cubicBezTo>
                <a:cubicBezTo>
                  <a:pt x="13376" y="9637"/>
                  <a:pt x="13312" y="9703"/>
                  <a:pt x="13286" y="9626"/>
                </a:cubicBezTo>
                <a:close/>
                <a:moveTo>
                  <a:pt x="12882" y="9152"/>
                </a:moveTo>
                <a:cubicBezTo>
                  <a:pt x="12856" y="9074"/>
                  <a:pt x="12920" y="9019"/>
                  <a:pt x="12946" y="9085"/>
                </a:cubicBezTo>
                <a:cubicBezTo>
                  <a:pt x="12972" y="9163"/>
                  <a:pt x="12907" y="9218"/>
                  <a:pt x="12882" y="9152"/>
                </a:cubicBezTo>
                <a:close/>
                <a:moveTo>
                  <a:pt x="12952" y="9350"/>
                </a:moveTo>
                <a:cubicBezTo>
                  <a:pt x="12927" y="9273"/>
                  <a:pt x="12991" y="9218"/>
                  <a:pt x="13017" y="9284"/>
                </a:cubicBezTo>
                <a:cubicBezTo>
                  <a:pt x="13042" y="9350"/>
                  <a:pt x="12978" y="9416"/>
                  <a:pt x="12952" y="9350"/>
                </a:cubicBezTo>
                <a:close/>
                <a:moveTo>
                  <a:pt x="12952" y="7961"/>
                </a:moveTo>
                <a:cubicBezTo>
                  <a:pt x="12927" y="7884"/>
                  <a:pt x="12991" y="7828"/>
                  <a:pt x="13017" y="7895"/>
                </a:cubicBezTo>
                <a:cubicBezTo>
                  <a:pt x="13049" y="7972"/>
                  <a:pt x="12978" y="8038"/>
                  <a:pt x="12952" y="7961"/>
                </a:cubicBezTo>
                <a:close/>
                <a:moveTo>
                  <a:pt x="13017" y="8225"/>
                </a:moveTo>
                <a:cubicBezTo>
                  <a:pt x="13004" y="8192"/>
                  <a:pt x="13017" y="8159"/>
                  <a:pt x="13029" y="8137"/>
                </a:cubicBezTo>
                <a:cubicBezTo>
                  <a:pt x="13017" y="8137"/>
                  <a:pt x="13004" y="8137"/>
                  <a:pt x="12991" y="8104"/>
                </a:cubicBezTo>
                <a:cubicBezTo>
                  <a:pt x="12965" y="8027"/>
                  <a:pt x="13029" y="7972"/>
                  <a:pt x="13055" y="8038"/>
                </a:cubicBezTo>
                <a:cubicBezTo>
                  <a:pt x="13068" y="8071"/>
                  <a:pt x="13055" y="8104"/>
                  <a:pt x="13042" y="8126"/>
                </a:cubicBezTo>
                <a:cubicBezTo>
                  <a:pt x="13055" y="8126"/>
                  <a:pt x="13068" y="8126"/>
                  <a:pt x="13081" y="8159"/>
                </a:cubicBezTo>
                <a:cubicBezTo>
                  <a:pt x="13107" y="8225"/>
                  <a:pt x="13042" y="8292"/>
                  <a:pt x="13017" y="8225"/>
                </a:cubicBezTo>
                <a:close/>
                <a:moveTo>
                  <a:pt x="11944" y="18711"/>
                </a:moveTo>
                <a:cubicBezTo>
                  <a:pt x="11969" y="18788"/>
                  <a:pt x="11905" y="18844"/>
                  <a:pt x="11879" y="18777"/>
                </a:cubicBezTo>
                <a:cubicBezTo>
                  <a:pt x="11854" y="18700"/>
                  <a:pt x="11918" y="18634"/>
                  <a:pt x="11944" y="18711"/>
                </a:cubicBezTo>
                <a:close/>
                <a:moveTo>
                  <a:pt x="11783" y="18833"/>
                </a:moveTo>
                <a:cubicBezTo>
                  <a:pt x="11809" y="18910"/>
                  <a:pt x="11744" y="18965"/>
                  <a:pt x="11719" y="18899"/>
                </a:cubicBezTo>
                <a:cubicBezTo>
                  <a:pt x="11693" y="18833"/>
                  <a:pt x="11764" y="18766"/>
                  <a:pt x="11783" y="18833"/>
                </a:cubicBezTo>
                <a:close/>
                <a:moveTo>
                  <a:pt x="11173" y="20034"/>
                </a:moveTo>
                <a:cubicBezTo>
                  <a:pt x="11198" y="20112"/>
                  <a:pt x="11134" y="20167"/>
                  <a:pt x="11108" y="20100"/>
                </a:cubicBezTo>
                <a:cubicBezTo>
                  <a:pt x="11076" y="20023"/>
                  <a:pt x="11147" y="19957"/>
                  <a:pt x="11173" y="20034"/>
                </a:cubicBezTo>
                <a:close/>
                <a:moveTo>
                  <a:pt x="11282" y="19880"/>
                </a:moveTo>
                <a:cubicBezTo>
                  <a:pt x="11308" y="19957"/>
                  <a:pt x="11243" y="20012"/>
                  <a:pt x="11218" y="19946"/>
                </a:cubicBezTo>
                <a:cubicBezTo>
                  <a:pt x="11192" y="19880"/>
                  <a:pt x="11256" y="19814"/>
                  <a:pt x="11282" y="19880"/>
                </a:cubicBezTo>
                <a:close/>
                <a:moveTo>
                  <a:pt x="11224" y="18480"/>
                </a:moveTo>
                <a:cubicBezTo>
                  <a:pt x="11198" y="18402"/>
                  <a:pt x="11263" y="18347"/>
                  <a:pt x="11288" y="18413"/>
                </a:cubicBezTo>
                <a:cubicBezTo>
                  <a:pt x="11314" y="18491"/>
                  <a:pt x="11250" y="18557"/>
                  <a:pt x="11224" y="18480"/>
                </a:cubicBezTo>
                <a:close/>
                <a:moveTo>
                  <a:pt x="11417" y="18292"/>
                </a:moveTo>
                <a:cubicBezTo>
                  <a:pt x="11443" y="18369"/>
                  <a:pt x="11378" y="18425"/>
                  <a:pt x="11353" y="18358"/>
                </a:cubicBezTo>
                <a:cubicBezTo>
                  <a:pt x="11327" y="18281"/>
                  <a:pt x="11391" y="18215"/>
                  <a:pt x="11417" y="18292"/>
                </a:cubicBezTo>
                <a:close/>
                <a:moveTo>
                  <a:pt x="12278" y="16804"/>
                </a:moveTo>
                <a:cubicBezTo>
                  <a:pt x="12303" y="16881"/>
                  <a:pt x="12239" y="16936"/>
                  <a:pt x="12213" y="16870"/>
                </a:cubicBezTo>
                <a:cubicBezTo>
                  <a:pt x="12188" y="16804"/>
                  <a:pt x="12252" y="16738"/>
                  <a:pt x="12278" y="16804"/>
                </a:cubicBezTo>
                <a:close/>
                <a:moveTo>
                  <a:pt x="12188" y="17399"/>
                </a:moveTo>
                <a:cubicBezTo>
                  <a:pt x="12213" y="17476"/>
                  <a:pt x="12149" y="17531"/>
                  <a:pt x="12124" y="17465"/>
                </a:cubicBezTo>
                <a:cubicBezTo>
                  <a:pt x="12098" y="17388"/>
                  <a:pt x="12162" y="17322"/>
                  <a:pt x="12188" y="17399"/>
                </a:cubicBezTo>
                <a:close/>
                <a:moveTo>
                  <a:pt x="12104" y="17542"/>
                </a:moveTo>
                <a:cubicBezTo>
                  <a:pt x="12130" y="17620"/>
                  <a:pt x="12066" y="17675"/>
                  <a:pt x="12040" y="17609"/>
                </a:cubicBezTo>
                <a:cubicBezTo>
                  <a:pt x="12014" y="17531"/>
                  <a:pt x="12079" y="17465"/>
                  <a:pt x="12104" y="17542"/>
                </a:cubicBezTo>
                <a:close/>
                <a:moveTo>
                  <a:pt x="12239" y="18105"/>
                </a:moveTo>
                <a:cubicBezTo>
                  <a:pt x="12265" y="18182"/>
                  <a:pt x="12201" y="18237"/>
                  <a:pt x="12175" y="18171"/>
                </a:cubicBezTo>
                <a:cubicBezTo>
                  <a:pt x="12149" y="18094"/>
                  <a:pt x="12213" y="18028"/>
                  <a:pt x="12239" y="18105"/>
                </a:cubicBezTo>
                <a:close/>
                <a:moveTo>
                  <a:pt x="10594" y="19185"/>
                </a:moveTo>
                <a:cubicBezTo>
                  <a:pt x="10620" y="19263"/>
                  <a:pt x="10556" y="19318"/>
                  <a:pt x="10530" y="19251"/>
                </a:cubicBezTo>
                <a:cubicBezTo>
                  <a:pt x="10505" y="19174"/>
                  <a:pt x="10569" y="19108"/>
                  <a:pt x="10594" y="19185"/>
                </a:cubicBezTo>
                <a:close/>
                <a:moveTo>
                  <a:pt x="10370" y="20056"/>
                </a:moveTo>
                <a:cubicBezTo>
                  <a:pt x="10395" y="20134"/>
                  <a:pt x="10331" y="20189"/>
                  <a:pt x="10305" y="20123"/>
                </a:cubicBezTo>
                <a:cubicBezTo>
                  <a:pt x="10280" y="20056"/>
                  <a:pt x="10344" y="19990"/>
                  <a:pt x="10370" y="20056"/>
                </a:cubicBezTo>
                <a:close/>
                <a:moveTo>
                  <a:pt x="10312" y="18799"/>
                </a:moveTo>
                <a:cubicBezTo>
                  <a:pt x="10337" y="18877"/>
                  <a:pt x="10273" y="18932"/>
                  <a:pt x="10248" y="18866"/>
                </a:cubicBezTo>
                <a:cubicBezTo>
                  <a:pt x="10222" y="18788"/>
                  <a:pt x="10286" y="18722"/>
                  <a:pt x="10312" y="18799"/>
                </a:cubicBezTo>
                <a:close/>
                <a:moveTo>
                  <a:pt x="8095" y="17851"/>
                </a:moveTo>
                <a:cubicBezTo>
                  <a:pt x="8070" y="17774"/>
                  <a:pt x="8134" y="17719"/>
                  <a:pt x="8159" y="17785"/>
                </a:cubicBezTo>
                <a:cubicBezTo>
                  <a:pt x="8185" y="17862"/>
                  <a:pt x="8114" y="17928"/>
                  <a:pt x="8095" y="17851"/>
                </a:cubicBezTo>
                <a:close/>
                <a:moveTo>
                  <a:pt x="8044" y="16043"/>
                </a:moveTo>
                <a:cubicBezTo>
                  <a:pt x="8018" y="15966"/>
                  <a:pt x="8082" y="15911"/>
                  <a:pt x="8108" y="15977"/>
                </a:cubicBezTo>
                <a:cubicBezTo>
                  <a:pt x="8134" y="16054"/>
                  <a:pt x="8070" y="16120"/>
                  <a:pt x="8044" y="16043"/>
                </a:cubicBezTo>
                <a:close/>
                <a:moveTo>
                  <a:pt x="8134" y="15922"/>
                </a:moveTo>
                <a:cubicBezTo>
                  <a:pt x="8108" y="15844"/>
                  <a:pt x="8172" y="15789"/>
                  <a:pt x="8198" y="15855"/>
                </a:cubicBezTo>
                <a:cubicBezTo>
                  <a:pt x="8224" y="15922"/>
                  <a:pt x="8159" y="15988"/>
                  <a:pt x="8134" y="15922"/>
                </a:cubicBezTo>
                <a:close/>
                <a:moveTo>
                  <a:pt x="8635" y="17212"/>
                </a:moveTo>
                <a:cubicBezTo>
                  <a:pt x="8609" y="17134"/>
                  <a:pt x="8673" y="17079"/>
                  <a:pt x="8699" y="17145"/>
                </a:cubicBezTo>
                <a:cubicBezTo>
                  <a:pt x="8725" y="17223"/>
                  <a:pt x="8654" y="17289"/>
                  <a:pt x="8635" y="17212"/>
                </a:cubicBezTo>
                <a:close/>
                <a:moveTo>
                  <a:pt x="9367" y="16308"/>
                </a:moveTo>
                <a:cubicBezTo>
                  <a:pt x="9342" y="16230"/>
                  <a:pt x="9406" y="16175"/>
                  <a:pt x="9432" y="16241"/>
                </a:cubicBezTo>
                <a:cubicBezTo>
                  <a:pt x="9457" y="16319"/>
                  <a:pt x="9387" y="16385"/>
                  <a:pt x="9367" y="16308"/>
                </a:cubicBezTo>
                <a:close/>
                <a:moveTo>
                  <a:pt x="9027" y="15679"/>
                </a:moveTo>
                <a:cubicBezTo>
                  <a:pt x="9001" y="15602"/>
                  <a:pt x="9065" y="15547"/>
                  <a:pt x="9091" y="15613"/>
                </a:cubicBezTo>
                <a:cubicBezTo>
                  <a:pt x="9117" y="15690"/>
                  <a:pt x="9053" y="15756"/>
                  <a:pt x="9027" y="15679"/>
                </a:cubicBezTo>
                <a:close/>
                <a:moveTo>
                  <a:pt x="8924" y="15811"/>
                </a:moveTo>
                <a:cubicBezTo>
                  <a:pt x="8898" y="15734"/>
                  <a:pt x="8963" y="15679"/>
                  <a:pt x="8988" y="15745"/>
                </a:cubicBezTo>
                <a:cubicBezTo>
                  <a:pt x="9014" y="15822"/>
                  <a:pt x="8950" y="15889"/>
                  <a:pt x="8924" y="15811"/>
                </a:cubicBezTo>
                <a:close/>
                <a:moveTo>
                  <a:pt x="7697" y="17664"/>
                </a:moveTo>
                <a:cubicBezTo>
                  <a:pt x="7671" y="17587"/>
                  <a:pt x="7735" y="17531"/>
                  <a:pt x="7761" y="17598"/>
                </a:cubicBezTo>
                <a:cubicBezTo>
                  <a:pt x="7787" y="17675"/>
                  <a:pt x="7723" y="17741"/>
                  <a:pt x="7697" y="17664"/>
                </a:cubicBezTo>
                <a:close/>
                <a:moveTo>
                  <a:pt x="7845" y="17443"/>
                </a:moveTo>
                <a:cubicBezTo>
                  <a:pt x="7819" y="17366"/>
                  <a:pt x="7883" y="17311"/>
                  <a:pt x="7909" y="17377"/>
                </a:cubicBezTo>
                <a:cubicBezTo>
                  <a:pt x="7941" y="17454"/>
                  <a:pt x="7870" y="17509"/>
                  <a:pt x="7845" y="17443"/>
                </a:cubicBezTo>
                <a:close/>
                <a:moveTo>
                  <a:pt x="7446" y="17057"/>
                </a:moveTo>
                <a:cubicBezTo>
                  <a:pt x="7421" y="16980"/>
                  <a:pt x="7485" y="16925"/>
                  <a:pt x="7511" y="16991"/>
                </a:cubicBezTo>
                <a:cubicBezTo>
                  <a:pt x="7536" y="17068"/>
                  <a:pt x="7466" y="17134"/>
                  <a:pt x="7446" y="1705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64F94743-7386-4844-8CFA-A8B993ED0764}"/>
              </a:ext>
            </a:extLst>
          </p:cNvPr>
          <p:cNvSpPr/>
          <p:nvPr/>
        </p:nvSpPr>
        <p:spPr>
          <a:xfrm>
            <a:off x="8789404" y="206888"/>
            <a:ext cx="1065374" cy="1379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7" h="21600" extrusionOk="0">
                <a:moveTo>
                  <a:pt x="21292" y="9945"/>
                </a:moveTo>
                <a:cubicBezTo>
                  <a:pt x="21266" y="9905"/>
                  <a:pt x="21216" y="9885"/>
                  <a:pt x="21165" y="9885"/>
                </a:cubicBezTo>
                <a:cubicBezTo>
                  <a:pt x="18344" y="10024"/>
                  <a:pt x="15371" y="10879"/>
                  <a:pt x="12728" y="12331"/>
                </a:cubicBezTo>
                <a:cubicBezTo>
                  <a:pt x="11025" y="13266"/>
                  <a:pt x="9551" y="14400"/>
                  <a:pt x="8433" y="15633"/>
                </a:cubicBezTo>
                <a:cubicBezTo>
                  <a:pt x="8738" y="14897"/>
                  <a:pt x="8916" y="14221"/>
                  <a:pt x="9018" y="13644"/>
                </a:cubicBezTo>
                <a:cubicBezTo>
                  <a:pt x="10873" y="12013"/>
                  <a:pt x="12270" y="9805"/>
                  <a:pt x="12931" y="7399"/>
                </a:cubicBezTo>
                <a:cubicBezTo>
                  <a:pt x="13643" y="4853"/>
                  <a:pt x="13490" y="2247"/>
                  <a:pt x="12525" y="80"/>
                </a:cubicBezTo>
                <a:cubicBezTo>
                  <a:pt x="12499" y="40"/>
                  <a:pt x="12474" y="0"/>
                  <a:pt x="12397" y="0"/>
                </a:cubicBezTo>
                <a:cubicBezTo>
                  <a:pt x="12347" y="0"/>
                  <a:pt x="12296" y="0"/>
                  <a:pt x="12245" y="40"/>
                </a:cubicBezTo>
                <a:cubicBezTo>
                  <a:pt x="10212" y="1691"/>
                  <a:pt x="8713" y="4018"/>
                  <a:pt x="8001" y="6564"/>
                </a:cubicBezTo>
                <a:cubicBezTo>
                  <a:pt x="7315" y="9010"/>
                  <a:pt x="7442" y="11536"/>
                  <a:pt x="8306" y="13644"/>
                </a:cubicBezTo>
                <a:cubicBezTo>
                  <a:pt x="8128" y="14619"/>
                  <a:pt x="7671" y="15852"/>
                  <a:pt x="6934" y="17264"/>
                </a:cubicBezTo>
                <a:cubicBezTo>
                  <a:pt x="7086" y="15414"/>
                  <a:pt x="6680" y="13386"/>
                  <a:pt x="5740" y="11476"/>
                </a:cubicBezTo>
                <a:cubicBezTo>
                  <a:pt x="4622" y="9229"/>
                  <a:pt x="2868" y="7280"/>
                  <a:pt x="733" y="5947"/>
                </a:cubicBezTo>
                <a:cubicBezTo>
                  <a:pt x="708" y="5927"/>
                  <a:pt x="708" y="5927"/>
                  <a:pt x="683" y="5907"/>
                </a:cubicBezTo>
                <a:cubicBezTo>
                  <a:pt x="683" y="5907"/>
                  <a:pt x="683" y="5907"/>
                  <a:pt x="683" y="5907"/>
                </a:cubicBezTo>
                <a:cubicBezTo>
                  <a:pt x="606" y="5867"/>
                  <a:pt x="556" y="5828"/>
                  <a:pt x="479" y="5788"/>
                </a:cubicBezTo>
                <a:cubicBezTo>
                  <a:pt x="428" y="5768"/>
                  <a:pt x="378" y="5748"/>
                  <a:pt x="327" y="5768"/>
                </a:cubicBezTo>
                <a:cubicBezTo>
                  <a:pt x="276" y="5788"/>
                  <a:pt x="251" y="5828"/>
                  <a:pt x="225" y="5867"/>
                </a:cubicBezTo>
                <a:cubicBezTo>
                  <a:pt x="-283" y="8035"/>
                  <a:pt x="73" y="10522"/>
                  <a:pt x="1242" y="12849"/>
                </a:cubicBezTo>
                <a:cubicBezTo>
                  <a:pt x="2360" y="15116"/>
                  <a:pt x="4164" y="17105"/>
                  <a:pt x="6324" y="18438"/>
                </a:cubicBezTo>
                <a:cubicBezTo>
                  <a:pt x="5790" y="19353"/>
                  <a:pt x="5180" y="20327"/>
                  <a:pt x="4469" y="21322"/>
                </a:cubicBezTo>
                <a:cubicBezTo>
                  <a:pt x="4444" y="21361"/>
                  <a:pt x="4444" y="21401"/>
                  <a:pt x="4469" y="21421"/>
                </a:cubicBezTo>
                <a:cubicBezTo>
                  <a:pt x="4494" y="21461"/>
                  <a:pt x="4520" y="21481"/>
                  <a:pt x="4571" y="21501"/>
                </a:cubicBezTo>
                <a:cubicBezTo>
                  <a:pt x="4672" y="21540"/>
                  <a:pt x="4799" y="21560"/>
                  <a:pt x="4901" y="21600"/>
                </a:cubicBezTo>
                <a:cubicBezTo>
                  <a:pt x="4926" y="21600"/>
                  <a:pt x="4952" y="21600"/>
                  <a:pt x="4952" y="21600"/>
                </a:cubicBezTo>
                <a:cubicBezTo>
                  <a:pt x="5003" y="21600"/>
                  <a:pt x="5053" y="21580"/>
                  <a:pt x="5104" y="21540"/>
                </a:cubicBezTo>
                <a:cubicBezTo>
                  <a:pt x="5994" y="20228"/>
                  <a:pt x="6782" y="18995"/>
                  <a:pt x="7391" y="17841"/>
                </a:cubicBezTo>
                <a:cubicBezTo>
                  <a:pt x="10110" y="17662"/>
                  <a:pt x="12982" y="16807"/>
                  <a:pt x="15523" y="15414"/>
                </a:cubicBezTo>
                <a:cubicBezTo>
                  <a:pt x="18140" y="13962"/>
                  <a:pt x="20199" y="12053"/>
                  <a:pt x="21317" y="10044"/>
                </a:cubicBezTo>
                <a:cubicBezTo>
                  <a:pt x="21317" y="10044"/>
                  <a:pt x="21317" y="9984"/>
                  <a:pt x="21292" y="9945"/>
                </a:cubicBezTo>
                <a:close/>
                <a:moveTo>
                  <a:pt x="17531" y="10720"/>
                </a:moveTo>
                <a:cubicBezTo>
                  <a:pt x="17277" y="10800"/>
                  <a:pt x="17022" y="10860"/>
                  <a:pt x="16768" y="10939"/>
                </a:cubicBezTo>
                <a:cubicBezTo>
                  <a:pt x="16997" y="10860"/>
                  <a:pt x="17251" y="10780"/>
                  <a:pt x="17531" y="10720"/>
                </a:cubicBezTo>
                <a:close/>
                <a:moveTo>
                  <a:pt x="11737" y="975"/>
                </a:moveTo>
                <a:cubicBezTo>
                  <a:pt x="11686" y="1034"/>
                  <a:pt x="11661" y="1094"/>
                  <a:pt x="11610" y="1134"/>
                </a:cubicBezTo>
                <a:cubicBezTo>
                  <a:pt x="11635" y="1114"/>
                  <a:pt x="11635" y="1074"/>
                  <a:pt x="11661" y="1054"/>
                </a:cubicBezTo>
                <a:cubicBezTo>
                  <a:pt x="11686" y="1034"/>
                  <a:pt x="11711" y="994"/>
                  <a:pt x="11737" y="975"/>
                </a:cubicBezTo>
                <a:close/>
                <a:moveTo>
                  <a:pt x="8306" y="6643"/>
                </a:moveTo>
                <a:cubicBezTo>
                  <a:pt x="8560" y="5688"/>
                  <a:pt x="8942" y="4773"/>
                  <a:pt x="9424" y="3918"/>
                </a:cubicBezTo>
                <a:cubicBezTo>
                  <a:pt x="8865" y="5151"/>
                  <a:pt x="8535" y="6464"/>
                  <a:pt x="8484" y="7797"/>
                </a:cubicBezTo>
                <a:cubicBezTo>
                  <a:pt x="8484" y="7896"/>
                  <a:pt x="8687" y="7896"/>
                  <a:pt x="8687" y="7797"/>
                </a:cubicBezTo>
                <a:cubicBezTo>
                  <a:pt x="8764" y="5569"/>
                  <a:pt x="9653" y="3381"/>
                  <a:pt x="11178" y="1492"/>
                </a:cubicBezTo>
                <a:cubicBezTo>
                  <a:pt x="11101" y="1631"/>
                  <a:pt x="11000" y="1770"/>
                  <a:pt x="10898" y="1909"/>
                </a:cubicBezTo>
                <a:cubicBezTo>
                  <a:pt x="10847" y="1969"/>
                  <a:pt x="10924" y="2029"/>
                  <a:pt x="11000" y="2029"/>
                </a:cubicBezTo>
                <a:cubicBezTo>
                  <a:pt x="10059" y="3461"/>
                  <a:pt x="9475" y="4992"/>
                  <a:pt x="9831" y="6623"/>
                </a:cubicBezTo>
                <a:cubicBezTo>
                  <a:pt x="9856" y="6723"/>
                  <a:pt x="10034" y="6683"/>
                  <a:pt x="10034" y="6583"/>
                </a:cubicBezTo>
                <a:cubicBezTo>
                  <a:pt x="9577" y="4574"/>
                  <a:pt x="10669" y="2685"/>
                  <a:pt x="11991" y="1014"/>
                </a:cubicBezTo>
                <a:cubicBezTo>
                  <a:pt x="11305" y="2208"/>
                  <a:pt x="10949" y="3481"/>
                  <a:pt x="10949" y="4793"/>
                </a:cubicBezTo>
                <a:cubicBezTo>
                  <a:pt x="10949" y="4893"/>
                  <a:pt x="11152" y="4893"/>
                  <a:pt x="11152" y="4793"/>
                </a:cubicBezTo>
                <a:cubicBezTo>
                  <a:pt x="11152" y="3500"/>
                  <a:pt x="11508" y="2228"/>
                  <a:pt x="12194" y="1054"/>
                </a:cubicBezTo>
                <a:cubicBezTo>
                  <a:pt x="12169" y="1333"/>
                  <a:pt x="12194" y="1591"/>
                  <a:pt x="12169" y="1850"/>
                </a:cubicBezTo>
                <a:cubicBezTo>
                  <a:pt x="12118" y="2407"/>
                  <a:pt x="12016" y="2964"/>
                  <a:pt x="11889" y="3500"/>
                </a:cubicBezTo>
                <a:cubicBezTo>
                  <a:pt x="11864" y="3600"/>
                  <a:pt x="12067" y="3640"/>
                  <a:pt x="12092" y="3540"/>
                </a:cubicBezTo>
                <a:cubicBezTo>
                  <a:pt x="12219" y="3023"/>
                  <a:pt x="12321" y="2486"/>
                  <a:pt x="12372" y="1969"/>
                </a:cubicBezTo>
                <a:cubicBezTo>
                  <a:pt x="12372" y="1870"/>
                  <a:pt x="12397" y="1750"/>
                  <a:pt x="12397" y="1651"/>
                </a:cubicBezTo>
                <a:cubicBezTo>
                  <a:pt x="12448" y="2168"/>
                  <a:pt x="12524" y="2685"/>
                  <a:pt x="12600" y="3182"/>
                </a:cubicBezTo>
                <a:cubicBezTo>
                  <a:pt x="12677" y="3660"/>
                  <a:pt x="12829" y="4117"/>
                  <a:pt x="12778" y="4614"/>
                </a:cubicBezTo>
                <a:cubicBezTo>
                  <a:pt x="12728" y="5112"/>
                  <a:pt x="12499" y="5589"/>
                  <a:pt x="12270" y="6066"/>
                </a:cubicBezTo>
                <a:cubicBezTo>
                  <a:pt x="12219" y="6166"/>
                  <a:pt x="12423" y="6206"/>
                  <a:pt x="12473" y="6106"/>
                </a:cubicBezTo>
                <a:cubicBezTo>
                  <a:pt x="12677" y="5649"/>
                  <a:pt x="12905" y="5191"/>
                  <a:pt x="12982" y="4714"/>
                </a:cubicBezTo>
                <a:cubicBezTo>
                  <a:pt x="13058" y="4276"/>
                  <a:pt x="12956" y="3859"/>
                  <a:pt x="12880" y="3421"/>
                </a:cubicBezTo>
                <a:cubicBezTo>
                  <a:pt x="12728" y="2566"/>
                  <a:pt x="12626" y="1711"/>
                  <a:pt x="12575" y="855"/>
                </a:cubicBezTo>
                <a:cubicBezTo>
                  <a:pt x="13287" y="2824"/>
                  <a:pt x="13337" y="5112"/>
                  <a:pt x="12702" y="7359"/>
                </a:cubicBezTo>
                <a:cubicBezTo>
                  <a:pt x="12118" y="9428"/>
                  <a:pt x="10999" y="11357"/>
                  <a:pt x="9500" y="12888"/>
                </a:cubicBezTo>
                <a:cubicBezTo>
                  <a:pt x="10110" y="12113"/>
                  <a:pt x="10618" y="11297"/>
                  <a:pt x="10974" y="10422"/>
                </a:cubicBezTo>
                <a:cubicBezTo>
                  <a:pt x="10974" y="10402"/>
                  <a:pt x="10974" y="10402"/>
                  <a:pt x="10974" y="10382"/>
                </a:cubicBezTo>
                <a:cubicBezTo>
                  <a:pt x="11431" y="9646"/>
                  <a:pt x="11838" y="8911"/>
                  <a:pt x="12118" y="8115"/>
                </a:cubicBezTo>
                <a:cubicBezTo>
                  <a:pt x="12143" y="8016"/>
                  <a:pt x="11965" y="7976"/>
                  <a:pt x="11914" y="8075"/>
                </a:cubicBezTo>
                <a:cubicBezTo>
                  <a:pt x="11279" y="9806"/>
                  <a:pt x="10085" y="11317"/>
                  <a:pt x="9068" y="12908"/>
                </a:cubicBezTo>
                <a:cubicBezTo>
                  <a:pt x="9068" y="12908"/>
                  <a:pt x="9068" y="12908"/>
                  <a:pt x="9068" y="12908"/>
                </a:cubicBezTo>
                <a:cubicBezTo>
                  <a:pt x="9068" y="12888"/>
                  <a:pt x="9068" y="12888"/>
                  <a:pt x="9094" y="12868"/>
                </a:cubicBezTo>
                <a:cubicBezTo>
                  <a:pt x="10237" y="11138"/>
                  <a:pt x="10923" y="9249"/>
                  <a:pt x="11076" y="7319"/>
                </a:cubicBezTo>
                <a:cubicBezTo>
                  <a:pt x="11076" y="7220"/>
                  <a:pt x="10898" y="7220"/>
                  <a:pt x="10872" y="7319"/>
                </a:cubicBezTo>
                <a:cubicBezTo>
                  <a:pt x="10720" y="8990"/>
                  <a:pt x="10186" y="10621"/>
                  <a:pt x="9322" y="12152"/>
                </a:cubicBezTo>
                <a:cubicBezTo>
                  <a:pt x="9653" y="10999"/>
                  <a:pt x="9805" y="9825"/>
                  <a:pt x="9754" y="8652"/>
                </a:cubicBezTo>
                <a:cubicBezTo>
                  <a:pt x="9754" y="8552"/>
                  <a:pt x="9551" y="8552"/>
                  <a:pt x="9551" y="8652"/>
                </a:cubicBezTo>
                <a:cubicBezTo>
                  <a:pt x="9602" y="9825"/>
                  <a:pt x="9449" y="10979"/>
                  <a:pt x="9119" y="12113"/>
                </a:cubicBezTo>
                <a:cubicBezTo>
                  <a:pt x="9170" y="11556"/>
                  <a:pt x="9246" y="10999"/>
                  <a:pt x="9348" y="10462"/>
                </a:cubicBezTo>
                <a:cubicBezTo>
                  <a:pt x="9373" y="10362"/>
                  <a:pt x="9170" y="10323"/>
                  <a:pt x="9144" y="10422"/>
                </a:cubicBezTo>
                <a:cubicBezTo>
                  <a:pt x="8992" y="11237"/>
                  <a:pt x="8890" y="12053"/>
                  <a:pt x="8839" y="12868"/>
                </a:cubicBezTo>
                <a:cubicBezTo>
                  <a:pt x="8306" y="11337"/>
                  <a:pt x="8763" y="9746"/>
                  <a:pt x="9221" y="8234"/>
                </a:cubicBezTo>
                <a:cubicBezTo>
                  <a:pt x="9246" y="8135"/>
                  <a:pt x="9068" y="8095"/>
                  <a:pt x="9017" y="8194"/>
                </a:cubicBezTo>
                <a:cubicBezTo>
                  <a:pt x="8509" y="9865"/>
                  <a:pt x="8001" y="11635"/>
                  <a:pt x="8789" y="13306"/>
                </a:cubicBezTo>
                <a:cubicBezTo>
                  <a:pt x="8789" y="13326"/>
                  <a:pt x="8763" y="13346"/>
                  <a:pt x="8763" y="13346"/>
                </a:cubicBezTo>
                <a:cubicBezTo>
                  <a:pt x="8408" y="12630"/>
                  <a:pt x="8357" y="11794"/>
                  <a:pt x="8306" y="11039"/>
                </a:cubicBezTo>
                <a:cubicBezTo>
                  <a:pt x="8255" y="10243"/>
                  <a:pt x="8306" y="9427"/>
                  <a:pt x="8433" y="8632"/>
                </a:cubicBezTo>
                <a:cubicBezTo>
                  <a:pt x="8458" y="8532"/>
                  <a:pt x="8255" y="8532"/>
                  <a:pt x="8230" y="8632"/>
                </a:cubicBezTo>
                <a:cubicBezTo>
                  <a:pt x="8103" y="9467"/>
                  <a:pt x="8052" y="10303"/>
                  <a:pt x="8128" y="11138"/>
                </a:cubicBezTo>
                <a:cubicBezTo>
                  <a:pt x="8154" y="11675"/>
                  <a:pt x="8204" y="12252"/>
                  <a:pt x="8357" y="12809"/>
                </a:cubicBezTo>
                <a:cubicBezTo>
                  <a:pt x="7747" y="10919"/>
                  <a:pt x="7722" y="8751"/>
                  <a:pt x="8306" y="6643"/>
                </a:cubicBezTo>
                <a:close/>
                <a:moveTo>
                  <a:pt x="9526" y="12451"/>
                </a:moveTo>
                <a:cubicBezTo>
                  <a:pt x="9679" y="12212"/>
                  <a:pt x="9831" y="11993"/>
                  <a:pt x="9983" y="11755"/>
                </a:cubicBezTo>
                <a:cubicBezTo>
                  <a:pt x="9856" y="11993"/>
                  <a:pt x="9704" y="12212"/>
                  <a:pt x="9526" y="12451"/>
                </a:cubicBezTo>
                <a:close/>
                <a:moveTo>
                  <a:pt x="15320" y="15255"/>
                </a:moveTo>
                <a:cubicBezTo>
                  <a:pt x="12804" y="16628"/>
                  <a:pt x="9933" y="17483"/>
                  <a:pt x="7239" y="17642"/>
                </a:cubicBezTo>
                <a:cubicBezTo>
                  <a:pt x="7188" y="17642"/>
                  <a:pt x="7137" y="17682"/>
                  <a:pt x="7112" y="17721"/>
                </a:cubicBezTo>
                <a:cubicBezTo>
                  <a:pt x="6502" y="18855"/>
                  <a:pt x="5740" y="20088"/>
                  <a:pt x="4876" y="21381"/>
                </a:cubicBezTo>
                <a:cubicBezTo>
                  <a:pt x="4850" y="21381"/>
                  <a:pt x="4850" y="21381"/>
                  <a:pt x="4825" y="21361"/>
                </a:cubicBezTo>
                <a:cubicBezTo>
                  <a:pt x="5511" y="20367"/>
                  <a:pt x="6121" y="19392"/>
                  <a:pt x="6629" y="18497"/>
                </a:cubicBezTo>
                <a:cubicBezTo>
                  <a:pt x="6655" y="18437"/>
                  <a:pt x="6629" y="18378"/>
                  <a:pt x="6578" y="18358"/>
                </a:cubicBezTo>
                <a:cubicBezTo>
                  <a:pt x="4418" y="17045"/>
                  <a:pt x="2614" y="15076"/>
                  <a:pt x="1496" y="12829"/>
                </a:cubicBezTo>
                <a:cubicBezTo>
                  <a:pt x="988" y="11794"/>
                  <a:pt x="632" y="10720"/>
                  <a:pt x="454" y="9666"/>
                </a:cubicBezTo>
                <a:cubicBezTo>
                  <a:pt x="607" y="10044"/>
                  <a:pt x="784" y="10402"/>
                  <a:pt x="1013" y="10740"/>
                </a:cubicBezTo>
                <a:cubicBezTo>
                  <a:pt x="1039" y="10780"/>
                  <a:pt x="1064" y="10780"/>
                  <a:pt x="1115" y="10780"/>
                </a:cubicBezTo>
                <a:cubicBezTo>
                  <a:pt x="1064" y="10820"/>
                  <a:pt x="1064" y="10919"/>
                  <a:pt x="1166" y="10919"/>
                </a:cubicBezTo>
                <a:cubicBezTo>
                  <a:pt x="1293" y="10919"/>
                  <a:pt x="1293" y="10760"/>
                  <a:pt x="1166" y="10760"/>
                </a:cubicBezTo>
                <a:cubicBezTo>
                  <a:pt x="1166" y="10760"/>
                  <a:pt x="1140" y="10760"/>
                  <a:pt x="1140" y="10760"/>
                </a:cubicBezTo>
                <a:cubicBezTo>
                  <a:pt x="1166" y="10740"/>
                  <a:pt x="1191" y="10701"/>
                  <a:pt x="1166" y="10661"/>
                </a:cubicBezTo>
                <a:cubicBezTo>
                  <a:pt x="658" y="9905"/>
                  <a:pt x="378" y="9070"/>
                  <a:pt x="276" y="8234"/>
                </a:cubicBezTo>
                <a:cubicBezTo>
                  <a:pt x="251" y="7757"/>
                  <a:pt x="276" y="7299"/>
                  <a:pt x="327" y="6842"/>
                </a:cubicBezTo>
                <a:cubicBezTo>
                  <a:pt x="556" y="8115"/>
                  <a:pt x="1140" y="9328"/>
                  <a:pt x="2081" y="10382"/>
                </a:cubicBezTo>
                <a:cubicBezTo>
                  <a:pt x="2157" y="10462"/>
                  <a:pt x="2335" y="10382"/>
                  <a:pt x="2259" y="10303"/>
                </a:cubicBezTo>
                <a:cubicBezTo>
                  <a:pt x="1217" y="9109"/>
                  <a:pt x="581" y="7697"/>
                  <a:pt x="454" y="6245"/>
                </a:cubicBezTo>
                <a:cubicBezTo>
                  <a:pt x="454" y="6245"/>
                  <a:pt x="454" y="6245"/>
                  <a:pt x="454" y="6225"/>
                </a:cubicBezTo>
                <a:cubicBezTo>
                  <a:pt x="759" y="7180"/>
                  <a:pt x="1191" y="8095"/>
                  <a:pt x="1699" y="8990"/>
                </a:cubicBezTo>
                <a:cubicBezTo>
                  <a:pt x="1750" y="9089"/>
                  <a:pt x="1928" y="9010"/>
                  <a:pt x="1877" y="8910"/>
                </a:cubicBezTo>
                <a:cubicBezTo>
                  <a:pt x="1395" y="8075"/>
                  <a:pt x="988" y="7200"/>
                  <a:pt x="683" y="6305"/>
                </a:cubicBezTo>
                <a:cubicBezTo>
                  <a:pt x="785" y="6365"/>
                  <a:pt x="861" y="6424"/>
                  <a:pt x="963" y="6484"/>
                </a:cubicBezTo>
                <a:cubicBezTo>
                  <a:pt x="1064" y="6603"/>
                  <a:pt x="1140" y="6742"/>
                  <a:pt x="1217" y="6842"/>
                </a:cubicBezTo>
                <a:cubicBezTo>
                  <a:pt x="1420" y="7120"/>
                  <a:pt x="1598" y="7379"/>
                  <a:pt x="1776" y="7657"/>
                </a:cubicBezTo>
                <a:cubicBezTo>
                  <a:pt x="2131" y="8214"/>
                  <a:pt x="2411" y="8791"/>
                  <a:pt x="2665" y="9388"/>
                </a:cubicBezTo>
                <a:cubicBezTo>
                  <a:pt x="2716" y="9487"/>
                  <a:pt x="2894" y="9447"/>
                  <a:pt x="2868" y="9348"/>
                </a:cubicBezTo>
                <a:cubicBezTo>
                  <a:pt x="2589" y="8692"/>
                  <a:pt x="2259" y="8035"/>
                  <a:pt x="1852" y="7419"/>
                </a:cubicBezTo>
                <a:cubicBezTo>
                  <a:pt x="1725" y="7220"/>
                  <a:pt x="1572" y="7021"/>
                  <a:pt x="1445" y="6822"/>
                </a:cubicBezTo>
                <a:cubicBezTo>
                  <a:pt x="1471" y="6842"/>
                  <a:pt x="1521" y="6882"/>
                  <a:pt x="1547" y="6901"/>
                </a:cubicBezTo>
                <a:cubicBezTo>
                  <a:pt x="1928" y="7299"/>
                  <a:pt x="2233" y="7737"/>
                  <a:pt x="2538" y="8135"/>
                </a:cubicBezTo>
                <a:cubicBezTo>
                  <a:pt x="3122" y="8890"/>
                  <a:pt x="3605" y="9706"/>
                  <a:pt x="4037" y="10521"/>
                </a:cubicBezTo>
                <a:cubicBezTo>
                  <a:pt x="4088" y="10621"/>
                  <a:pt x="4266" y="10581"/>
                  <a:pt x="4240" y="10482"/>
                </a:cubicBezTo>
                <a:cubicBezTo>
                  <a:pt x="3808" y="9626"/>
                  <a:pt x="3275" y="8791"/>
                  <a:pt x="2690" y="7995"/>
                </a:cubicBezTo>
                <a:cubicBezTo>
                  <a:pt x="2589" y="7856"/>
                  <a:pt x="2462" y="7697"/>
                  <a:pt x="2360" y="7558"/>
                </a:cubicBezTo>
                <a:cubicBezTo>
                  <a:pt x="3631" y="8692"/>
                  <a:pt x="4698" y="10084"/>
                  <a:pt x="5460" y="11615"/>
                </a:cubicBezTo>
                <a:cubicBezTo>
                  <a:pt x="6375" y="13445"/>
                  <a:pt x="6782" y="15394"/>
                  <a:pt x="6655" y="17184"/>
                </a:cubicBezTo>
                <a:cubicBezTo>
                  <a:pt x="6629" y="17065"/>
                  <a:pt x="6604" y="16946"/>
                  <a:pt x="6579" y="16826"/>
                </a:cubicBezTo>
                <a:cubicBezTo>
                  <a:pt x="6477" y="16389"/>
                  <a:pt x="6350" y="15951"/>
                  <a:pt x="6197" y="15514"/>
                </a:cubicBezTo>
                <a:cubicBezTo>
                  <a:pt x="5892" y="14658"/>
                  <a:pt x="5511" y="13823"/>
                  <a:pt x="5028" y="13027"/>
                </a:cubicBezTo>
                <a:cubicBezTo>
                  <a:pt x="4978" y="12928"/>
                  <a:pt x="4800" y="13008"/>
                  <a:pt x="4850" y="13107"/>
                </a:cubicBezTo>
                <a:cubicBezTo>
                  <a:pt x="5308" y="13863"/>
                  <a:pt x="5664" y="14658"/>
                  <a:pt x="5969" y="15474"/>
                </a:cubicBezTo>
                <a:cubicBezTo>
                  <a:pt x="6096" y="15852"/>
                  <a:pt x="6223" y="16249"/>
                  <a:pt x="6324" y="16647"/>
                </a:cubicBezTo>
                <a:cubicBezTo>
                  <a:pt x="6426" y="17045"/>
                  <a:pt x="6528" y="17463"/>
                  <a:pt x="6502" y="17861"/>
                </a:cubicBezTo>
                <a:cubicBezTo>
                  <a:pt x="5841" y="16985"/>
                  <a:pt x="5282" y="16051"/>
                  <a:pt x="4825" y="15096"/>
                </a:cubicBezTo>
                <a:cubicBezTo>
                  <a:pt x="4774" y="14996"/>
                  <a:pt x="4596" y="15036"/>
                  <a:pt x="4622" y="15136"/>
                </a:cubicBezTo>
                <a:cubicBezTo>
                  <a:pt x="5054" y="16090"/>
                  <a:pt x="5613" y="16985"/>
                  <a:pt x="6248" y="17861"/>
                </a:cubicBezTo>
                <a:cubicBezTo>
                  <a:pt x="4774" y="16747"/>
                  <a:pt x="3656" y="15394"/>
                  <a:pt x="2995" y="13883"/>
                </a:cubicBezTo>
                <a:cubicBezTo>
                  <a:pt x="2945" y="13783"/>
                  <a:pt x="2767" y="13823"/>
                  <a:pt x="2792" y="13923"/>
                </a:cubicBezTo>
                <a:cubicBezTo>
                  <a:pt x="3529" y="15613"/>
                  <a:pt x="4825" y="17125"/>
                  <a:pt x="6553" y="18318"/>
                </a:cubicBezTo>
                <a:cubicBezTo>
                  <a:pt x="6629" y="18378"/>
                  <a:pt x="6731" y="18318"/>
                  <a:pt x="6731" y="18259"/>
                </a:cubicBezTo>
                <a:cubicBezTo>
                  <a:pt x="6756" y="18239"/>
                  <a:pt x="6807" y="18219"/>
                  <a:pt x="6807" y="18199"/>
                </a:cubicBezTo>
                <a:cubicBezTo>
                  <a:pt x="7798" y="16429"/>
                  <a:pt x="8434" y="14877"/>
                  <a:pt x="8637" y="13704"/>
                </a:cubicBezTo>
                <a:cubicBezTo>
                  <a:pt x="8637" y="13684"/>
                  <a:pt x="8637" y="13664"/>
                  <a:pt x="8637" y="13644"/>
                </a:cubicBezTo>
                <a:cubicBezTo>
                  <a:pt x="8586" y="13505"/>
                  <a:pt x="8535" y="13366"/>
                  <a:pt x="8484" y="13227"/>
                </a:cubicBezTo>
                <a:cubicBezTo>
                  <a:pt x="8510" y="13326"/>
                  <a:pt x="8561" y="13405"/>
                  <a:pt x="8611" y="13505"/>
                </a:cubicBezTo>
                <a:cubicBezTo>
                  <a:pt x="8611" y="13525"/>
                  <a:pt x="8637" y="13545"/>
                  <a:pt x="8662" y="13545"/>
                </a:cubicBezTo>
                <a:cubicBezTo>
                  <a:pt x="8662" y="13585"/>
                  <a:pt x="8688" y="13604"/>
                  <a:pt x="8713" y="13624"/>
                </a:cubicBezTo>
                <a:cubicBezTo>
                  <a:pt x="8713" y="13624"/>
                  <a:pt x="8713" y="13624"/>
                  <a:pt x="8713" y="13624"/>
                </a:cubicBezTo>
                <a:cubicBezTo>
                  <a:pt x="8586" y="14420"/>
                  <a:pt x="8256" y="15394"/>
                  <a:pt x="7748" y="16508"/>
                </a:cubicBezTo>
                <a:cubicBezTo>
                  <a:pt x="7722" y="16568"/>
                  <a:pt x="7748" y="16628"/>
                  <a:pt x="7824" y="16667"/>
                </a:cubicBezTo>
                <a:cubicBezTo>
                  <a:pt x="7900" y="16687"/>
                  <a:pt x="7976" y="16667"/>
                  <a:pt x="8027" y="16628"/>
                </a:cubicBezTo>
                <a:cubicBezTo>
                  <a:pt x="8789" y="15633"/>
                  <a:pt x="9780" y="14678"/>
                  <a:pt x="10949" y="13823"/>
                </a:cubicBezTo>
                <a:cubicBezTo>
                  <a:pt x="9603" y="14897"/>
                  <a:pt x="8535" y="16130"/>
                  <a:pt x="7468" y="17383"/>
                </a:cubicBezTo>
                <a:cubicBezTo>
                  <a:pt x="7392" y="17463"/>
                  <a:pt x="7570" y="17542"/>
                  <a:pt x="7646" y="17463"/>
                </a:cubicBezTo>
                <a:cubicBezTo>
                  <a:pt x="7671" y="17443"/>
                  <a:pt x="7697" y="17403"/>
                  <a:pt x="7722" y="17383"/>
                </a:cubicBezTo>
                <a:cubicBezTo>
                  <a:pt x="7747" y="17423"/>
                  <a:pt x="7798" y="17463"/>
                  <a:pt x="7875" y="17423"/>
                </a:cubicBezTo>
                <a:cubicBezTo>
                  <a:pt x="9221" y="16866"/>
                  <a:pt x="10492" y="16190"/>
                  <a:pt x="11635" y="15414"/>
                </a:cubicBezTo>
                <a:cubicBezTo>
                  <a:pt x="11737" y="15355"/>
                  <a:pt x="11585" y="15235"/>
                  <a:pt x="11483" y="15295"/>
                </a:cubicBezTo>
                <a:cubicBezTo>
                  <a:pt x="10543" y="15931"/>
                  <a:pt x="9526" y="16508"/>
                  <a:pt x="8459" y="16986"/>
                </a:cubicBezTo>
                <a:cubicBezTo>
                  <a:pt x="9196" y="16190"/>
                  <a:pt x="10111" y="15494"/>
                  <a:pt x="11127" y="14937"/>
                </a:cubicBezTo>
                <a:cubicBezTo>
                  <a:pt x="11229" y="14877"/>
                  <a:pt x="11127" y="14738"/>
                  <a:pt x="11026" y="14798"/>
                </a:cubicBezTo>
                <a:cubicBezTo>
                  <a:pt x="9882" y="15434"/>
                  <a:pt x="8891" y="16210"/>
                  <a:pt x="8103" y="17105"/>
                </a:cubicBezTo>
                <a:cubicBezTo>
                  <a:pt x="8078" y="17125"/>
                  <a:pt x="8078" y="17145"/>
                  <a:pt x="8078" y="17145"/>
                </a:cubicBezTo>
                <a:cubicBezTo>
                  <a:pt x="8002" y="17184"/>
                  <a:pt x="7900" y="17224"/>
                  <a:pt x="7824" y="17264"/>
                </a:cubicBezTo>
                <a:cubicBezTo>
                  <a:pt x="9069" y="15792"/>
                  <a:pt x="10390" y="14320"/>
                  <a:pt x="12144" y="13187"/>
                </a:cubicBezTo>
                <a:cubicBezTo>
                  <a:pt x="12220" y="13147"/>
                  <a:pt x="12169" y="13087"/>
                  <a:pt x="12118" y="13067"/>
                </a:cubicBezTo>
                <a:cubicBezTo>
                  <a:pt x="12169" y="13028"/>
                  <a:pt x="12220" y="13008"/>
                  <a:pt x="12271" y="12968"/>
                </a:cubicBezTo>
                <a:cubicBezTo>
                  <a:pt x="12271" y="13008"/>
                  <a:pt x="12296" y="13047"/>
                  <a:pt x="12372" y="13047"/>
                </a:cubicBezTo>
                <a:cubicBezTo>
                  <a:pt x="12499" y="13047"/>
                  <a:pt x="12499" y="12908"/>
                  <a:pt x="12398" y="12888"/>
                </a:cubicBezTo>
                <a:cubicBezTo>
                  <a:pt x="12576" y="12769"/>
                  <a:pt x="12779" y="12670"/>
                  <a:pt x="12957" y="12570"/>
                </a:cubicBezTo>
                <a:cubicBezTo>
                  <a:pt x="13338" y="12371"/>
                  <a:pt x="13719" y="12172"/>
                  <a:pt x="14100" y="11993"/>
                </a:cubicBezTo>
                <a:cubicBezTo>
                  <a:pt x="13745" y="12172"/>
                  <a:pt x="13414" y="12371"/>
                  <a:pt x="13109" y="12610"/>
                </a:cubicBezTo>
                <a:cubicBezTo>
                  <a:pt x="13008" y="12670"/>
                  <a:pt x="13160" y="12789"/>
                  <a:pt x="13262" y="12729"/>
                </a:cubicBezTo>
                <a:cubicBezTo>
                  <a:pt x="14253" y="11993"/>
                  <a:pt x="15498" y="11516"/>
                  <a:pt x="16769" y="11138"/>
                </a:cubicBezTo>
                <a:cubicBezTo>
                  <a:pt x="17150" y="11019"/>
                  <a:pt x="17556" y="10919"/>
                  <a:pt x="17938" y="10820"/>
                </a:cubicBezTo>
                <a:cubicBezTo>
                  <a:pt x="16997" y="11098"/>
                  <a:pt x="16133" y="11456"/>
                  <a:pt x="15396" y="11993"/>
                </a:cubicBezTo>
                <a:cubicBezTo>
                  <a:pt x="15295" y="12053"/>
                  <a:pt x="15447" y="12172"/>
                  <a:pt x="15549" y="12113"/>
                </a:cubicBezTo>
                <a:cubicBezTo>
                  <a:pt x="16514" y="11397"/>
                  <a:pt x="17760" y="11019"/>
                  <a:pt x="19005" y="10701"/>
                </a:cubicBezTo>
                <a:cubicBezTo>
                  <a:pt x="17379" y="11357"/>
                  <a:pt x="15955" y="12292"/>
                  <a:pt x="14837" y="13465"/>
                </a:cubicBezTo>
                <a:cubicBezTo>
                  <a:pt x="14761" y="13545"/>
                  <a:pt x="14939" y="13624"/>
                  <a:pt x="15015" y="13545"/>
                </a:cubicBezTo>
                <a:cubicBezTo>
                  <a:pt x="16438" y="12033"/>
                  <a:pt x="18471" y="10879"/>
                  <a:pt x="20758" y="10303"/>
                </a:cubicBezTo>
                <a:cubicBezTo>
                  <a:pt x="20784" y="10303"/>
                  <a:pt x="20809" y="10303"/>
                  <a:pt x="20809" y="10303"/>
                </a:cubicBezTo>
                <a:cubicBezTo>
                  <a:pt x="19564" y="10899"/>
                  <a:pt x="18370" y="11576"/>
                  <a:pt x="17277" y="12331"/>
                </a:cubicBezTo>
                <a:cubicBezTo>
                  <a:pt x="17175" y="12391"/>
                  <a:pt x="17328" y="12510"/>
                  <a:pt x="17430" y="12451"/>
                </a:cubicBezTo>
                <a:cubicBezTo>
                  <a:pt x="18217" y="11914"/>
                  <a:pt x="19056" y="11417"/>
                  <a:pt x="19920" y="10959"/>
                </a:cubicBezTo>
                <a:cubicBezTo>
                  <a:pt x="18090" y="12451"/>
                  <a:pt x="16159" y="13903"/>
                  <a:pt x="13847" y="14917"/>
                </a:cubicBezTo>
                <a:cubicBezTo>
                  <a:pt x="13745" y="14957"/>
                  <a:pt x="13847" y="15096"/>
                  <a:pt x="13948" y="15056"/>
                </a:cubicBezTo>
                <a:cubicBezTo>
                  <a:pt x="16464" y="13943"/>
                  <a:pt x="18497" y="12351"/>
                  <a:pt x="20479" y="10721"/>
                </a:cubicBezTo>
                <a:cubicBezTo>
                  <a:pt x="20022" y="11238"/>
                  <a:pt x="19615" y="11795"/>
                  <a:pt x="19132" y="12292"/>
                </a:cubicBezTo>
                <a:cubicBezTo>
                  <a:pt x="18395" y="13067"/>
                  <a:pt x="17455" y="13624"/>
                  <a:pt x="16439" y="14141"/>
                </a:cubicBezTo>
                <a:cubicBezTo>
                  <a:pt x="16337" y="14201"/>
                  <a:pt x="16439" y="14340"/>
                  <a:pt x="16540" y="14281"/>
                </a:cubicBezTo>
                <a:cubicBezTo>
                  <a:pt x="17353" y="13863"/>
                  <a:pt x="18116" y="13425"/>
                  <a:pt x="18776" y="12888"/>
                </a:cubicBezTo>
                <a:cubicBezTo>
                  <a:pt x="17759" y="13724"/>
                  <a:pt x="16591" y="14539"/>
                  <a:pt x="15320" y="15255"/>
                </a:cubicBezTo>
                <a:close/>
                <a:moveTo>
                  <a:pt x="20224" y="11198"/>
                </a:moveTo>
                <a:cubicBezTo>
                  <a:pt x="20021" y="11456"/>
                  <a:pt x="19818" y="11715"/>
                  <a:pt x="19589" y="11954"/>
                </a:cubicBezTo>
                <a:cubicBezTo>
                  <a:pt x="19792" y="11695"/>
                  <a:pt x="19996" y="11436"/>
                  <a:pt x="20224" y="11198"/>
                </a:cubicBezTo>
                <a:close/>
                <a:moveTo>
                  <a:pt x="11025" y="5589"/>
                </a:moveTo>
                <a:cubicBezTo>
                  <a:pt x="11279" y="5052"/>
                  <a:pt x="11508" y="4515"/>
                  <a:pt x="11686" y="3958"/>
                </a:cubicBezTo>
                <a:cubicBezTo>
                  <a:pt x="11711" y="3858"/>
                  <a:pt x="11915" y="3898"/>
                  <a:pt x="11889" y="3998"/>
                </a:cubicBezTo>
                <a:cubicBezTo>
                  <a:pt x="11711" y="4555"/>
                  <a:pt x="11483" y="5092"/>
                  <a:pt x="11229" y="5629"/>
                </a:cubicBezTo>
                <a:cubicBezTo>
                  <a:pt x="11178" y="5728"/>
                  <a:pt x="10975" y="5688"/>
                  <a:pt x="11025" y="5589"/>
                </a:cubicBezTo>
                <a:close/>
                <a:moveTo>
                  <a:pt x="11966" y="7737"/>
                </a:moveTo>
                <a:cubicBezTo>
                  <a:pt x="12016" y="7657"/>
                  <a:pt x="12042" y="7598"/>
                  <a:pt x="12067" y="7518"/>
                </a:cubicBezTo>
                <a:cubicBezTo>
                  <a:pt x="12093" y="7478"/>
                  <a:pt x="12093" y="7439"/>
                  <a:pt x="12093" y="7399"/>
                </a:cubicBezTo>
                <a:cubicBezTo>
                  <a:pt x="12093" y="7379"/>
                  <a:pt x="12093" y="7379"/>
                  <a:pt x="12093" y="7359"/>
                </a:cubicBezTo>
                <a:cubicBezTo>
                  <a:pt x="12093" y="7339"/>
                  <a:pt x="12093" y="7319"/>
                  <a:pt x="12093" y="7299"/>
                </a:cubicBezTo>
                <a:cubicBezTo>
                  <a:pt x="12093" y="7260"/>
                  <a:pt x="12144" y="7220"/>
                  <a:pt x="12194" y="7220"/>
                </a:cubicBezTo>
                <a:cubicBezTo>
                  <a:pt x="12245" y="7220"/>
                  <a:pt x="12296" y="7260"/>
                  <a:pt x="12296" y="7299"/>
                </a:cubicBezTo>
                <a:cubicBezTo>
                  <a:pt x="12296" y="7478"/>
                  <a:pt x="12220" y="7657"/>
                  <a:pt x="12118" y="7817"/>
                </a:cubicBezTo>
                <a:cubicBezTo>
                  <a:pt x="12093" y="7856"/>
                  <a:pt x="12042" y="7856"/>
                  <a:pt x="11991" y="7836"/>
                </a:cubicBezTo>
                <a:cubicBezTo>
                  <a:pt x="11966" y="7817"/>
                  <a:pt x="11940" y="7777"/>
                  <a:pt x="11966" y="7737"/>
                </a:cubicBezTo>
                <a:close/>
                <a:moveTo>
                  <a:pt x="12296" y="6922"/>
                </a:moveTo>
                <a:cubicBezTo>
                  <a:pt x="12423" y="6922"/>
                  <a:pt x="12423" y="7081"/>
                  <a:pt x="12296" y="7081"/>
                </a:cubicBezTo>
                <a:cubicBezTo>
                  <a:pt x="12169" y="7081"/>
                  <a:pt x="12169" y="6922"/>
                  <a:pt x="12296" y="6922"/>
                </a:cubicBezTo>
                <a:close/>
                <a:moveTo>
                  <a:pt x="9551" y="8353"/>
                </a:moveTo>
                <a:cubicBezTo>
                  <a:pt x="9679" y="8353"/>
                  <a:pt x="9679" y="8513"/>
                  <a:pt x="9551" y="8513"/>
                </a:cubicBezTo>
                <a:cubicBezTo>
                  <a:pt x="9399" y="8513"/>
                  <a:pt x="9399" y="8353"/>
                  <a:pt x="9551" y="8353"/>
                </a:cubicBezTo>
                <a:close/>
                <a:moveTo>
                  <a:pt x="9221" y="7956"/>
                </a:moveTo>
                <a:cubicBezTo>
                  <a:pt x="9348" y="7956"/>
                  <a:pt x="9348" y="8115"/>
                  <a:pt x="9221" y="8115"/>
                </a:cubicBezTo>
                <a:cubicBezTo>
                  <a:pt x="9094" y="8115"/>
                  <a:pt x="9094" y="7956"/>
                  <a:pt x="9221" y="7956"/>
                </a:cubicBezTo>
                <a:close/>
                <a:moveTo>
                  <a:pt x="9323" y="7757"/>
                </a:moveTo>
                <a:cubicBezTo>
                  <a:pt x="9450" y="7757"/>
                  <a:pt x="9450" y="7916"/>
                  <a:pt x="9323" y="7916"/>
                </a:cubicBezTo>
                <a:cubicBezTo>
                  <a:pt x="9196" y="7916"/>
                  <a:pt x="9196" y="7757"/>
                  <a:pt x="9323" y="7757"/>
                </a:cubicBezTo>
                <a:close/>
                <a:moveTo>
                  <a:pt x="9958" y="6743"/>
                </a:moveTo>
                <a:cubicBezTo>
                  <a:pt x="10085" y="6743"/>
                  <a:pt x="10085" y="6902"/>
                  <a:pt x="9958" y="6902"/>
                </a:cubicBezTo>
                <a:cubicBezTo>
                  <a:pt x="9831" y="6902"/>
                  <a:pt x="9831" y="6743"/>
                  <a:pt x="9958" y="6743"/>
                </a:cubicBezTo>
                <a:close/>
                <a:moveTo>
                  <a:pt x="10060" y="6961"/>
                </a:moveTo>
                <a:cubicBezTo>
                  <a:pt x="10187" y="6961"/>
                  <a:pt x="10187" y="7120"/>
                  <a:pt x="10060" y="7120"/>
                </a:cubicBezTo>
                <a:cubicBezTo>
                  <a:pt x="9933" y="7120"/>
                  <a:pt x="9933" y="6961"/>
                  <a:pt x="10060" y="6961"/>
                </a:cubicBezTo>
                <a:close/>
                <a:moveTo>
                  <a:pt x="11000" y="5728"/>
                </a:moveTo>
                <a:cubicBezTo>
                  <a:pt x="11127" y="5728"/>
                  <a:pt x="11127" y="5887"/>
                  <a:pt x="11000" y="5887"/>
                </a:cubicBezTo>
                <a:cubicBezTo>
                  <a:pt x="10873" y="5887"/>
                  <a:pt x="10873" y="5728"/>
                  <a:pt x="11000" y="5728"/>
                </a:cubicBezTo>
                <a:close/>
                <a:moveTo>
                  <a:pt x="10797" y="6126"/>
                </a:moveTo>
                <a:cubicBezTo>
                  <a:pt x="10924" y="6126"/>
                  <a:pt x="10924" y="6285"/>
                  <a:pt x="10797" y="6285"/>
                </a:cubicBezTo>
                <a:cubicBezTo>
                  <a:pt x="10670" y="6285"/>
                  <a:pt x="10670" y="6126"/>
                  <a:pt x="10797" y="6126"/>
                </a:cubicBezTo>
                <a:close/>
                <a:moveTo>
                  <a:pt x="9196" y="10362"/>
                </a:moveTo>
                <a:cubicBezTo>
                  <a:pt x="9069" y="10362"/>
                  <a:pt x="9069" y="10203"/>
                  <a:pt x="9196" y="10203"/>
                </a:cubicBezTo>
                <a:cubicBezTo>
                  <a:pt x="9323" y="10203"/>
                  <a:pt x="9323" y="10362"/>
                  <a:pt x="9196" y="10362"/>
                </a:cubicBezTo>
                <a:close/>
                <a:moveTo>
                  <a:pt x="17073" y="12471"/>
                </a:moveTo>
                <a:cubicBezTo>
                  <a:pt x="17200" y="12471"/>
                  <a:pt x="17200" y="12630"/>
                  <a:pt x="17073" y="12630"/>
                </a:cubicBezTo>
                <a:cubicBezTo>
                  <a:pt x="16946" y="12610"/>
                  <a:pt x="16946" y="12471"/>
                  <a:pt x="17073" y="12471"/>
                </a:cubicBezTo>
                <a:close/>
                <a:moveTo>
                  <a:pt x="16921" y="12570"/>
                </a:moveTo>
                <a:cubicBezTo>
                  <a:pt x="17048" y="12570"/>
                  <a:pt x="17048" y="12729"/>
                  <a:pt x="16921" y="12729"/>
                </a:cubicBezTo>
                <a:cubicBezTo>
                  <a:pt x="16794" y="12729"/>
                  <a:pt x="16794" y="12570"/>
                  <a:pt x="16921" y="12570"/>
                </a:cubicBezTo>
                <a:close/>
                <a:moveTo>
                  <a:pt x="13694" y="15116"/>
                </a:moveTo>
                <a:cubicBezTo>
                  <a:pt x="13566" y="15116"/>
                  <a:pt x="13566" y="14957"/>
                  <a:pt x="13694" y="14957"/>
                </a:cubicBezTo>
                <a:cubicBezTo>
                  <a:pt x="13821" y="14957"/>
                  <a:pt x="13821" y="15116"/>
                  <a:pt x="13694" y="15116"/>
                </a:cubicBezTo>
                <a:close/>
                <a:moveTo>
                  <a:pt x="13694" y="15375"/>
                </a:moveTo>
                <a:cubicBezTo>
                  <a:pt x="11915" y="16409"/>
                  <a:pt x="9882" y="17145"/>
                  <a:pt x="7747" y="17602"/>
                </a:cubicBezTo>
                <a:cubicBezTo>
                  <a:pt x="7620" y="17622"/>
                  <a:pt x="7569" y="17483"/>
                  <a:pt x="7696" y="17443"/>
                </a:cubicBezTo>
                <a:cubicBezTo>
                  <a:pt x="9831" y="17006"/>
                  <a:pt x="11813" y="16250"/>
                  <a:pt x="13592" y="15235"/>
                </a:cubicBezTo>
                <a:cubicBezTo>
                  <a:pt x="13694" y="15176"/>
                  <a:pt x="13795" y="15315"/>
                  <a:pt x="13694" y="15375"/>
                </a:cubicBezTo>
                <a:close/>
                <a:moveTo>
                  <a:pt x="11686" y="15096"/>
                </a:moveTo>
                <a:cubicBezTo>
                  <a:pt x="11813" y="15096"/>
                  <a:pt x="11813" y="15255"/>
                  <a:pt x="11686" y="15255"/>
                </a:cubicBezTo>
                <a:cubicBezTo>
                  <a:pt x="11559" y="15255"/>
                  <a:pt x="11559" y="15096"/>
                  <a:pt x="11686" y="15096"/>
                </a:cubicBezTo>
                <a:close/>
                <a:moveTo>
                  <a:pt x="11864" y="14997"/>
                </a:moveTo>
                <a:cubicBezTo>
                  <a:pt x="11991" y="14997"/>
                  <a:pt x="11991" y="15156"/>
                  <a:pt x="11864" y="15156"/>
                </a:cubicBezTo>
                <a:cubicBezTo>
                  <a:pt x="11737" y="15156"/>
                  <a:pt x="11737" y="14997"/>
                  <a:pt x="11864" y="14997"/>
                </a:cubicBezTo>
                <a:close/>
                <a:moveTo>
                  <a:pt x="11279" y="14798"/>
                </a:moveTo>
                <a:cubicBezTo>
                  <a:pt x="11152" y="14798"/>
                  <a:pt x="11152" y="14639"/>
                  <a:pt x="11279" y="14639"/>
                </a:cubicBezTo>
                <a:cubicBezTo>
                  <a:pt x="11406" y="14639"/>
                  <a:pt x="11406" y="14798"/>
                  <a:pt x="11279" y="14798"/>
                </a:cubicBezTo>
                <a:close/>
                <a:moveTo>
                  <a:pt x="11457" y="14718"/>
                </a:moveTo>
                <a:cubicBezTo>
                  <a:pt x="11330" y="14718"/>
                  <a:pt x="11330" y="14559"/>
                  <a:pt x="11457" y="14559"/>
                </a:cubicBezTo>
                <a:cubicBezTo>
                  <a:pt x="11584" y="14559"/>
                  <a:pt x="11584" y="14718"/>
                  <a:pt x="11457" y="14718"/>
                </a:cubicBezTo>
                <a:close/>
                <a:moveTo>
                  <a:pt x="14685" y="12590"/>
                </a:moveTo>
                <a:cubicBezTo>
                  <a:pt x="14786" y="12491"/>
                  <a:pt x="14888" y="12371"/>
                  <a:pt x="14964" y="12272"/>
                </a:cubicBezTo>
                <a:cubicBezTo>
                  <a:pt x="14990" y="12232"/>
                  <a:pt x="15040" y="12232"/>
                  <a:pt x="15091" y="12252"/>
                </a:cubicBezTo>
                <a:cubicBezTo>
                  <a:pt x="15142" y="12272"/>
                  <a:pt x="15167" y="12331"/>
                  <a:pt x="15117" y="12351"/>
                </a:cubicBezTo>
                <a:cubicBezTo>
                  <a:pt x="15015" y="12451"/>
                  <a:pt x="14913" y="12570"/>
                  <a:pt x="14837" y="12670"/>
                </a:cubicBezTo>
                <a:cubicBezTo>
                  <a:pt x="14812" y="12709"/>
                  <a:pt x="14761" y="12709"/>
                  <a:pt x="14710" y="12689"/>
                </a:cubicBezTo>
                <a:cubicBezTo>
                  <a:pt x="14659" y="12689"/>
                  <a:pt x="14659" y="12630"/>
                  <a:pt x="14685" y="12590"/>
                </a:cubicBezTo>
                <a:close/>
                <a:moveTo>
                  <a:pt x="14583" y="12809"/>
                </a:moveTo>
                <a:cubicBezTo>
                  <a:pt x="14710" y="12809"/>
                  <a:pt x="14710" y="12968"/>
                  <a:pt x="14583" y="12968"/>
                </a:cubicBezTo>
                <a:cubicBezTo>
                  <a:pt x="14456" y="12968"/>
                  <a:pt x="14456" y="12809"/>
                  <a:pt x="14583" y="12809"/>
                </a:cubicBezTo>
                <a:close/>
                <a:moveTo>
                  <a:pt x="14735" y="13604"/>
                </a:moveTo>
                <a:cubicBezTo>
                  <a:pt x="14862" y="13604"/>
                  <a:pt x="14862" y="13763"/>
                  <a:pt x="14735" y="13763"/>
                </a:cubicBezTo>
                <a:cubicBezTo>
                  <a:pt x="14608" y="13744"/>
                  <a:pt x="14608" y="13604"/>
                  <a:pt x="14735" y="13604"/>
                </a:cubicBezTo>
                <a:close/>
                <a:moveTo>
                  <a:pt x="4749" y="12769"/>
                </a:moveTo>
                <a:cubicBezTo>
                  <a:pt x="4876" y="12769"/>
                  <a:pt x="4876" y="12928"/>
                  <a:pt x="4749" y="12928"/>
                </a:cubicBezTo>
                <a:cubicBezTo>
                  <a:pt x="4622" y="12928"/>
                  <a:pt x="4622" y="12769"/>
                  <a:pt x="4749" y="12769"/>
                </a:cubicBezTo>
                <a:close/>
                <a:moveTo>
                  <a:pt x="4418" y="12510"/>
                </a:moveTo>
                <a:cubicBezTo>
                  <a:pt x="4545" y="12510"/>
                  <a:pt x="4545" y="12670"/>
                  <a:pt x="4418" y="12670"/>
                </a:cubicBezTo>
                <a:cubicBezTo>
                  <a:pt x="4291" y="12670"/>
                  <a:pt x="4291" y="12510"/>
                  <a:pt x="4418" y="12510"/>
                </a:cubicBezTo>
                <a:close/>
                <a:moveTo>
                  <a:pt x="2792" y="13744"/>
                </a:moveTo>
                <a:cubicBezTo>
                  <a:pt x="2665" y="13744"/>
                  <a:pt x="2665" y="13584"/>
                  <a:pt x="2792" y="13584"/>
                </a:cubicBezTo>
                <a:cubicBezTo>
                  <a:pt x="2919" y="13584"/>
                  <a:pt x="2919" y="13744"/>
                  <a:pt x="2792" y="13744"/>
                </a:cubicBezTo>
                <a:close/>
                <a:moveTo>
                  <a:pt x="2512" y="13445"/>
                </a:moveTo>
                <a:cubicBezTo>
                  <a:pt x="2385" y="13445"/>
                  <a:pt x="2385" y="13286"/>
                  <a:pt x="2512" y="13286"/>
                </a:cubicBezTo>
                <a:cubicBezTo>
                  <a:pt x="2639" y="13286"/>
                  <a:pt x="2639" y="13445"/>
                  <a:pt x="2512" y="13445"/>
                </a:cubicBezTo>
                <a:close/>
                <a:moveTo>
                  <a:pt x="4545" y="14718"/>
                </a:moveTo>
                <a:cubicBezTo>
                  <a:pt x="4672" y="14718"/>
                  <a:pt x="4672" y="14877"/>
                  <a:pt x="4545" y="14877"/>
                </a:cubicBezTo>
                <a:cubicBezTo>
                  <a:pt x="4418" y="14857"/>
                  <a:pt x="4418" y="14718"/>
                  <a:pt x="4545" y="14718"/>
                </a:cubicBezTo>
                <a:close/>
                <a:moveTo>
                  <a:pt x="2030" y="9268"/>
                </a:moveTo>
                <a:cubicBezTo>
                  <a:pt x="1903" y="9268"/>
                  <a:pt x="1903" y="9109"/>
                  <a:pt x="2030" y="9109"/>
                </a:cubicBezTo>
                <a:cubicBezTo>
                  <a:pt x="2157" y="9109"/>
                  <a:pt x="2157" y="9268"/>
                  <a:pt x="2030" y="9268"/>
                </a:cubicBezTo>
                <a:close/>
                <a:moveTo>
                  <a:pt x="2385" y="10581"/>
                </a:moveTo>
                <a:cubicBezTo>
                  <a:pt x="2258" y="10581"/>
                  <a:pt x="2258" y="10422"/>
                  <a:pt x="2385" y="10422"/>
                </a:cubicBezTo>
                <a:cubicBezTo>
                  <a:pt x="2512" y="10442"/>
                  <a:pt x="2512" y="10581"/>
                  <a:pt x="2385" y="10581"/>
                </a:cubicBezTo>
                <a:close/>
                <a:moveTo>
                  <a:pt x="2589" y="10720"/>
                </a:moveTo>
                <a:cubicBezTo>
                  <a:pt x="2462" y="10720"/>
                  <a:pt x="2462" y="10561"/>
                  <a:pt x="2589" y="10561"/>
                </a:cubicBezTo>
                <a:cubicBezTo>
                  <a:pt x="2716" y="10561"/>
                  <a:pt x="2716" y="10720"/>
                  <a:pt x="2589" y="10720"/>
                </a:cubicBezTo>
                <a:close/>
                <a:moveTo>
                  <a:pt x="1394" y="11078"/>
                </a:moveTo>
                <a:cubicBezTo>
                  <a:pt x="1267" y="11078"/>
                  <a:pt x="1267" y="10919"/>
                  <a:pt x="1394" y="10919"/>
                </a:cubicBezTo>
                <a:cubicBezTo>
                  <a:pt x="1521" y="10919"/>
                  <a:pt x="1521" y="11078"/>
                  <a:pt x="1394" y="11078"/>
                </a:cubicBezTo>
                <a:close/>
                <a:moveTo>
                  <a:pt x="2843" y="9487"/>
                </a:moveTo>
                <a:cubicBezTo>
                  <a:pt x="2970" y="9487"/>
                  <a:pt x="2970" y="9646"/>
                  <a:pt x="2843" y="9646"/>
                </a:cubicBezTo>
                <a:cubicBezTo>
                  <a:pt x="2716" y="9646"/>
                  <a:pt x="2716" y="9487"/>
                  <a:pt x="2843" y="9487"/>
                </a:cubicBezTo>
                <a:close/>
                <a:moveTo>
                  <a:pt x="4164" y="10720"/>
                </a:moveTo>
                <a:cubicBezTo>
                  <a:pt x="4291" y="10720"/>
                  <a:pt x="4291" y="10879"/>
                  <a:pt x="4164" y="10879"/>
                </a:cubicBezTo>
                <a:cubicBezTo>
                  <a:pt x="4037" y="10879"/>
                  <a:pt x="4037" y="10720"/>
                  <a:pt x="4164" y="1072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F427A79F-08B7-EA42-9409-B7B9F46D715D}"/>
              </a:ext>
            </a:extLst>
          </p:cNvPr>
          <p:cNvSpPr/>
          <p:nvPr/>
        </p:nvSpPr>
        <p:spPr>
          <a:xfrm>
            <a:off x="4165600" y="576572"/>
            <a:ext cx="8026400" cy="628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600" extrusionOk="0">
                <a:moveTo>
                  <a:pt x="21526" y="0"/>
                </a:moveTo>
                <a:cubicBezTo>
                  <a:pt x="20170" y="1252"/>
                  <a:pt x="18046" y="1459"/>
                  <a:pt x="16108" y="1640"/>
                </a:cubicBezTo>
                <a:cubicBezTo>
                  <a:pt x="14170" y="1822"/>
                  <a:pt x="12024" y="2161"/>
                  <a:pt x="10849" y="3551"/>
                </a:cubicBezTo>
                <a:cubicBezTo>
                  <a:pt x="10136" y="4396"/>
                  <a:pt x="9900" y="5506"/>
                  <a:pt x="9170" y="6341"/>
                </a:cubicBezTo>
                <a:cubicBezTo>
                  <a:pt x="7529" y="8222"/>
                  <a:pt x="4262" y="7956"/>
                  <a:pt x="1935" y="9110"/>
                </a:cubicBezTo>
                <a:cubicBezTo>
                  <a:pt x="1545" y="9302"/>
                  <a:pt x="1167" y="9553"/>
                  <a:pt x="947" y="9896"/>
                </a:cubicBezTo>
                <a:cubicBezTo>
                  <a:pt x="-19" y="11424"/>
                  <a:pt x="2588" y="13265"/>
                  <a:pt x="1864" y="14896"/>
                </a:cubicBezTo>
                <a:cubicBezTo>
                  <a:pt x="1436" y="15864"/>
                  <a:pt x="-74" y="16409"/>
                  <a:pt x="3" y="17445"/>
                </a:cubicBezTo>
                <a:cubicBezTo>
                  <a:pt x="47" y="18025"/>
                  <a:pt x="607" y="18471"/>
                  <a:pt x="1210" y="18683"/>
                </a:cubicBezTo>
                <a:cubicBezTo>
                  <a:pt x="1809" y="18899"/>
                  <a:pt x="2467" y="18943"/>
                  <a:pt x="3088" y="19110"/>
                </a:cubicBezTo>
                <a:cubicBezTo>
                  <a:pt x="4422" y="19473"/>
                  <a:pt x="5541" y="20421"/>
                  <a:pt x="6008" y="21600"/>
                </a:cubicBezTo>
                <a:lnTo>
                  <a:pt x="21526" y="21600"/>
                </a:lnTo>
                <a:lnTo>
                  <a:pt x="21526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6C1C53D0-BF87-C84D-907A-B79D7209E9A4}"/>
              </a:ext>
            </a:extLst>
          </p:cNvPr>
          <p:cNvSpPr/>
          <p:nvPr/>
        </p:nvSpPr>
        <p:spPr>
          <a:xfrm>
            <a:off x="4902200" y="5161272"/>
            <a:ext cx="1477015" cy="1696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44" y="2829"/>
                </a:moveTo>
                <a:cubicBezTo>
                  <a:pt x="1151" y="4996"/>
                  <a:pt x="371" y="7793"/>
                  <a:pt x="520" y="10849"/>
                </a:cubicBezTo>
                <a:cubicBezTo>
                  <a:pt x="650" y="13856"/>
                  <a:pt x="1653" y="16556"/>
                  <a:pt x="3213" y="18609"/>
                </a:cubicBezTo>
                <a:cubicBezTo>
                  <a:pt x="2247" y="19498"/>
                  <a:pt x="1170" y="20436"/>
                  <a:pt x="0" y="21374"/>
                </a:cubicBezTo>
                <a:cubicBezTo>
                  <a:pt x="111" y="21438"/>
                  <a:pt x="204" y="21519"/>
                  <a:pt x="297" y="21600"/>
                </a:cubicBezTo>
                <a:cubicBezTo>
                  <a:pt x="1783" y="20404"/>
                  <a:pt x="3139" y="19223"/>
                  <a:pt x="4272" y="18108"/>
                </a:cubicBezTo>
                <a:cubicBezTo>
                  <a:pt x="6983" y="18722"/>
                  <a:pt x="10215" y="18674"/>
                  <a:pt x="13502" y="17849"/>
                </a:cubicBezTo>
                <a:cubicBezTo>
                  <a:pt x="16864" y="16992"/>
                  <a:pt x="19687" y="15456"/>
                  <a:pt x="21600" y="13629"/>
                </a:cubicBezTo>
                <a:cubicBezTo>
                  <a:pt x="18851" y="12966"/>
                  <a:pt x="15527" y="12999"/>
                  <a:pt x="12165" y="13839"/>
                </a:cubicBezTo>
                <a:cubicBezTo>
                  <a:pt x="9528" y="14502"/>
                  <a:pt x="7225" y="15602"/>
                  <a:pt x="5423" y="16928"/>
                </a:cubicBezTo>
                <a:cubicBezTo>
                  <a:pt x="6426" y="15844"/>
                  <a:pt x="7188" y="14842"/>
                  <a:pt x="7689" y="13969"/>
                </a:cubicBezTo>
                <a:cubicBezTo>
                  <a:pt x="10178" y="12756"/>
                  <a:pt x="12537" y="10784"/>
                  <a:pt x="14338" y="8197"/>
                </a:cubicBezTo>
                <a:cubicBezTo>
                  <a:pt x="16214" y="5481"/>
                  <a:pt x="17143" y="2571"/>
                  <a:pt x="17105" y="0"/>
                </a:cubicBezTo>
                <a:cubicBezTo>
                  <a:pt x="14468" y="1180"/>
                  <a:pt x="11942" y="3234"/>
                  <a:pt x="10066" y="5950"/>
                </a:cubicBezTo>
                <a:cubicBezTo>
                  <a:pt x="8246" y="8585"/>
                  <a:pt x="7336" y="11382"/>
                  <a:pt x="7299" y="13904"/>
                </a:cubicBezTo>
                <a:cubicBezTo>
                  <a:pt x="6575" y="15165"/>
                  <a:pt x="5256" y="16701"/>
                  <a:pt x="3529" y="18334"/>
                </a:cubicBezTo>
                <a:cubicBezTo>
                  <a:pt x="4773" y="16232"/>
                  <a:pt x="5461" y="13565"/>
                  <a:pt x="5331" y="10687"/>
                </a:cubicBezTo>
                <a:cubicBezTo>
                  <a:pt x="5163" y="7647"/>
                  <a:pt x="4123" y="4899"/>
                  <a:pt x="2544" y="282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EEA25173-D7D5-CD4D-8BF4-A5E763569082}"/>
              </a:ext>
            </a:extLst>
          </p:cNvPr>
          <p:cNvSpPr/>
          <p:nvPr/>
        </p:nvSpPr>
        <p:spPr>
          <a:xfrm>
            <a:off x="8090905" y="638687"/>
            <a:ext cx="844768" cy="1088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7" h="21600" extrusionOk="0">
                <a:moveTo>
                  <a:pt x="0" y="11417"/>
                </a:moveTo>
                <a:cubicBezTo>
                  <a:pt x="1506" y="13358"/>
                  <a:pt x="4006" y="15173"/>
                  <a:pt x="7179" y="16458"/>
                </a:cubicBezTo>
                <a:cubicBezTo>
                  <a:pt x="10319" y="17719"/>
                  <a:pt x="13588" y="18248"/>
                  <a:pt x="16440" y="18097"/>
                </a:cubicBezTo>
                <a:cubicBezTo>
                  <a:pt x="16889" y="19180"/>
                  <a:pt x="17274" y="20340"/>
                  <a:pt x="17658" y="21600"/>
                </a:cubicBezTo>
                <a:cubicBezTo>
                  <a:pt x="17786" y="21550"/>
                  <a:pt x="17914" y="21524"/>
                  <a:pt x="18043" y="21499"/>
                </a:cubicBezTo>
                <a:cubicBezTo>
                  <a:pt x="17562" y="19911"/>
                  <a:pt x="17017" y="18449"/>
                  <a:pt x="16440" y="17139"/>
                </a:cubicBezTo>
                <a:cubicBezTo>
                  <a:pt x="18427" y="15526"/>
                  <a:pt x="19998" y="13232"/>
                  <a:pt x="20799" y="10561"/>
                </a:cubicBezTo>
                <a:cubicBezTo>
                  <a:pt x="21600" y="7813"/>
                  <a:pt x="21440" y="5167"/>
                  <a:pt x="20542" y="2999"/>
                </a:cubicBezTo>
                <a:cubicBezTo>
                  <a:pt x="18491" y="4612"/>
                  <a:pt x="16857" y="6956"/>
                  <a:pt x="16056" y="9704"/>
                </a:cubicBezTo>
                <a:cubicBezTo>
                  <a:pt x="15415" y="11846"/>
                  <a:pt x="15383" y="13963"/>
                  <a:pt x="15831" y="15828"/>
                </a:cubicBezTo>
                <a:cubicBezTo>
                  <a:pt x="15223" y="14644"/>
                  <a:pt x="14582" y="13635"/>
                  <a:pt x="13941" y="12905"/>
                </a:cubicBezTo>
                <a:cubicBezTo>
                  <a:pt x="13941" y="10611"/>
                  <a:pt x="13107" y="8065"/>
                  <a:pt x="11377" y="5646"/>
                </a:cubicBezTo>
                <a:cubicBezTo>
                  <a:pt x="9550" y="3100"/>
                  <a:pt x="7018" y="1159"/>
                  <a:pt x="4391" y="0"/>
                </a:cubicBezTo>
                <a:cubicBezTo>
                  <a:pt x="4294" y="2369"/>
                  <a:pt x="5128" y="5066"/>
                  <a:pt x="6954" y="7612"/>
                </a:cubicBezTo>
                <a:cubicBezTo>
                  <a:pt x="8717" y="10082"/>
                  <a:pt x="11153" y="11972"/>
                  <a:pt x="13684" y="13131"/>
                </a:cubicBezTo>
                <a:cubicBezTo>
                  <a:pt x="14614" y="14215"/>
                  <a:pt x="15511" y="15828"/>
                  <a:pt x="16344" y="17769"/>
                </a:cubicBezTo>
                <a:cubicBezTo>
                  <a:pt x="14806" y="15954"/>
                  <a:pt x="12434" y="14266"/>
                  <a:pt x="9422" y="13056"/>
                </a:cubicBezTo>
                <a:cubicBezTo>
                  <a:pt x="6217" y="11770"/>
                  <a:pt x="2884" y="11241"/>
                  <a:pt x="0" y="1141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E666B518-65DD-8F42-AC42-8D01A7052A09}"/>
              </a:ext>
            </a:extLst>
          </p:cNvPr>
          <p:cNvSpPr/>
          <p:nvPr/>
        </p:nvSpPr>
        <p:spPr>
          <a:xfrm>
            <a:off x="0" y="3763007"/>
            <a:ext cx="2733038" cy="3094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6" y="18817"/>
                </a:moveTo>
                <a:cubicBezTo>
                  <a:pt x="3684" y="19304"/>
                  <a:pt x="3071" y="19783"/>
                  <a:pt x="2449" y="20253"/>
                </a:cubicBezTo>
                <a:cubicBezTo>
                  <a:pt x="1847" y="20705"/>
                  <a:pt x="1235" y="21148"/>
                  <a:pt x="632" y="21556"/>
                </a:cubicBezTo>
                <a:cubicBezTo>
                  <a:pt x="1134" y="20191"/>
                  <a:pt x="1255" y="18462"/>
                  <a:pt x="893" y="16619"/>
                </a:cubicBezTo>
                <a:cubicBezTo>
                  <a:pt x="703" y="15653"/>
                  <a:pt x="391" y="14731"/>
                  <a:pt x="0" y="13889"/>
                </a:cubicBezTo>
                <a:lnTo>
                  <a:pt x="0" y="21130"/>
                </a:lnTo>
                <a:cubicBezTo>
                  <a:pt x="110" y="21290"/>
                  <a:pt x="231" y="21449"/>
                  <a:pt x="351" y="21600"/>
                </a:cubicBezTo>
                <a:lnTo>
                  <a:pt x="7709" y="21600"/>
                </a:lnTo>
                <a:cubicBezTo>
                  <a:pt x="7046" y="21396"/>
                  <a:pt x="6364" y="21237"/>
                  <a:pt x="5651" y="21139"/>
                </a:cubicBezTo>
                <a:cubicBezTo>
                  <a:pt x="4035" y="20918"/>
                  <a:pt x="2529" y="21033"/>
                  <a:pt x="1265" y="21414"/>
                </a:cubicBezTo>
                <a:cubicBezTo>
                  <a:pt x="1716" y="21095"/>
                  <a:pt x="2168" y="20767"/>
                  <a:pt x="2620" y="20430"/>
                </a:cubicBezTo>
                <a:cubicBezTo>
                  <a:pt x="3222" y="19978"/>
                  <a:pt x="3824" y="19508"/>
                  <a:pt x="4396" y="19030"/>
                </a:cubicBezTo>
                <a:cubicBezTo>
                  <a:pt x="5912" y="19854"/>
                  <a:pt x="7799" y="20377"/>
                  <a:pt x="9796" y="20439"/>
                </a:cubicBezTo>
                <a:cubicBezTo>
                  <a:pt x="11854" y="20501"/>
                  <a:pt x="13671" y="20058"/>
                  <a:pt x="14986" y="19269"/>
                </a:cubicBezTo>
                <a:cubicBezTo>
                  <a:pt x="13450" y="18400"/>
                  <a:pt x="11503" y="17842"/>
                  <a:pt x="9445" y="17780"/>
                </a:cubicBezTo>
                <a:cubicBezTo>
                  <a:pt x="7698" y="17727"/>
                  <a:pt x="6123" y="18046"/>
                  <a:pt x="4888" y="18622"/>
                </a:cubicBezTo>
                <a:cubicBezTo>
                  <a:pt x="5832" y="17824"/>
                  <a:pt x="6735" y="17009"/>
                  <a:pt x="7568" y="16202"/>
                </a:cubicBezTo>
                <a:cubicBezTo>
                  <a:pt x="9224" y="16894"/>
                  <a:pt x="11312" y="17222"/>
                  <a:pt x="13530" y="17044"/>
                </a:cubicBezTo>
                <a:cubicBezTo>
                  <a:pt x="15829" y="16858"/>
                  <a:pt x="17876" y="16167"/>
                  <a:pt x="19372" y="15183"/>
                </a:cubicBezTo>
                <a:cubicBezTo>
                  <a:pt x="17696" y="14447"/>
                  <a:pt x="15538" y="14084"/>
                  <a:pt x="13239" y="14270"/>
                </a:cubicBezTo>
                <a:cubicBezTo>
                  <a:pt x="11232" y="14430"/>
                  <a:pt x="9425" y="14970"/>
                  <a:pt x="8000" y="15768"/>
                </a:cubicBezTo>
                <a:cubicBezTo>
                  <a:pt x="9003" y="14766"/>
                  <a:pt x="9897" y="13783"/>
                  <a:pt x="10629" y="12870"/>
                </a:cubicBezTo>
                <a:cubicBezTo>
                  <a:pt x="12446" y="13100"/>
                  <a:pt x="14574" y="12861"/>
                  <a:pt x="16652" y="12098"/>
                </a:cubicBezTo>
                <a:cubicBezTo>
                  <a:pt x="18780" y="11319"/>
                  <a:pt x="20496" y="10113"/>
                  <a:pt x="21600" y="8775"/>
                </a:cubicBezTo>
                <a:cubicBezTo>
                  <a:pt x="19753" y="8518"/>
                  <a:pt x="17575" y="8739"/>
                  <a:pt x="15447" y="9528"/>
                </a:cubicBezTo>
                <a:cubicBezTo>
                  <a:pt x="13771" y="10140"/>
                  <a:pt x="12356" y="11017"/>
                  <a:pt x="11292" y="12010"/>
                </a:cubicBezTo>
                <a:cubicBezTo>
                  <a:pt x="11854" y="11230"/>
                  <a:pt x="12275" y="10512"/>
                  <a:pt x="12526" y="9892"/>
                </a:cubicBezTo>
                <a:cubicBezTo>
                  <a:pt x="14052" y="8925"/>
                  <a:pt x="15437" y="7463"/>
                  <a:pt x="16391" y="5628"/>
                </a:cubicBezTo>
                <a:cubicBezTo>
                  <a:pt x="17394" y="3705"/>
                  <a:pt x="17746" y="1711"/>
                  <a:pt x="17515" y="0"/>
                </a:cubicBezTo>
                <a:cubicBezTo>
                  <a:pt x="15889" y="957"/>
                  <a:pt x="14403" y="2482"/>
                  <a:pt x="13400" y="4414"/>
                </a:cubicBezTo>
                <a:cubicBezTo>
                  <a:pt x="12426" y="6275"/>
                  <a:pt x="12065" y="8199"/>
                  <a:pt x="12255" y="9874"/>
                </a:cubicBezTo>
                <a:cubicBezTo>
                  <a:pt x="11884" y="10760"/>
                  <a:pt x="11151" y="11859"/>
                  <a:pt x="10158" y="13065"/>
                </a:cubicBezTo>
                <a:cubicBezTo>
                  <a:pt x="10800" y="11584"/>
                  <a:pt x="11021" y="9776"/>
                  <a:pt x="10700" y="7871"/>
                </a:cubicBezTo>
                <a:cubicBezTo>
                  <a:pt x="10348" y="5859"/>
                  <a:pt x="9445" y="4095"/>
                  <a:pt x="8241" y="2836"/>
                </a:cubicBezTo>
                <a:cubicBezTo>
                  <a:pt x="7508" y="4361"/>
                  <a:pt x="7237" y="6275"/>
                  <a:pt x="7578" y="8296"/>
                </a:cubicBezTo>
                <a:cubicBezTo>
                  <a:pt x="7919" y="10281"/>
                  <a:pt x="8803" y="12019"/>
                  <a:pt x="9987" y="13277"/>
                </a:cubicBezTo>
                <a:cubicBezTo>
                  <a:pt x="9335" y="14048"/>
                  <a:pt x="8592" y="14855"/>
                  <a:pt x="7759" y="15679"/>
                </a:cubicBezTo>
                <a:cubicBezTo>
                  <a:pt x="8110" y="14181"/>
                  <a:pt x="8040" y="12435"/>
                  <a:pt x="7458" y="10672"/>
                </a:cubicBezTo>
                <a:cubicBezTo>
                  <a:pt x="6815" y="8713"/>
                  <a:pt x="5651" y="7082"/>
                  <a:pt x="4256" y="5965"/>
                </a:cubicBezTo>
                <a:cubicBezTo>
                  <a:pt x="3764" y="7560"/>
                  <a:pt x="3774" y="9493"/>
                  <a:pt x="4426" y="11451"/>
                </a:cubicBezTo>
                <a:cubicBezTo>
                  <a:pt x="5039" y="13313"/>
                  <a:pt x="6133" y="14890"/>
                  <a:pt x="7428" y="15998"/>
                </a:cubicBezTo>
                <a:cubicBezTo>
                  <a:pt x="6544" y="16858"/>
                  <a:pt x="5571" y="17736"/>
                  <a:pt x="4557" y="18586"/>
                </a:cubicBezTo>
                <a:cubicBezTo>
                  <a:pt x="4828" y="17204"/>
                  <a:pt x="4707" y="15537"/>
                  <a:pt x="4115" y="13791"/>
                </a:cubicBezTo>
                <a:cubicBezTo>
                  <a:pt x="3463" y="11877"/>
                  <a:pt x="2359" y="10211"/>
                  <a:pt x="1074" y="9014"/>
                </a:cubicBezTo>
                <a:cubicBezTo>
                  <a:pt x="683" y="10476"/>
                  <a:pt x="773" y="12302"/>
                  <a:pt x="1425" y="14217"/>
                </a:cubicBezTo>
                <a:cubicBezTo>
                  <a:pt x="2038" y="16043"/>
                  <a:pt x="3061" y="17638"/>
                  <a:pt x="4276" y="1881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379214" y="1935020"/>
            <a:ext cx="4968235" cy="3216083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379214" y="5251444"/>
            <a:ext cx="4968235" cy="83820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BF2150C6-E509-7E48-84E3-4F97BB80D0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44724" y="349121"/>
            <a:ext cx="2092584" cy="2310933"/>
          </a:xfrm>
          <a:custGeom>
            <a:avLst/>
            <a:gdLst>
              <a:gd name="connsiteX0" fmla="*/ 714288 w 2092584"/>
              <a:gd name="connsiteY0" fmla="*/ 782 h 2310933"/>
              <a:gd name="connsiteX1" fmla="*/ 1098678 w 2092584"/>
              <a:gd name="connsiteY1" fmla="*/ 128539 h 2310933"/>
              <a:gd name="connsiteX2" fmla="*/ 1821253 w 2092584"/>
              <a:gd name="connsiteY2" fmla="*/ 603611 h 2310933"/>
              <a:gd name="connsiteX3" fmla="*/ 2086730 w 2092584"/>
              <a:gd name="connsiteY3" fmla="*/ 900766 h 2310933"/>
              <a:gd name="connsiteX4" fmla="*/ 1850494 w 2092584"/>
              <a:gd name="connsiteY4" fmla="*/ 1495076 h 2310933"/>
              <a:gd name="connsiteX5" fmla="*/ 1846676 w 2092584"/>
              <a:gd name="connsiteY5" fmla="*/ 1925641 h 2310933"/>
              <a:gd name="connsiteX6" fmla="*/ 1668820 w 2092584"/>
              <a:gd name="connsiteY6" fmla="*/ 2291439 h 2310933"/>
              <a:gd name="connsiteX7" fmla="*/ 1162083 w 2092584"/>
              <a:gd name="connsiteY7" fmla="*/ 2201207 h 2310933"/>
              <a:gd name="connsiteX8" fmla="*/ 726488 w 2092584"/>
              <a:gd name="connsiteY8" fmla="*/ 2255789 h 2310933"/>
              <a:gd name="connsiteX9" fmla="*/ 321339 w 2092584"/>
              <a:gd name="connsiteY9" fmla="*/ 2149172 h 2310933"/>
              <a:gd name="connsiteX10" fmla="*/ 218545 w 2092584"/>
              <a:gd name="connsiteY10" fmla="*/ 1736432 h 2310933"/>
              <a:gd name="connsiteX11" fmla="*/ 3913 w 2092584"/>
              <a:gd name="connsiteY11" fmla="*/ 1304649 h 2310933"/>
              <a:gd name="connsiteX12" fmla="*/ 406449 w 2092584"/>
              <a:gd name="connsiteY12" fmla="*/ 628965 h 2310933"/>
              <a:gd name="connsiteX13" fmla="*/ 469954 w 2092584"/>
              <a:gd name="connsiteY13" fmla="*/ 329263 h 2310933"/>
              <a:gd name="connsiteX14" fmla="*/ 661777 w 2092584"/>
              <a:gd name="connsiteY14" fmla="*/ 10519 h 2310933"/>
              <a:gd name="connsiteX15" fmla="*/ 714288 w 2092584"/>
              <a:gd name="connsiteY15" fmla="*/ 782 h 23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92584" h="2310933">
                <a:moveTo>
                  <a:pt x="714288" y="782"/>
                </a:moveTo>
                <a:cubicBezTo>
                  <a:pt x="843021" y="-8671"/>
                  <a:pt x="1009700" y="69640"/>
                  <a:pt x="1098678" y="128539"/>
                </a:cubicBezTo>
                <a:cubicBezTo>
                  <a:pt x="1339938" y="287303"/>
                  <a:pt x="1579993" y="444848"/>
                  <a:pt x="1821253" y="603611"/>
                </a:cubicBezTo>
                <a:cubicBezTo>
                  <a:pt x="1935603" y="678453"/>
                  <a:pt x="2058796" y="767356"/>
                  <a:pt x="2086730" y="900766"/>
                </a:cubicBezTo>
                <a:cubicBezTo>
                  <a:pt x="2131144" y="1114111"/>
                  <a:pt x="1910181" y="1285496"/>
                  <a:pt x="1850494" y="1495076"/>
                </a:cubicBezTo>
                <a:cubicBezTo>
                  <a:pt x="1811104" y="1633579"/>
                  <a:pt x="1844163" y="1780828"/>
                  <a:pt x="1846676" y="1925641"/>
                </a:cubicBezTo>
                <a:cubicBezTo>
                  <a:pt x="1849188" y="2069126"/>
                  <a:pt x="1802262" y="2235528"/>
                  <a:pt x="1668820" y="2291439"/>
                </a:cubicBezTo>
                <a:cubicBezTo>
                  <a:pt x="1507544" y="2359970"/>
                  <a:pt x="1334814" y="2227889"/>
                  <a:pt x="1162083" y="2201207"/>
                </a:cubicBezTo>
                <a:cubicBezTo>
                  <a:pt x="1016081" y="2178400"/>
                  <a:pt x="871284" y="2231653"/>
                  <a:pt x="726488" y="2255789"/>
                </a:cubicBezTo>
                <a:cubicBezTo>
                  <a:pt x="581692" y="2279924"/>
                  <a:pt x="410267" y="2265974"/>
                  <a:pt x="321339" y="2149172"/>
                </a:cubicBezTo>
                <a:cubicBezTo>
                  <a:pt x="235024" y="2034805"/>
                  <a:pt x="262959" y="1872277"/>
                  <a:pt x="218545" y="1736432"/>
                </a:cubicBezTo>
                <a:cubicBezTo>
                  <a:pt x="167701" y="1582761"/>
                  <a:pt x="26723" y="1464630"/>
                  <a:pt x="3913" y="1304649"/>
                </a:cubicBezTo>
                <a:cubicBezTo>
                  <a:pt x="-39295" y="995980"/>
                  <a:pt x="287075" y="865116"/>
                  <a:pt x="406449" y="628965"/>
                </a:cubicBezTo>
                <a:cubicBezTo>
                  <a:pt x="447145" y="548919"/>
                  <a:pt x="454781" y="437209"/>
                  <a:pt x="469954" y="329263"/>
                </a:cubicBezTo>
                <a:cubicBezTo>
                  <a:pt x="490252" y="190760"/>
                  <a:pt x="524617" y="58679"/>
                  <a:pt x="661777" y="10519"/>
                </a:cubicBezTo>
                <a:cubicBezTo>
                  <a:pt x="678281" y="5274"/>
                  <a:pt x="695897" y="2132"/>
                  <a:pt x="714288" y="78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828C9A98-0EFA-1B4F-BDD7-E71122E8413E}"/>
              </a:ext>
            </a:extLst>
          </p:cNvPr>
          <p:cNvSpPr/>
          <p:nvPr/>
        </p:nvSpPr>
        <p:spPr>
          <a:xfrm>
            <a:off x="8735320" y="4873626"/>
            <a:ext cx="2006636" cy="1914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526" extrusionOk="0">
                <a:moveTo>
                  <a:pt x="2214" y="626"/>
                </a:moveTo>
                <a:cubicBezTo>
                  <a:pt x="2364" y="911"/>
                  <a:pt x="2513" y="1197"/>
                  <a:pt x="2676" y="1496"/>
                </a:cubicBezTo>
                <a:cubicBezTo>
                  <a:pt x="1630" y="2581"/>
                  <a:pt x="788" y="4038"/>
                  <a:pt x="339" y="5694"/>
                </a:cubicBezTo>
                <a:cubicBezTo>
                  <a:pt x="-136" y="7435"/>
                  <a:pt x="-95" y="9091"/>
                  <a:pt x="353" y="10405"/>
                </a:cubicBezTo>
                <a:cubicBezTo>
                  <a:pt x="1467" y="9305"/>
                  <a:pt x="2377" y="7778"/>
                  <a:pt x="2853" y="6036"/>
                </a:cubicBezTo>
                <a:cubicBezTo>
                  <a:pt x="3233" y="4651"/>
                  <a:pt x="3287" y="3324"/>
                  <a:pt x="3070" y="2167"/>
                </a:cubicBezTo>
                <a:cubicBezTo>
                  <a:pt x="3315" y="2610"/>
                  <a:pt x="3586" y="3038"/>
                  <a:pt x="3858" y="3481"/>
                </a:cubicBezTo>
                <a:cubicBezTo>
                  <a:pt x="4225" y="4066"/>
                  <a:pt x="4605" y="4651"/>
                  <a:pt x="4985" y="5208"/>
                </a:cubicBezTo>
                <a:cubicBezTo>
                  <a:pt x="4048" y="6422"/>
                  <a:pt x="3355" y="8006"/>
                  <a:pt x="3084" y="9748"/>
                </a:cubicBezTo>
                <a:cubicBezTo>
                  <a:pt x="2812" y="11533"/>
                  <a:pt x="3029" y="13174"/>
                  <a:pt x="3627" y="14431"/>
                </a:cubicBezTo>
                <a:cubicBezTo>
                  <a:pt x="4605" y="13203"/>
                  <a:pt x="5339" y="11575"/>
                  <a:pt x="5624" y="9777"/>
                </a:cubicBezTo>
                <a:cubicBezTo>
                  <a:pt x="5855" y="8249"/>
                  <a:pt x="5733" y="6850"/>
                  <a:pt x="5325" y="5694"/>
                </a:cubicBezTo>
                <a:cubicBezTo>
                  <a:pt x="5977" y="6621"/>
                  <a:pt x="6643" y="7507"/>
                  <a:pt x="7308" y="8349"/>
                </a:cubicBezTo>
                <a:cubicBezTo>
                  <a:pt x="6480" y="9705"/>
                  <a:pt x="5950" y="11490"/>
                  <a:pt x="5882" y="13446"/>
                </a:cubicBezTo>
                <a:cubicBezTo>
                  <a:pt x="5814" y="15473"/>
                  <a:pt x="6235" y="17343"/>
                  <a:pt x="7010" y="18785"/>
                </a:cubicBezTo>
                <a:cubicBezTo>
                  <a:pt x="7879" y="17414"/>
                  <a:pt x="8450" y="15573"/>
                  <a:pt x="8518" y="13545"/>
                </a:cubicBezTo>
                <a:cubicBezTo>
                  <a:pt x="8585" y="11775"/>
                  <a:pt x="8259" y="10119"/>
                  <a:pt x="7662" y="8777"/>
                </a:cubicBezTo>
                <a:cubicBezTo>
                  <a:pt x="8490" y="9777"/>
                  <a:pt x="9333" y="10690"/>
                  <a:pt x="10107" y="11433"/>
                </a:cubicBezTo>
                <a:cubicBezTo>
                  <a:pt x="9699" y="12989"/>
                  <a:pt x="9686" y="14873"/>
                  <a:pt x="10188" y="16786"/>
                </a:cubicBezTo>
                <a:cubicBezTo>
                  <a:pt x="10691" y="18742"/>
                  <a:pt x="11642" y="20398"/>
                  <a:pt x="12783" y="21526"/>
                </a:cubicBezTo>
                <a:cubicBezTo>
                  <a:pt x="13231" y="19941"/>
                  <a:pt x="13245" y="18014"/>
                  <a:pt x="12729" y="16058"/>
                </a:cubicBezTo>
                <a:cubicBezTo>
                  <a:pt x="12335" y="14516"/>
                  <a:pt x="11656" y="13160"/>
                  <a:pt x="10827" y="12118"/>
                </a:cubicBezTo>
                <a:cubicBezTo>
                  <a:pt x="11506" y="12703"/>
                  <a:pt x="12131" y="13174"/>
                  <a:pt x="12688" y="13460"/>
                </a:cubicBezTo>
                <a:cubicBezTo>
                  <a:pt x="13435" y="14916"/>
                  <a:pt x="14672" y="16315"/>
                  <a:pt x="16288" y="17372"/>
                </a:cubicBezTo>
                <a:cubicBezTo>
                  <a:pt x="18000" y="18499"/>
                  <a:pt x="19834" y="19056"/>
                  <a:pt x="21464" y="19070"/>
                </a:cubicBezTo>
                <a:cubicBezTo>
                  <a:pt x="20744" y="17529"/>
                  <a:pt x="19453" y="16044"/>
                  <a:pt x="17755" y="14916"/>
                </a:cubicBezTo>
                <a:cubicBezTo>
                  <a:pt x="16112" y="13831"/>
                  <a:pt x="14332" y="13274"/>
                  <a:pt x="12743" y="13217"/>
                </a:cubicBezTo>
                <a:cubicBezTo>
                  <a:pt x="11941" y="12775"/>
                  <a:pt x="10990" y="12004"/>
                  <a:pt x="9958" y="10976"/>
                </a:cubicBezTo>
                <a:cubicBezTo>
                  <a:pt x="11275" y="11718"/>
                  <a:pt x="12960" y="12146"/>
                  <a:pt x="14794" y="12104"/>
                </a:cubicBezTo>
                <a:cubicBezTo>
                  <a:pt x="16723" y="12061"/>
                  <a:pt x="18475" y="11490"/>
                  <a:pt x="19793" y="10590"/>
                </a:cubicBezTo>
                <a:cubicBezTo>
                  <a:pt x="18435" y="9762"/>
                  <a:pt x="16655" y="9277"/>
                  <a:pt x="14726" y="9320"/>
                </a:cubicBezTo>
                <a:cubicBezTo>
                  <a:pt x="12824" y="9363"/>
                  <a:pt x="11085" y="9919"/>
                  <a:pt x="9781" y="10790"/>
                </a:cubicBezTo>
                <a:cubicBezTo>
                  <a:pt x="9129" y="10133"/>
                  <a:pt x="8450" y="9363"/>
                  <a:pt x="7757" y="8535"/>
                </a:cubicBezTo>
                <a:cubicBezTo>
                  <a:pt x="9129" y="9034"/>
                  <a:pt x="10773" y="9191"/>
                  <a:pt x="12498" y="8906"/>
                </a:cubicBezTo>
                <a:cubicBezTo>
                  <a:pt x="14414" y="8592"/>
                  <a:pt x="16071" y="7778"/>
                  <a:pt x="17266" y="6707"/>
                </a:cubicBezTo>
                <a:cubicBezTo>
                  <a:pt x="15813" y="6065"/>
                  <a:pt x="13992" y="5836"/>
                  <a:pt x="12091" y="6150"/>
                </a:cubicBezTo>
                <a:cubicBezTo>
                  <a:pt x="10270" y="6450"/>
                  <a:pt x="8667" y="7193"/>
                  <a:pt x="7499" y="8192"/>
                </a:cubicBezTo>
                <a:cubicBezTo>
                  <a:pt x="6779" y="7307"/>
                  <a:pt x="6059" y="6350"/>
                  <a:pt x="5366" y="5351"/>
                </a:cubicBezTo>
                <a:cubicBezTo>
                  <a:pt x="6643" y="5765"/>
                  <a:pt x="8219" y="5865"/>
                  <a:pt x="9931" y="5579"/>
                </a:cubicBezTo>
                <a:cubicBezTo>
                  <a:pt x="11805" y="5251"/>
                  <a:pt x="13490" y="4509"/>
                  <a:pt x="14753" y="3524"/>
                </a:cubicBezTo>
                <a:cubicBezTo>
                  <a:pt x="13422" y="2995"/>
                  <a:pt x="11683" y="2838"/>
                  <a:pt x="9822" y="3167"/>
                </a:cubicBezTo>
                <a:cubicBezTo>
                  <a:pt x="8042" y="3481"/>
                  <a:pt x="6426" y="4166"/>
                  <a:pt x="5189" y="5080"/>
                </a:cubicBezTo>
                <a:cubicBezTo>
                  <a:pt x="4795" y="4494"/>
                  <a:pt x="4402" y="3909"/>
                  <a:pt x="4035" y="3309"/>
                </a:cubicBezTo>
                <a:cubicBezTo>
                  <a:pt x="3668" y="2724"/>
                  <a:pt x="3328" y="2139"/>
                  <a:pt x="3002" y="1553"/>
                </a:cubicBezTo>
                <a:cubicBezTo>
                  <a:pt x="4238" y="2167"/>
                  <a:pt x="5841" y="2481"/>
                  <a:pt x="7621" y="2410"/>
                </a:cubicBezTo>
                <a:cubicBezTo>
                  <a:pt x="9523" y="2324"/>
                  <a:pt x="11275" y="1782"/>
                  <a:pt x="12634" y="982"/>
                </a:cubicBezTo>
                <a:cubicBezTo>
                  <a:pt x="11371" y="297"/>
                  <a:pt x="9672" y="-74"/>
                  <a:pt x="7771" y="12"/>
                </a:cubicBezTo>
                <a:cubicBezTo>
                  <a:pt x="5937" y="97"/>
                  <a:pt x="4225" y="597"/>
                  <a:pt x="2880" y="1368"/>
                </a:cubicBezTo>
                <a:cubicBezTo>
                  <a:pt x="2866" y="1339"/>
                  <a:pt x="2853" y="1311"/>
                  <a:pt x="2839" y="1282"/>
                </a:cubicBezTo>
                <a:cubicBezTo>
                  <a:pt x="2839" y="1282"/>
                  <a:pt x="2839" y="1282"/>
                  <a:pt x="2839" y="1282"/>
                </a:cubicBezTo>
                <a:cubicBezTo>
                  <a:pt x="2839" y="1282"/>
                  <a:pt x="2839" y="1282"/>
                  <a:pt x="2839" y="1282"/>
                </a:cubicBezTo>
                <a:cubicBezTo>
                  <a:pt x="2676" y="997"/>
                  <a:pt x="2527" y="697"/>
                  <a:pt x="2377" y="411"/>
                </a:cubicBezTo>
                <a:cubicBezTo>
                  <a:pt x="2337" y="526"/>
                  <a:pt x="2282" y="583"/>
                  <a:pt x="2214" y="626"/>
                </a:cubicBezTo>
                <a:close/>
              </a:path>
            </a:pathLst>
          </a:custGeom>
          <a:solidFill>
            <a:srgbClr val="6A3F6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E8233DD1-8A0B-FE45-9334-6A0E9AC834C7}"/>
              </a:ext>
            </a:extLst>
          </p:cNvPr>
          <p:cNvSpPr/>
          <p:nvPr/>
        </p:nvSpPr>
        <p:spPr>
          <a:xfrm>
            <a:off x="9992620" y="4124325"/>
            <a:ext cx="1371809" cy="1041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310" extrusionOk="0">
                <a:moveTo>
                  <a:pt x="255" y="15301"/>
                </a:moveTo>
                <a:cubicBezTo>
                  <a:pt x="1733" y="15145"/>
                  <a:pt x="3112" y="14937"/>
                  <a:pt x="4351" y="14651"/>
                </a:cubicBezTo>
                <a:cubicBezTo>
                  <a:pt x="5650" y="16860"/>
                  <a:pt x="7608" y="18732"/>
                  <a:pt x="9866" y="19927"/>
                </a:cubicBezTo>
                <a:cubicBezTo>
                  <a:pt x="12204" y="21175"/>
                  <a:pt x="14681" y="21591"/>
                  <a:pt x="16879" y="21123"/>
                </a:cubicBezTo>
                <a:cubicBezTo>
                  <a:pt x="16919" y="21123"/>
                  <a:pt x="16959" y="21071"/>
                  <a:pt x="16979" y="21019"/>
                </a:cubicBezTo>
                <a:cubicBezTo>
                  <a:pt x="16999" y="20967"/>
                  <a:pt x="16999" y="20915"/>
                  <a:pt x="16959" y="20863"/>
                </a:cubicBezTo>
                <a:cubicBezTo>
                  <a:pt x="15660" y="18550"/>
                  <a:pt x="13642" y="16574"/>
                  <a:pt x="11304" y="15327"/>
                </a:cubicBezTo>
                <a:cubicBezTo>
                  <a:pt x="9786" y="14521"/>
                  <a:pt x="8207" y="14053"/>
                  <a:pt x="6689" y="13949"/>
                </a:cubicBezTo>
                <a:cubicBezTo>
                  <a:pt x="7448" y="13689"/>
                  <a:pt x="8087" y="13377"/>
                  <a:pt x="8607" y="13066"/>
                </a:cubicBezTo>
                <a:cubicBezTo>
                  <a:pt x="10765" y="13507"/>
                  <a:pt x="13243" y="13143"/>
                  <a:pt x="15541" y="12026"/>
                </a:cubicBezTo>
                <a:cubicBezTo>
                  <a:pt x="17998" y="10830"/>
                  <a:pt x="20136" y="8881"/>
                  <a:pt x="21555" y="6515"/>
                </a:cubicBezTo>
                <a:cubicBezTo>
                  <a:pt x="21575" y="6463"/>
                  <a:pt x="21595" y="6411"/>
                  <a:pt x="21575" y="6359"/>
                </a:cubicBezTo>
                <a:cubicBezTo>
                  <a:pt x="21555" y="6307"/>
                  <a:pt x="21515" y="6255"/>
                  <a:pt x="21475" y="6255"/>
                </a:cubicBezTo>
                <a:cubicBezTo>
                  <a:pt x="19217" y="5683"/>
                  <a:pt x="16620" y="6021"/>
                  <a:pt x="14162" y="7217"/>
                </a:cubicBezTo>
                <a:cubicBezTo>
                  <a:pt x="11804" y="8361"/>
                  <a:pt x="9726" y="10232"/>
                  <a:pt x="8307" y="12468"/>
                </a:cubicBezTo>
                <a:cubicBezTo>
                  <a:pt x="7408" y="13014"/>
                  <a:pt x="6169" y="13481"/>
                  <a:pt x="4651" y="13845"/>
                </a:cubicBezTo>
                <a:cubicBezTo>
                  <a:pt x="6289" y="12676"/>
                  <a:pt x="7828" y="10882"/>
                  <a:pt x="9027" y="8725"/>
                </a:cubicBezTo>
                <a:cubicBezTo>
                  <a:pt x="10445" y="6203"/>
                  <a:pt x="11345" y="3318"/>
                  <a:pt x="11584" y="563"/>
                </a:cubicBezTo>
                <a:cubicBezTo>
                  <a:pt x="11584" y="537"/>
                  <a:pt x="11584" y="511"/>
                  <a:pt x="11584" y="485"/>
                </a:cubicBezTo>
                <a:cubicBezTo>
                  <a:pt x="11584" y="485"/>
                  <a:pt x="11584" y="485"/>
                  <a:pt x="11584" y="485"/>
                </a:cubicBezTo>
                <a:cubicBezTo>
                  <a:pt x="11584" y="381"/>
                  <a:pt x="11604" y="303"/>
                  <a:pt x="11604" y="199"/>
                </a:cubicBezTo>
                <a:cubicBezTo>
                  <a:pt x="11604" y="147"/>
                  <a:pt x="11584" y="95"/>
                  <a:pt x="11544" y="43"/>
                </a:cubicBezTo>
                <a:cubicBezTo>
                  <a:pt x="11504" y="-9"/>
                  <a:pt x="11464" y="-9"/>
                  <a:pt x="11424" y="17"/>
                </a:cubicBezTo>
                <a:cubicBezTo>
                  <a:pt x="9386" y="1109"/>
                  <a:pt x="7428" y="3162"/>
                  <a:pt x="5930" y="5813"/>
                </a:cubicBezTo>
                <a:cubicBezTo>
                  <a:pt x="4491" y="8387"/>
                  <a:pt x="3572" y="11324"/>
                  <a:pt x="3372" y="14131"/>
                </a:cubicBezTo>
                <a:cubicBezTo>
                  <a:pt x="2373" y="14313"/>
                  <a:pt x="1294" y="14469"/>
                  <a:pt x="135" y="14573"/>
                </a:cubicBezTo>
                <a:cubicBezTo>
                  <a:pt x="95" y="14573"/>
                  <a:pt x="55" y="14599"/>
                  <a:pt x="35" y="14651"/>
                </a:cubicBezTo>
                <a:cubicBezTo>
                  <a:pt x="35" y="14651"/>
                  <a:pt x="35" y="14677"/>
                  <a:pt x="15" y="14677"/>
                </a:cubicBezTo>
                <a:cubicBezTo>
                  <a:pt x="-5" y="14703"/>
                  <a:pt x="-5" y="14755"/>
                  <a:pt x="15" y="14781"/>
                </a:cubicBezTo>
                <a:cubicBezTo>
                  <a:pt x="35" y="14911"/>
                  <a:pt x="55" y="15015"/>
                  <a:pt x="75" y="15145"/>
                </a:cubicBezTo>
                <a:cubicBezTo>
                  <a:pt x="135" y="15249"/>
                  <a:pt x="195" y="15301"/>
                  <a:pt x="255" y="15301"/>
                </a:cubicBezTo>
                <a:close/>
                <a:moveTo>
                  <a:pt x="14561" y="20993"/>
                </a:moveTo>
                <a:cubicBezTo>
                  <a:pt x="14861" y="20993"/>
                  <a:pt x="15161" y="20993"/>
                  <a:pt x="15460" y="20993"/>
                </a:cubicBezTo>
                <a:cubicBezTo>
                  <a:pt x="15161" y="20993"/>
                  <a:pt x="14861" y="20993"/>
                  <a:pt x="14561" y="20993"/>
                </a:cubicBezTo>
                <a:close/>
                <a:moveTo>
                  <a:pt x="14901" y="18550"/>
                </a:moveTo>
                <a:cubicBezTo>
                  <a:pt x="14681" y="18316"/>
                  <a:pt x="14461" y="18108"/>
                  <a:pt x="14242" y="17874"/>
                </a:cubicBezTo>
                <a:cubicBezTo>
                  <a:pt x="14481" y="18082"/>
                  <a:pt x="14701" y="18316"/>
                  <a:pt x="14901" y="18550"/>
                </a:cubicBezTo>
                <a:close/>
                <a:moveTo>
                  <a:pt x="20396" y="6489"/>
                </a:moveTo>
                <a:cubicBezTo>
                  <a:pt x="20436" y="6489"/>
                  <a:pt x="20476" y="6489"/>
                  <a:pt x="20516" y="6489"/>
                </a:cubicBezTo>
                <a:cubicBezTo>
                  <a:pt x="20456" y="6489"/>
                  <a:pt x="20376" y="6489"/>
                  <a:pt x="20316" y="6489"/>
                </a:cubicBezTo>
                <a:cubicBezTo>
                  <a:pt x="20336" y="6489"/>
                  <a:pt x="20376" y="6489"/>
                  <a:pt x="20396" y="6489"/>
                </a:cubicBezTo>
                <a:close/>
                <a:moveTo>
                  <a:pt x="14262" y="7555"/>
                </a:moveTo>
                <a:cubicBezTo>
                  <a:pt x="15181" y="7113"/>
                  <a:pt x="16120" y="6775"/>
                  <a:pt x="17059" y="6593"/>
                </a:cubicBezTo>
                <a:cubicBezTo>
                  <a:pt x="15760" y="6983"/>
                  <a:pt x="14521" y="7633"/>
                  <a:pt x="13362" y="8516"/>
                </a:cubicBezTo>
                <a:cubicBezTo>
                  <a:pt x="13282" y="8594"/>
                  <a:pt x="13362" y="8750"/>
                  <a:pt x="13442" y="8672"/>
                </a:cubicBezTo>
                <a:cubicBezTo>
                  <a:pt x="15361" y="7165"/>
                  <a:pt x="17598" y="6385"/>
                  <a:pt x="19836" y="6359"/>
                </a:cubicBezTo>
                <a:cubicBezTo>
                  <a:pt x="19677" y="6385"/>
                  <a:pt x="19517" y="6411"/>
                  <a:pt x="19357" y="6411"/>
                </a:cubicBezTo>
                <a:cubicBezTo>
                  <a:pt x="19277" y="6411"/>
                  <a:pt x="19277" y="6515"/>
                  <a:pt x="19317" y="6593"/>
                </a:cubicBezTo>
                <a:cubicBezTo>
                  <a:pt x="17718" y="6801"/>
                  <a:pt x="16140" y="7373"/>
                  <a:pt x="14921" y="8829"/>
                </a:cubicBezTo>
                <a:cubicBezTo>
                  <a:pt x="14841" y="8907"/>
                  <a:pt x="14961" y="9036"/>
                  <a:pt x="15041" y="8959"/>
                </a:cubicBezTo>
                <a:cubicBezTo>
                  <a:pt x="16539" y="7165"/>
                  <a:pt x="18597" y="6749"/>
                  <a:pt x="20576" y="6697"/>
                </a:cubicBezTo>
                <a:cubicBezTo>
                  <a:pt x="19277" y="6931"/>
                  <a:pt x="18038" y="7555"/>
                  <a:pt x="16939" y="8465"/>
                </a:cubicBezTo>
                <a:cubicBezTo>
                  <a:pt x="16859" y="8543"/>
                  <a:pt x="16939" y="8698"/>
                  <a:pt x="17019" y="8621"/>
                </a:cubicBezTo>
                <a:cubicBezTo>
                  <a:pt x="18118" y="7711"/>
                  <a:pt x="19357" y="7113"/>
                  <a:pt x="20656" y="6879"/>
                </a:cubicBezTo>
                <a:cubicBezTo>
                  <a:pt x="20636" y="6879"/>
                  <a:pt x="20636" y="6905"/>
                  <a:pt x="20616" y="6905"/>
                </a:cubicBezTo>
                <a:cubicBezTo>
                  <a:pt x="20376" y="7087"/>
                  <a:pt x="20156" y="7269"/>
                  <a:pt x="19916" y="7425"/>
                </a:cubicBezTo>
                <a:cubicBezTo>
                  <a:pt x="19437" y="7763"/>
                  <a:pt x="18917" y="8075"/>
                  <a:pt x="18398" y="8335"/>
                </a:cubicBezTo>
                <a:cubicBezTo>
                  <a:pt x="18298" y="8387"/>
                  <a:pt x="18358" y="8569"/>
                  <a:pt x="18458" y="8517"/>
                </a:cubicBezTo>
                <a:cubicBezTo>
                  <a:pt x="18957" y="8257"/>
                  <a:pt x="19457" y="7971"/>
                  <a:pt x="19916" y="7633"/>
                </a:cubicBezTo>
                <a:cubicBezTo>
                  <a:pt x="20016" y="7555"/>
                  <a:pt x="20116" y="7477"/>
                  <a:pt x="20216" y="7425"/>
                </a:cubicBezTo>
                <a:cubicBezTo>
                  <a:pt x="19776" y="7841"/>
                  <a:pt x="19357" y="8283"/>
                  <a:pt x="18937" y="8751"/>
                </a:cubicBezTo>
                <a:cubicBezTo>
                  <a:pt x="18557" y="9167"/>
                  <a:pt x="18218" y="9608"/>
                  <a:pt x="17778" y="9894"/>
                </a:cubicBezTo>
                <a:cubicBezTo>
                  <a:pt x="17359" y="10154"/>
                  <a:pt x="16879" y="10310"/>
                  <a:pt x="16420" y="10440"/>
                </a:cubicBezTo>
                <a:cubicBezTo>
                  <a:pt x="16320" y="10466"/>
                  <a:pt x="16340" y="10674"/>
                  <a:pt x="16440" y="10648"/>
                </a:cubicBezTo>
                <a:cubicBezTo>
                  <a:pt x="16879" y="10518"/>
                  <a:pt x="17319" y="10388"/>
                  <a:pt x="17718" y="10154"/>
                </a:cubicBezTo>
                <a:cubicBezTo>
                  <a:pt x="18178" y="9894"/>
                  <a:pt x="18518" y="9478"/>
                  <a:pt x="18897" y="9062"/>
                </a:cubicBezTo>
                <a:cubicBezTo>
                  <a:pt x="19537" y="8335"/>
                  <a:pt x="20216" y="7659"/>
                  <a:pt x="20915" y="7009"/>
                </a:cubicBezTo>
                <a:cubicBezTo>
                  <a:pt x="19537" y="9011"/>
                  <a:pt x="17638" y="10674"/>
                  <a:pt x="15460" y="11714"/>
                </a:cubicBezTo>
                <a:cubicBezTo>
                  <a:pt x="13462" y="12676"/>
                  <a:pt x="11344" y="13091"/>
                  <a:pt x="9426" y="12857"/>
                </a:cubicBezTo>
                <a:cubicBezTo>
                  <a:pt x="10345" y="12857"/>
                  <a:pt x="11264" y="12675"/>
                  <a:pt x="12144" y="12390"/>
                </a:cubicBezTo>
                <a:cubicBezTo>
                  <a:pt x="12164" y="12390"/>
                  <a:pt x="12164" y="12390"/>
                  <a:pt x="12184" y="12364"/>
                </a:cubicBezTo>
                <a:cubicBezTo>
                  <a:pt x="13003" y="12234"/>
                  <a:pt x="13802" y="12078"/>
                  <a:pt x="14581" y="11766"/>
                </a:cubicBezTo>
                <a:cubicBezTo>
                  <a:pt x="14681" y="11740"/>
                  <a:pt x="14621" y="11532"/>
                  <a:pt x="14521" y="11584"/>
                </a:cubicBezTo>
                <a:cubicBezTo>
                  <a:pt x="12803" y="12260"/>
                  <a:pt x="11005" y="12286"/>
                  <a:pt x="9226" y="12546"/>
                </a:cubicBezTo>
                <a:cubicBezTo>
                  <a:pt x="9226" y="12546"/>
                  <a:pt x="9226" y="12546"/>
                  <a:pt x="9226" y="12546"/>
                </a:cubicBezTo>
                <a:cubicBezTo>
                  <a:pt x="9246" y="12546"/>
                  <a:pt x="9246" y="12546"/>
                  <a:pt x="9266" y="12520"/>
                </a:cubicBezTo>
                <a:cubicBezTo>
                  <a:pt x="11205" y="12286"/>
                  <a:pt x="13103" y="11532"/>
                  <a:pt x="14801" y="10310"/>
                </a:cubicBezTo>
                <a:cubicBezTo>
                  <a:pt x="14881" y="10258"/>
                  <a:pt x="14801" y="10076"/>
                  <a:pt x="14721" y="10154"/>
                </a:cubicBezTo>
                <a:cubicBezTo>
                  <a:pt x="13243" y="11220"/>
                  <a:pt x="11644" y="11896"/>
                  <a:pt x="9986" y="12208"/>
                </a:cubicBezTo>
                <a:cubicBezTo>
                  <a:pt x="11105" y="11688"/>
                  <a:pt x="12164" y="10960"/>
                  <a:pt x="13143" y="10102"/>
                </a:cubicBezTo>
                <a:cubicBezTo>
                  <a:pt x="13223" y="10024"/>
                  <a:pt x="13143" y="9868"/>
                  <a:pt x="13063" y="9946"/>
                </a:cubicBezTo>
                <a:cubicBezTo>
                  <a:pt x="12104" y="10804"/>
                  <a:pt x="11045" y="11506"/>
                  <a:pt x="9946" y="12026"/>
                </a:cubicBezTo>
                <a:cubicBezTo>
                  <a:pt x="10445" y="11688"/>
                  <a:pt x="10945" y="11350"/>
                  <a:pt x="11464" y="11064"/>
                </a:cubicBezTo>
                <a:cubicBezTo>
                  <a:pt x="11564" y="11012"/>
                  <a:pt x="11504" y="10830"/>
                  <a:pt x="11404" y="10882"/>
                </a:cubicBezTo>
                <a:cubicBezTo>
                  <a:pt x="10645" y="11324"/>
                  <a:pt x="9926" y="11792"/>
                  <a:pt x="9206" y="12338"/>
                </a:cubicBezTo>
                <a:cubicBezTo>
                  <a:pt x="9206" y="12338"/>
                  <a:pt x="9206" y="12338"/>
                  <a:pt x="9206" y="12338"/>
                </a:cubicBezTo>
                <a:cubicBezTo>
                  <a:pt x="10265" y="10804"/>
                  <a:pt x="11824" y="10076"/>
                  <a:pt x="13303" y="9400"/>
                </a:cubicBezTo>
                <a:cubicBezTo>
                  <a:pt x="13402" y="9348"/>
                  <a:pt x="13343" y="9166"/>
                  <a:pt x="13243" y="9218"/>
                </a:cubicBezTo>
                <a:cubicBezTo>
                  <a:pt x="11624" y="9946"/>
                  <a:pt x="9886" y="10778"/>
                  <a:pt x="8827" y="12623"/>
                </a:cubicBezTo>
                <a:cubicBezTo>
                  <a:pt x="8807" y="12623"/>
                  <a:pt x="8787" y="12623"/>
                  <a:pt x="8767" y="12623"/>
                </a:cubicBezTo>
                <a:cubicBezTo>
                  <a:pt x="9226" y="11818"/>
                  <a:pt x="9906" y="11194"/>
                  <a:pt x="10505" y="10622"/>
                </a:cubicBezTo>
                <a:cubicBezTo>
                  <a:pt x="11165" y="10024"/>
                  <a:pt x="11864" y="9478"/>
                  <a:pt x="12583" y="9036"/>
                </a:cubicBezTo>
                <a:cubicBezTo>
                  <a:pt x="12663" y="8984"/>
                  <a:pt x="12623" y="8776"/>
                  <a:pt x="12523" y="8854"/>
                </a:cubicBezTo>
                <a:cubicBezTo>
                  <a:pt x="11784" y="9322"/>
                  <a:pt x="11085" y="9868"/>
                  <a:pt x="10405" y="10466"/>
                </a:cubicBezTo>
                <a:cubicBezTo>
                  <a:pt x="9966" y="10856"/>
                  <a:pt x="9506" y="11298"/>
                  <a:pt x="9107" y="11792"/>
                </a:cubicBezTo>
                <a:cubicBezTo>
                  <a:pt x="10485" y="9998"/>
                  <a:pt x="12263" y="8517"/>
                  <a:pt x="14262" y="7555"/>
                </a:cubicBezTo>
                <a:close/>
                <a:moveTo>
                  <a:pt x="9846" y="12675"/>
                </a:moveTo>
                <a:cubicBezTo>
                  <a:pt x="10125" y="12649"/>
                  <a:pt x="10405" y="12598"/>
                  <a:pt x="10685" y="12572"/>
                </a:cubicBezTo>
                <a:cubicBezTo>
                  <a:pt x="10405" y="12623"/>
                  <a:pt x="10125" y="12675"/>
                  <a:pt x="9846" y="12675"/>
                </a:cubicBezTo>
                <a:close/>
                <a:moveTo>
                  <a:pt x="335" y="14911"/>
                </a:moveTo>
                <a:cubicBezTo>
                  <a:pt x="1474" y="14807"/>
                  <a:pt x="2552" y="14651"/>
                  <a:pt x="3532" y="14443"/>
                </a:cubicBezTo>
                <a:cubicBezTo>
                  <a:pt x="3572" y="14443"/>
                  <a:pt x="3611" y="14391"/>
                  <a:pt x="3631" y="14339"/>
                </a:cubicBezTo>
                <a:cubicBezTo>
                  <a:pt x="3631" y="14313"/>
                  <a:pt x="3631" y="14313"/>
                  <a:pt x="3651" y="14287"/>
                </a:cubicBezTo>
                <a:cubicBezTo>
                  <a:pt x="3851" y="11506"/>
                  <a:pt x="4750" y="8569"/>
                  <a:pt x="6189" y="6021"/>
                </a:cubicBezTo>
                <a:cubicBezTo>
                  <a:pt x="6849" y="4852"/>
                  <a:pt x="7608" y="3786"/>
                  <a:pt x="8407" y="2876"/>
                </a:cubicBezTo>
                <a:cubicBezTo>
                  <a:pt x="8147" y="3266"/>
                  <a:pt x="7928" y="3682"/>
                  <a:pt x="7728" y="4124"/>
                </a:cubicBezTo>
                <a:cubicBezTo>
                  <a:pt x="7708" y="4176"/>
                  <a:pt x="7728" y="4202"/>
                  <a:pt x="7748" y="4228"/>
                </a:cubicBezTo>
                <a:cubicBezTo>
                  <a:pt x="7708" y="4202"/>
                  <a:pt x="7668" y="4228"/>
                  <a:pt x="7648" y="4280"/>
                </a:cubicBezTo>
                <a:cubicBezTo>
                  <a:pt x="7608" y="4410"/>
                  <a:pt x="7748" y="4488"/>
                  <a:pt x="7788" y="4358"/>
                </a:cubicBezTo>
                <a:cubicBezTo>
                  <a:pt x="7808" y="4306"/>
                  <a:pt x="7788" y="4254"/>
                  <a:pt x="7768" y="4254"/>
                </a:cubicBezTo>
                <a:cubicBezTo>
                  <a:pt x="7808" y="4280"/>
                  <a:pt x="7848" y="4254"/>
                  <a:pt x="7868" y="4202"/>
                </a:cubicBezTo>
                <a:cubicBezTo>
                  <a:pt x="8287" y="3240"/>
                  <a:pt x="8867" y="2408"/>
                  <a:pt x="9546" y="1732"/>
                </a:cubicBezTo>
                <a:cubicBezTo>
                  <a:pt x="9946" y="1395"/>
                  <a:pt x="10345" y="1083"/>
                  <a:pt x="10745" y="797"/>
                </a:cubicBezTo>
                <a:cubicBezTo>
                  <a:pt x="9766" y="1888"/>
                  <a:pt x="8987" y="3266"/>
                  <a:pt x="8487" y="4800"/>
                </a:cubicBezTo>
                <a:cubicBezTo>
                  <a:pt x="8447" y="4930"/>
                  <a:pt x="8587" y="5007"/>
                  <a:pt x="8627" y="4877"/>
                </a:cubicBezTo>
                <a:cubicBezTo>
                  <a:pt x="9206" y="3136"/>
                  <a:pt x="10126" y="1602"/>
                  <a:pt x="11285" y="485"/>
                </a:cubicBezTo>
                <a:cubicBezTo>
                  <a:pt x="11285" y="485"/>
                  <a:pt x="11285" y="485"/>
                  <a:pt x="11305" y="485"/>
                </a:cubicBezTo>
                <a:cubicBezTo>
                  <a:pt x="10645" y="1420"/>
                  <a:pt x="10026" y="2434"/>
                  <a:pt x="9506" y="3500"/>
                </a:cubicBezTo>
                <a:cubicBezTo>
                  <a:pt x="9446" y="3604"/>
                  <a:pt x="9566" y="3734"/>
                  <a:pt x="9626" y="3630"/>
                </a:cubicBezTo>
                <a:cubicBezTo>
                  <a:pt x="10126" y="2616"/>
                  <a:pt x="10705" y="1654"/>
                  <a:pt x="11345" y="745"/>
                </a:cubicBezTo>
                <a:cubicBezTo>
                  <a:pt x="11325" y="849"/>
                  <a:pt x="11325" y="979"/>
                  <a:pt x="11305" y="1082"/>
                </a:cubicBezTo>
                <a:cubicBezTo>
                  <a:pt x="11245" y="1238"/>
                  <a:pt x="11185" y="1368"/>
                  <a:pt x="11145" y="1498"/>
                </a:cubicBezTo>
                <a:cubicBezTo>
                  <a:pt x="11005" y="1862"/>
                  <a:pt x="10845" y="2226"/>
                  <a:pt x="10685" y="2564"/>
                </a:cubicBezTo>
                <a:cubicBezTo>
                  <a:pt x="10345" y="3292"/>
                  <a:pt x="9966" y="3968"/>
                  <a:pt x="9566" y="4618"/>
                </a:cubicBezTo>
                <a:cubicBezTo>
                  <a:pt x="9506" y="4722"/>
                  <a:pt x="9626" y="4851"/>
                  <a:pt x="9686" y="4748"/>
                </a:cubicBezTo>
                <a:cubicBezTo>
                  <a:pt x="10146" y="4046"/>
                  <a:pt x="10545" y="3292"/>
                  <a:pt x="10905" y="2486"/>
                </a:cubicBezTo>
                <a:cubicBezTo>
                  <a:pt x="11025" y="2226"/>
                  <a:pt x="11125" y="1992"/>
                  <a:pt x="11225" y="1732"/>
                </a:cubicBezTo>
                <a:cubicBezTo>
                  <a:pt x="11225" y="1784"/>
                  <a:pt x="11205" y="1810"/>
                  <a:pt x="11205" y="1862"/>
                </a:cubicBezTo>
                <a:cubicBezTo>
                  <a:pt x="11025" y="2460"/>
                  <a:pt x="10805" y="3058"/>
                  <a:pt x="10585" y="3604"/>
                </a:cubicBezTo>
                <a:cubicBezTo>
                  <a:pt x="10186" y="4644"/>
                  <a:pt x="9706" y="5631"/>
                  <a:pt x="9187" y="6593"/>
                </a:cubicBezTo>
                <a:cubicBezTo>
                  <a:pt x="9127" y="6697"/>
                  <a:pt x="9246" y="6827"/>
                  <a:pt x="9306" y="6723"/>
                </a:cubicBezTo>
                <a:cubicBezTo>
                  <a:pt x="9846" y="5761"/>
                  <a:pt x="10306" y="4748"/>
                  <a:pt x="10725" y="3682"/>
                </a:cubicBezTo>
                <a:cubicBezTo>
                  <a:pt x="10805" y="3474"/>
                  <a:pt x="10905" y="3240"/>
                  <a:pt x="10985" y="3032"/>
                </a:cubicBezTo>
                <a:cubicBezTo>
                  <a:pt x="10565" y="4929"/>
                  <a:pt x="9826" y="6827"/>
                  <a:pt x="8867" y="8543"/>
                </a:cubicBezTo>
                <a:cubicBezTo>
                  <a:pt x="7688" y="10622"/>
                  <a:pt x="6229" y="12338"/>
                  <a:pt x="4651" y="13507"/>
                </a:cubicBezTo>
                <a:cubicBezTo>
                  <a:pt x="4691" y="13455"/>
                  <a:pt x="4731" y="13403"/>
                  <a:pt x="4791" y="13351"/>
                </a:cubicBezTo>
                <a:cubicBezTo>
                  <a:pt x="5130" y="12935"/>
                  <a:pt x="5470" y="12519"/>
                  <a:pt x="5790" y="12052"/>
                </a:cubicBezTo>
                <a:cubicBezTo>
                  <a:pt x="6409" y="11168"/>
                  <a:pt x="6969" y="10206"/>
                  <a:pt x="7468" y="9192"/>
                </a:cubicBezTo>
                <a:cubicBezTo>
                  <a:pt x="7528" y="9088"/>
                  <a:pt x="7408" y="8958"/>
                  <a:pt x="7348" y="9062"/>
                </a:cubicBezTo>
                <a:cubicBezTo>
                  <a:pt x="6889" y="9998"/>
                  <a:pt x="6369" y="10908"/>
                  <a:pt x="5790" y="11740"/>
                </a:cubicBezTo>
                <a:cubicBezTo>
                  <a:pt x="5510" y="12156"/>
                  <a:pt x="5210" y="12545"/>
                  <a:pt x="4911" y="12935"/>
                </a:cubicBezTo>
                <a:cubicBezTo>
                  <a:pt x="4631" y="13273"/>
                  <a:pt x="4351" y="13611"/>
                  <a:pt x="4031" y="13845"/>
                </a:cubicBezTo>
                <a:cubicBezTo>
                  <a:pt x="4491" y="12649"/>
                  <a:pt x="5030" y="11506"/>
                  <a:pt x="5670" y="10440"/>
                </a:cubicBezTo>
                <a:cubicBezTo>
                  <a:pt x="5730" y="10336"/>
                  <a:pt x="5610" y="10206"/>
                  <a:pt x="5550" y="10310"/>
                </a:cubicBezTo>
                <a:cubicBezTo>
                  <a:pt x="4931" y="11350"/>
                  <a:pt x="4391" y="12467"/>
                  <a:pt x="3951" y="13637"/>
                </a:cubicBezTo>
                <a:cubicBezTo>
                  <a:pt x="4271" y="11584"/>
                  <a:pt x="4951" y="9660"/>
                  <a:pt x="5950" y="8023"/>
                </a:cubicBezTo>
                <a:cubicBezTo>
                  <a:pt x="6010" y="7919"/>
                  <a:pt x="5890" y="7789"/>
                  <a:pt x="5830" y="7893"/>
                </a:cubicBezTo>
                <a:cubicBezTo>
                  <a:pt x="4711" y="9738"/>
                  <a:pt x="3991" y="11921"/>
                  <a:pt x="3712" y="14235"/>
                </a:cubicBezTo>
                <a:cubicBezTo>
                  <a:pt x="3692" y="14339"/>
                  <a:pt x="3792" y="14365"/>
                  <a:pt x="3832" y="14339"/>
                </a:cubicBezTo>
                <a:cubicBezTo>
                  <a:pt x="3852" y="14365"/>
                  <a:pt x="3891" y="14365"/>
                  <a:pt x="3911" y="14365"/>
                </a:cubicBezTo>
                <a:cubicBezTo>
                  <a:pt x="5830" y="13975"/>
                  <a:pt x="7408" y="13403"/>
                  <a:pt x="8487" y="12753"/>
                </a:cubicBezTo>
                <a:cubicBezTo>
                  <a:pt x="8507" y="12753"/>
                  <a:pt x="8527" y="12727"/>
                  <a:pt x="8527" y="12701"/>
                </a:cubicBezTo>
                <a:cubicBezTo>
                  <a:pt x="8607" y="12571"/>
                  <a:pt x="8707" y="12415"/>
                  <a:pt x="8807" y="12285"/>
                </a:cubicBezTo>
                <a:cubicBezTo>
                  <a:pt x="8747" y="12389"/>
                  <a:pt x="8687" y="12467"/>
                  <a:pt x="8627" y="12571"/>
                </a:cubicBezTo>
                <a:cubicBezTo>
                  <a:pt x="8607" y="12597"/>
                  <a:pt x="8607" y="12623"/>
                  <a:pt x="8607" y="12649"/>
                </a:cubicBezTo>
                <a:cubicBezTo>
                  <a:pt x="8567" y="12675"/>
                  <a:pt x="8567" y="12727"/>
                  <a:pt x="8567" y="12753"/>
                </a:cubicBezTo>
                <a:cubicBezTo>
                  <a:pt x="8567" y="12753"/>
                  <a:pt x="8567" y="12753"/>
                  <a:pt x="8567" y="12753"/>
                </a:cubicBezTo>
                <a:cubicBezTo>
                  <a:pt x="7828" y="13195"/>
                  <a:pt x="6869" y="13611"/>
                  <a:pt x="5710" y="13949"/>
                </a:cubicBezTo>
                <a:cubicBezTo>
                  <a:pt x="5650" y="13975"/>
                  <a:pt x="5610" y="14053"/>
                  <a:pt x="5610" y="14131"/>
                </a:cubicBezTo>
                <a:cubicBezTo>
                  <a:pt x="5610" y="14209"/>
                  <a:pt x="5670" y="14287"/>
                  <a:pt x="5730" y="14261"/>
                </a:cubicBezTo>
                <a:cubicBezTo>
                  <a:pt x="6889" y="14209"/>
                  <a:pt x="8108" y="14391"/>
                  <a:pt x="9306" y="14781"/>
                </a:cubicBezTo>
                <a:cubicBezTo>
                  <a:pt x="7848" y="14391"/>
                  <a:pt x="6349" y="14339"/>
                  <a:pt x="4851" y="14313"/>
                </a:cubicBezTo>
                <a:cubicBezTo>
                  <a:pt x="4751" y="14313"/>
                  <a:pt x="4771" y="14521"/>
                  <a:pt x="4871" y="14521"/>
                </a:cubicBezTo>
                <a:cubicBezTo>
                  <a:pt x="4911" y="14521"/>
                  <a:pt x="4931" y="14521"/>
                  <a:pt x="4971" y="14521"/>
                </a:cubicBezTo>
                <a:cubicBezTo>
                  <a:pt x="4951" y="14573"/>
                  <a:pt x="4951" y="14651"/>
                  <a:pt x="4991" y="14677"/>
                </a:cubicBezTo>
                <a:cubicBezTo>
                  <a:pt x="6030" y="15456"/>
                  <a:pt x="7129" y="16054"/>
                  <a:pt x="8288" y="16496"/>
                </a:cubicBezTo>
                <a:cubicBezTo>
                  <a:pt x="8387" y="16522"/>
                  <a:pt x="8407" y="16340"/>
                  <a:pt x="8308" y="16288"/>
                </a:cubicBezTo>
                <a:cubicBezTo>
                  <a:pt x="7368" y="15950"/>
                  <a:pt x="6469" y="15456"/>
                  <a:pt x="5590" y="14885"/>
                </a:cubicBezTo>
                <a:cubicBezTo>
                  <a:pt x="6569" y="14989"/>
                  <a:pt x="7548" y="15275"/>
                  <a:pt x="8467" y="15742"/>
                </a:cubicBezTo>
                <a:cubicBezTo>
                  <a:pt x="8567" y="15794"/>
                  <a:pt x="8627" y="15612"/>
                  <a:pt x="8527" y="15560"/>
                </a:cubicBezTo>
                <a:cubicBezTo>
                  <a:pt x="7508" y="15040"/>
                  <a:pt x="6449" y="14729"/>
                  <a:pt x="5350" y="14651"/>
                </a:cubicBezTo>
                <a:cubicBezTo>
                  <a:pt x="5330" y="14651"/>
                  <a:pt x="5310" y="14651"/>
                  <a:pt x="5290" y="14677"/>
                </a:cubicBezTo>
                <a:cubicBezTo>
                  <a:pt x="5210" y="14625"/>
                  <a:pt x="5150" y="14573"/>
                  <a:pt x="5070" y="14521"/>
                </a:cubicBezTo>
                <a:cubicBezTo>
                  <a:pt x="6849" y="14573"/>
                  <a:pt x="8627" y="14651"/>
                  <a:pt x="10326" y="15352"/>
                </a:cubicBezTo>
                <a:cubicBezTo>
                  <a:pt x="10385" y="15378"/>
                  <a:pt x="10445" y="15300"/>
                  <a:pt x="10445" y="15249"/>
                </a:cubicBezTo>
                <a:cubicBezTo>
                  <a:pt x="10485" y="15275"/>
                  <a:pt x="10545" y="15301"/>
                  <a:pt x="10585" y="15301"/>
                </a:cubicBezTo>
                <a:cubicBezTo>
                  <a:pt x="10565" y="15301"/>
                  <a:pt x="10565" y="15327"/>
                  <a:pt x="10545" y="15353"/>
                </a:cubicBezTo>
                <a:cubicBezTo>
                  <a:pt x="10505" y="15483"/>
                  <a:pt x="10645" y="15560"/>
                  <a:pt x="10685" y="15431"/>
                </a:cubicBezTo>
                <a:cubicBezTo>
                  <a:pt x="10705" y="15404"/>
                  <a:pt x="10685" y="15378"/>
                  <a:pt x="10685" y="15353"/>
                </a:cubicBezTo>
                <a:cubicBezTo>
                  <a:pt x="10865" y="15431"/>
                  <a:pt x="11025" y="15509"/>
                  <a:pt x="11205" y="15613"/>
                </a:cubicBezTo>
                <a:cubicBezTo>
                  <a:pt x="11545" y="15795"/>
                  <a:pt x="11864" y="15976"/>
                  <a:pt x="12204" y="16210"/>
                </a:cubicBezTo>
                <a:cubicBezTo>
                  <a:pt x="11904" y="16028"/>
                  <a:pt x="11584" y="15898"/>
                  <a:pt x="11245" y="15794"/>
                </a:cubicBezTo>
                <a:cubicBezTo>
                  <a:pt x="11145" y="15768"/>
                  <a:pt x="11125" y="15976"/>
                  <a:pt x="11225" y="16002"/>
                </a:cubicBezTo>
                <a:cubicBezTo>
                  <a:pt x="12344" y="16366"/>
                  <a:pt x="13323" y="17172"/>
                  <a:pt x="14222" y="18082"/>
                </a:cubicBezTo>
                <a:cubicBezTo>
                  <a:pt x="14402" y="18264"/>
                  <a:pt x="14602" y="18472"/>
                  <a:pt x="14781" y="18654"/>
                </a:cubicBezTo>
                <a:cubicBezTo>
                  <a:pt x="14162" y="18056"/>
                  <a:pt x="13503" y="17588"/>
                  <a:pt x="12763" y="17354"/>
                </a:cubicBezTo>
                <a:cubicBezTo>
                  <a:pt x="12663" y="17328"/>
                  <a:pt x="12643" y="17536"/>
                  <a:pt x="12743" y="17562"/>
                </a:cubicBezTo>
                <a:cubicBezTo>
                  <a:pt x="13762" y="17874"/>
                  <a:pt x="14602" y="18679"/>
                  <a:pt x="15401" y="19537"/>
                </a:cubicBezTo>
                <a:cubicBezTo>
                  <a:pt x="14162" y="18602"/>
                  <a:pt x="12763" y="18030"/>
                  <a:pt x="11325" y="17900"/>
                </a:cubicBezTo>
                <a:cubicBezTo>
                  <a:pt x="11225" y="17900"/>
                  <a:pt x="11205" y="18082"/>
                  <a:pt x="11305" y="18108"/>
                </a:cubicBezTo>
                <a:cubicBezTo>
                  <a:pt x="13203" y="18264"/>
                  <a:pt x="15021" y="19199"/>
                  <a:pt x="16500" y="20785"/>
                </a:cubicBezTo>
                <a:cubicBezTo>
                  <a:pt x="16500" y="20811"/>
                  <a:pt x="16520" y="20811"/>
                  <a:pt x="16520" y="20837"/>
                </a:cubicBezTo>
                <a:cubicBezTo>
                  <a:pt x="15481" y="20187"/>
                  <a:pt x="14402" y="19641"/>
                  <a:pt x="13303" y="19225"/>
                </a:cubicBezTo>
                <a:cubicBezTo>
                  <a:pt x="13203" y="19199"/>
                  <a:pt x="13183" y="19381"/>
                  <a:pt x="13283" y="19433"/>
                </a:cubicBezTo>
                <a:cubicBezTo>
                  <a:pt x="14062" y="19719"/>
                  <a:pt x="14841" y="20083"/>
                  <a:pt x="15601" y="20499"/>
                </a:cubicBezTo>
                <a:cubicBezTo>
                  <a:pt x="13563" y="19979"/>
                  <a:pt x="11524" y="19329"/>
                  <a:pt x="9666" y="18056"/>
                </a:cubicBezTo>
                <a:cubicBezTo>
                  <a:pt x="9586" y="18004"/>
                  <a:pt x="9506" y="18186"/>
                  <a:pt x="9606" y="18238"/>
                </a:cubicBezTo>
                <a:cubicBezTo>
                  <a:pt x="11604" y="19615"/>
                  <a:pt x="13822" y="20265"/>
                  <a:pt x="16040" y="20811"/>
                </a:cubicBezTo>
                <a:cubicBezTo>
                  <a:pt x="15401" y="20785"/>
                  <a:pt x="14761" y="20811"/>
                  <a:pt x="14142" y="20759"/>
                </a:cubicBezTo>
                <a:cubicBezTo>
                  <a:pt x="13183" y="20681"/>
                  <a:pt x="12304" y="20239"/>
                  <a:pt x="11425" y="19719"/>
                </a:cubicBezTo>
                <a:cubicBezTo>
                  <a:pt x="11325" y="19667"/>
                  <a:pt x="11265" y="19849"/>
                  <a:pt x="11365" y="19901"/>
                </a:cubicBezTo>
                <a:cubicBezTo>
                  <a:pt x="12064" y="20317"/>
                  <a:pt x="12763" y="20655"/>
                  <a:pt x="13503" y="20837"/>
                </a:cubicBezTo>
                <a:cubicBezTo>
                  <a:pt x="12344" y="20629"/>
                  <a:pt x="11145" y="20239"/>
                  <a:pt x="10006" y="19615"/>
                </a:cubicBezTo>
                <a:cubicBezTo>
                  <a:pt x="7768" y="18420"/>
                  <a:pt x="5830" y="16548"/>
                  <a:pt x="4551" y="14365"/>
                </a:cubicBezTo>
                <a:cubicBezTo>
                  <a:pt x="4531" y="14313"/>
                  <a:pt x="4471" y="14287"/>
                  <a:pt x="4431" y="14313"/>
                </a:cubicBezTo>
                <a:cubicBezTo>
                  <a:pt x="3212" y="14599"/>
                  <a:pt x="1854" y="14806"/>
                  <a:pt x="395" y="14962"/>
                </a:cubicBezTo>
                <a:cubicBezTo>
                  <a:pt x="355" y="14937"/>
                  <a:pt x="355" y="14911"/>
                  <a:pt x="335" y="14911"/>
                </a:cubicBezTo>
                <a:close/>
                <a:moveTo>
                  <a:pt x="16320" y="9114"/>
                </a:moveTo>
                <a:cubicBezTo>
                  <a:pt x="16879" y="8958"/>
                  <a:pt x="17419" y="8751"/>
                  <a:pt x="17958" y="8517"/>
                </a:cubicBezTo>
                <a:cubicBezTo>
                  <a:pt x="18058" y="8465"/>
                  <a:pt x="18098" y="8673"/>
                  <a:pt x="18018" y="8699"/>
                </a:cubicBezTo>
                <a:cubicBezTo>
                  <a:pt x="17459" y="8933"/>
                  <a:pt x="16899" y="9141"/>
                  <a:pt x="16340" y="9296"/>
                </a:cubicBezTo>
                <a:cubicBezTo>
                  <a:pt x="16240" y="9348"/>
                  <a:pt x="16220" y="9140"/>
                  <a:pt x="16320" y="9114"/>
                </a:cubicBezTo>
                <a:close/>
                <a:moveTo>
                  <a:pt x="15441" y="11324"/>
                </a:moveTo>
                <a:cubicBezTo>
                  <a:pt x="15461" y="11376"/>
                  <a:pt x="15461" y="11428"/>
                  <a:pt x="15421" y="11454"/>
                </a:cubicBezTo>
                <a:cubicBezTo>
                  <a:pt x="15261" y="11558"/>
                  <a:pt x="15081" y="11636"/>
                  <a:pt x="14901" y="11662"/>
                </a:cubicBezTo>
                <a:cubicBezTo>
                  <a:pt x="14861" y="11662"/>
                  <a:pt x="14821" y="11636"/>
                  <a:pt x="14821" y="11558"/>
                </a:cubicBezTo>
                <a:cubicBezTo>
                  <a:pt x="14821" y="11506"/>
                  <a:pt x="14841" y="11454"/>
                  <a:pt x="14901" y="11454"/>
                </a:cubicBezTo>
                <a:cubicBezTo>
                  <a:pt x="14941" y="11454"/>
                  <a:pt x="14981" y="11454"/>
                  <a:pt x="15021" y="11428"/>
                </a:cubicBezTo>
                <a:cubicBezTo>
                  <a:pt x="15041" y="11428"/>
                  <a:pt x="15041" y="11428"/>
                  <a:pt x="15061" y="11428"/>
                </a:cubicBezTo>
                <a:cubicBezTo>
                  <a:pt x="15061" y="11428"/>
                  <a:pt x="15081" y="11428"/>
                  <a:pt x="15081" y="11428"/>
                </a:cubicBezTo>
                <a:cubicBezTo>
                  <a:pt x="15081" y="11428"/>
                  <a:pt x="15081" y="11428"/>
                  <a:pt x="15081" y="11428"/>
                </a:cubicBezTo>
                <a:cubicBezTo>
                  <a:pt x="15101" y="11428"/>
                  <a:pt x="15121" y="11428"/>
                  <a:pt x="15141" y="11402"/>
                </a:cubicBezTo>
                <a:cubicBezTo>
                  <a:pt x="15181" y="11376"/>
                  <a:pt x="15221" y="11376"/>
                  <a:pt x="15261" y="11350"/>
                </a:cubicBezTo>
                <a:cubicBezTo>
                  <a:pt x="15281" y="11350"/>
                  <a:pt x="15301" y="11324"/>
                  <a:pt x="15321" y="11324"/>
                </a:cubicBezTo>
                <a:cubicBezTo>
                  <a:pt x="15321" y="11324"/>
                  <a:pt x="15321" y="11324"/>
                  <a:pt x="15341" y="11324"/>
                </a:cubicBezTo>
                <a:cubicBezTo>
                  <a:pt x="15341" y="11324"/>
                  <a:pt x="15321" y="11324"/>
                  <a:pt x="15341" y="11324"/>
                </a:cubicBezTo>
                <a:cubicBezTo>
                  <a:pt x="15341" y="11324"/>
                  <a:pt x="15361" y="11324"/>
                  <a:pt x="15361" y="11298"/>
                </a:cubicBezTo>
                <a:cubicBezTo>
                  <a:pt x="15361" y="11272"/>
                  <a:pt x="15401" y="11272"/>
                  <a:pt x="15441" y="11324"/>
                </a:cubicBezTo>
                <a:close/>
                <a:moveTo>
                  <a:pt x="15720" y="11246"/>
                </a:moveTo>
                <a:cubicBezTo>
                  <a:pt x="15680" y="11376"/>
                  <a:pt x="15540" y="11272"/>
                  <a:pt x="15580" y="11168"/>
                </a:cubicBezTo>
                <a:cubicBezTo>
                  <a:pt x="15620" y="11064"/>
                  <a:pt x="15760" y="11142"/>
                  <a:pt x="15720" y="11246"/>
                </a:cubicBezTo>
                <a:close/>
                <a:moveTo>
                  <a:pt x="13342" y="9894"/>
                </a:moveTo>
                <a:cubicBezTo>
                  <a:pt x="13302" y="10024"/>
                  <a:pt x="13163" y="9920"/>
                  <a:pt x="13203" y="9816"/>
                </a:cubicBezTo>
                <a:cubicBezTo>
                  <a:pt x="13243" y="9686"/>
                  <a:pt x="13382" y="9790"/>
                  <a:pt x="13342" y="9894"/>
                </a:cubicBezTo>
                <a:close/>
                <a:moveTo>
                  <a:pt x="13402" y="9270"/>
                </a:moveTo>
                <a:cubicBezTo>
                  <a:pt x="13442" y="9140"/>
                  <a:pt x="13582" y="9244"/>
                  <a:pt x="13542" y="9348"/>
                </a:cubicBezTo>
                <a:cubicBezTo>
                  <a:pt x="13502" y="9452"/>
                  <a:pt x="13362" y="9374"/>
                  <a:pt x="13402" y="9270"/>
                </a:cubicBezTo>
                <a:close/>
                <a:moveTo>
                  <a:pt x="13622" y="9218"/>
                </a:moveTo>
                <a:cubicBezTo>
                  <a:pt x="13662" y="9089"/>
                  <a:pt x="13802" y="9192"/>
                  <a:pt x="13762" y="9296"/>
                </a:cubicBezTo>
                <a:cubicBezTo>
                  <a:pt x="13722" y="9426"/>
                  <a:pt x="13582" y="9322"/>
                  <a:pt x="13622" y="9218"/>
                </a:cubicBezTo>
                <a:close/>
                <a:moveTo>
                  <a:pt x="14741" y="9036"/>
                </a:moveTo>
                <a:cubicBezTo>
                  <a:pt x="14781" y="8907"/>
                  <a:pt x="14921" y="9010"/>
                  <a:pt x="14881" y="9114"/>
                </a:cubicBezTo>
                <a:cubicBezTo>
                  <a:pt x="14841" y="9244"/>
                  <a:pt x="14701" y="9166"/>
                  <a:pt x="14741" y="9036"/>
                </a:cubicBezTo>
                <a:close/>
                <a:moveTo>
                  <a:pt x="14601" y="9270"/>
                </a:moveTo>
                <a:cubicBezTo>
                  <a:pt x="14641" y="9140"/>
                  <a:pt x="14781" y="9244"/>
                  <a:pt x="14741" y="9348"/>
                </a:cubicBezTo>
                <a:cubicBezTo>
                  <a:pt x="14701" y="9478"/>
                  <a:pt x="14561" y="9374"/>
                  <a:pt x="14601" y="9270"/>
                </a:cubicBezTo>
                <a:close/>
                <a:moveTo>
                  <a:pt x="16040" y="9218"/>
                </a:moveTo>
                <a:cubicBezTo>
                  <a:pt x="16080" y="9089"/>
                  <a:pt x="16220" y="9192"/>
                  <a:pt x="16180" y="9296"/>
                </a:cubicBezTo>
                <a:cubicBezTo>
                  <a:pt x="16140" y="9426"/>
                  <a:pt x="16000" y="9348"/>
                  <a:pt x="16040" y="9218"/>
                </a:cubicBezTo>
                <a:close/>
                <a:moveTo>
                  <a:pt x="15620" y="9348"/>
                </a:moveTo>
                <a:cubicBezTo>
                  <a:pt x="15660" y="9218"/>
                  <a:pt x="15800" y="9322"/>
                  <a:pt x="15760" y="9426"/>
                </a:cubicBezTo>
                <a:cubicBezTo>
                  <a:pt x="15720" y="9530"/>
                  <a:pt x="15580" y="9452"/>
                  <a:pt x="15620" y="9348"/>
                </a:cubicBezTo>
                <a:close/>
                <a:moveTo>
                  <a:pt x="11624" y="10908"/>
                </a:moveTo>
                <a:cubicBezTo>
                  <a:pt x="11584" y="11038"/>
                  <a:pt x="11444" y="10934"/>
                  <a:pt x="11484" y="10830"/>
                </a:cubicBezTo>
                <a:cubicBezTo>
                  <a:pt x="11524" y="10700"/>
                  <a:pt x="11664" y="10778"/>
                  <a:pt x="11624" y="10908"/>
                </a:cubicBezTo>
                <a:close/>
                <a:moveTo>
                  <a:pt x="13063" y="19304"/>
                </a:moveTo>
                <a:cubicBezTo>
                  <a:pt x="13023" y="19434"/>
                  <a:pt x="12883" y="19330"/>
                  <a:pt x="12923" y="19226"/>
                </a:cubicBezTo>
                <a:cubicBezTo>
                  <a:pt x="12963" y="19096"/>
                  <a:pt x="13103" y="19174"/>
                  <a:pt x="13063" y="19304"/>
                </a:cubicBezTo>
                <a:close/>
                <a:moveTo>
                  <a:pt x="12763" y="19148"/>
                </a:moveTo>
                <a:cubicBezTo>
                  <a:pt x="12803" y="19018"/>
                  <a:pt x="12943" y="19122"/>
                  <a:pt x="12903" y="19226"/>
                </a:cubicBezTo>
                <a:cubicBezTo>
                  <a:pt x="12863" y="19356"/>
                  <a:pt x="12723" y="19278"/>
                  <a:pt x="12763" y="19148"/>
                </a:cubicBezTo>
                <a:close/>
                <a:moveTo>
                  <a:pt x="9526" y="18134"/>
                </a:moveTo>
                <a:cubicBezTo>
                  <a:pt x="9486" y="18264"/>
                  <a:pt x="9346" y="18160"/>
                  <a:pt x="9386" y="18056"/>
                </a:cubicBezTo>
                <a:cubicBezTo>
                  <a:pt x="9426" y="17926"/>
                  <a:pt x="9566" y="18004"/>
                  <a:pt x="9526" y="18134"/>
                </a:cubicBezTo>
                <a:close/>
                <a:moveTo>
                  <a:pt x="4870" y="14625"/>
                </a:moveTo>
                <a:cubicBezTo>
                  <a:pt x="6149" y="16159"/>
                  <a:pt x="7628" y="17328"/>
                  <a:pt x="9226" y="18160"/>
                </a:cubicBezTo>
                <a:cubicBezTo>
                  <a:pt x="9326" y="18212"/>
                  <a:pt x="9246" y="18394"/>
                  <a:pt x="9166" y="18342"/>
                </a:cubicBezTo>
                <a:cubicBezTo>
                  <a:pt x="7548" y="17536"/>
                  <a:pt x="6049" y="16315"/>
                  <a:pt x="4770" y="14781"/>
                </a:cubicBezTo>
                <a:cubicBezTo>
                  <a:pt x="4690" y="14703"/>
                  <a:pt x="4790" y="14547"/>
                  <a:pt x="4870" y="14625"/>
                </a:cubicBezTo>
                <a:close/>
                <a:moveTo>
                  <a:pt x="8427" y="16418"/>
                </a:moveTo>
                <a:cubicBezTo>
                  <a:pt x="8467" y="16314"/>
                  <a:pt x="8607" y="16392"/>
                  <a:pt x="8567" y="16496"/>
                </a:cubicBezTo>
                <a:cubicBezTo>
                  <a:pt x="8607" y="16392"/>
                  <a:pt x="8747" y="16470"/>
                  <a:pt x="8707" y="16574"/>
                </a:cubicBezTo>
                <a:cubicBezTo>
                  <a:pt x="8667" y="16678"/>
                  <a:pt x="8527" y="16600"/>
                  <a:pt x="8567" y="16496"/>
                </a:cubicBezTo>
                <a:cubicBezTo>
                  <a:pt x="8507" y="16626"/>
                  <a:pt x="8387" y="16548"/>
                  <a:pt x="8427" y="16418"/>
                </a:cubicBezTo>
                <a:close/>
                <a:moveTo>
                  <a:pt x="8627" y="15769"/>
                </a:moveTo>
                <a:cubicBezTo>
                  <a:pt x="8667" y="15639"/>
                  <a:pt x="8807" y="15743"/>
                  <a:pt x="8767" y="15847"/>
                </a:cubicBezTo>
                <a:cubicBezTo>
                  <a:pt x="8727" y="15951"/>
                  <a:pt x="8567" y="15873"/>
                  <a:pt x="8627" y="15769"/>
                </a:cubicBezTo>
                <a:close/>
                <a:moveTo>
                  <a:pt x="8767" y="15847"/>
                </a:moveTo>
                <a:cubicBezTo>
                  <a:pt x="8807" y="15717"/>
                  <a:pt x="8946" y="15821"/>
                  <a:pt x="8907" y="15925"/>
                </a:cubicBezTo>
                <a:cubicBezTo>
                  <a:pt x="8867" y="16055"/>
                  <a:pt x="8727" y="15977"/>
                  <a:pt x="8767" y="15847"/>
                </a:cubicBezTo>
                <a:close/>
                <a:moveTo>
                  <a:pt x="11864" y="17302"/>
                </a:moveTo>
                <a:cubicBezTo>
                  <a:pt x="11864" y="17276"/>
                  <a:pt x="11884" y="17250"/>
                  <a:pt x="11904" y="17224"/>
                </a:cubicBezTo>
                <a:cubicBezTo>
                  <a:pt x="11924" y="17198"/>
                  <a:pt x="11944" y="17198"/>
                  <a:pt x="11964" y="17198"/>
                </a:cubicBezTo>
                <a:cubicBezTo>
                  <a:pt x="12104" y="17198"/>
                  <a:pt x="12223" y="17224"/>
                  <a:pt x="12363" y="17224"/>
                </a:cubicBezTo>
                <a:cubicBezTo>
                  <a:pt x="12403" y="17224"/>
                  <a:pt x="12423" y="17302"/>
                  <a:pt x="12423" y="17328"/>
                </a:cubicBezTo>
                <a:cubicBezTo>
                  <a:pt x="12423" y="17354"/>
                  <a:pt x="12403" y="17380"/>
                  <a:pt x="12383" y="17406"/>
                </a:cubicBezTo>
                <a:cubicBezTo>
                  <a:pt x="12363" y="17432"/>
                  <a:pt x="12343" y="17432"/>
                  <a:pt x="12323" y="17432"/>
                </a:cubicBezTo>
                <a:cubicBezTo>
                  <a:pt x="12183" y="17432"/>
                  <a:pt x="12064" y="17406"/>
                  <a:pt x="11924" y="17406"/>
                </a:cubicBezTo>
                <a:cubicBezTo>
                  <a:pt x="11884" y="17432"/>
                  <a:pt x="11844" y="17354"/>
                  <a:pt x="11864" y="17302"/>
                </a:cubicBezTo>
                <a:close/>
                <a:moveTo>
                  <a:pt x="11564" y="17328"/>
                </a:moveTo>
                <a:cubicBezTo>
                  <a:pt x="11604" y="17198"/>
                  <a:pt x="11744" y="17302"/>
                  <a:pt x="11704" y="17406"/>
                </a:cubicBezTo>
                <a:cubicBezTo>
                  <a:pt x="11664" y="17510"/>
                  <a:pt x="11524" y="17432"/>
                  <a:pt x="11564" y="17328"/>
                </a:cubicBezTo>
                <a:close/>
                <a:moveTo>
                  <a:pt x="10985" y="18004"/>
                </a:moveTo>
                <a:cubicBezTo>
                  <a:pt x="11025" y="17874"/>
                  <a:pt x="11164" y="17978"/>
                  <a:pt x="11125" y="18082"/>
                </a:cubicBezTo>
                <a:cubicBezTo>
                  <a:pt x="11085" y="18212"/>
                  <a:pt x="10925" y="18108"/>
                  <a:pt x="10985" y="18004"/>
                </a:cubicBezTo>
                <a:close/>
                <a:moveTo>
                  <a:pt x="7428" y="8803"/>
                </a:moveTo>
                <a:cubicBezTo>
                  <a:pt x="7468" y="8673"/>
                  <a:pt x="7608" y="8777"/>
                  <a:pt x="7568" y="8880"/>
                </a:cubicBezTo>
                <a:cubicBezTo>
                  <a:pt x="7528" y="9010"/>
                  <a:pt x="7388" y="8933"/>
                  <a:pt x="7428" y="8803"/>
                </a:cubicBezTo>
                <a:close/>
                <a:moveTo>
                  <a:pt x="7508" y="8335"/>
                </a:moveTo>
                <a:cubicBezTo>
                  <a:pt x="7548" y="8205"/>
                  <a:pt x="7688" y="8309"/>
                  <a:pt x="7648" y="8413"/>
                </a:cubicBezTo>
                <a:cubicBezTo>
                  <a:pt x="7608" y="8543"/>
                  <a:pt x="7468" y="8465"/>
                  <a:pt x="7508" y="8335"/>
                </a:cubicBezTo>
                <a:close/>
                <a:moveTo>
                  <a:pt x="5909" y="7711"/>
                </a:moveTo>
                <a:cubicBezTo>
                  <a:pt x="5949" y="7581"/>
                  <a:pt x="6089" y="7685"/>
                  <a:pt x="6049" y="7789"/>
                </a:cubicBezTo>
                <a:cubicBezTo>
                  <a:pt x="6009" y="7893"/>
                  <a:pt x="5869" y="7815"/>
                  <a:pt x="5909" y="7711"/>
                </a:cubicBezTo>
                <a:close/>
                <a:moveTo>
                  <a:pt x="6049" y="7243"/>
                </a:moveTo>
                <a:cubicBezTo>
                  <a:pt x="6089" y="7113"/>
                  <a:pt x="6229" y="7217"/>
                  <a:pt x="6189" y="7321"/>
                </a:cubicBezTo>
                <a:cubicBezTo>
                  <a:pt x="6149" y="7451"/>
                  <a:pt x="6009" y="7373"/>
                  <a:pt x="6049" y="7243"/>
                </a:cubicBezTo>
                <a:close/>
                <a:moveTo>
                  <a:pt x="5849" y="10076"/>
                </a:moveTo>
                <a:cubicBezTo>
                  <a:pt x="5809" y="10206"/>
                  <a:pt x="5670" y="10102"/>
                  <a:pt x="5710" y="9998"/>
                </a:cubicBezTo>
                <a:cubicBezTo>
                  <a:pt x="5750" y="9868"/>
                  <a:pt x="5889" y="9972"/>
                  <a:pt x="5849" y="10076"/>
                </a:cubicBezTo>
                <a:close/>
                <a:moveTo>
                  <a:pt x="9366" y="3890"/>
                </a:moveTo>
                <a:cubicBezTo>
                  <a:pt x="9406" y="3760"/>
                  <a:pt x="9546" y="3864"/>
                  <a:pt x="9506" y="3968"/>
                </a:cubicBezTo>
                <a:cubicBezTo>
                  <a:pt x="9466" y="4072"/>
                  <a:pt x="9326" y="3994"/>
                  <a:pt x="9366" y="3890"/>
                </a:cubicBezTo>
                <a:close/>
                <a:moveTo>
                  <a:pt x="8547" y="5190"/>
                </a:moveTo>
                <a:cubicBezTo>
                  <a:pt x="8507" y="5320"/>
                  <a:pt x="8367" y="5216"/>
                  <a:pt x="8407" y="5112"/>
                </a:cubicBezTo>
                <a:cubicBezTo>
                  <a:pt x="8447" y="5008"/>
                  <a:pt x="8587" y="5086"/>
                  <a:pt x="8547" y="5190"/>
                </a:cubicBezTo>
                <a:close/>
                <a:moveTo>
                  <a:pt x="8387" y="5397"/>
                </a:moveTo>
                <a:cubicBezTo>
                  <a:pt x="8427" y="5268"/>
                  <a:pt x="8567" y="5371"/>
                  <a:pt x="8527" y="5475"/>
                </a:cubicBezTo>
                <a:cubicBezTo>
                  <a:pt x="8487" y="5605"/>
                  <a:pt x="8347" y="5501"/>
                  <a:pt x="8387" y="5397"/>
                </a:cubicBezTo>
                <a:close/>
                <a:moveTo>
                  <a:pt x="7568" y="4618"/>
                </a:moveTo>
                <a:cubicBezTo>
                  <a:pt x="7608" y="4488"/>
                  <a:pt x="7748" y="4592"/>
                  <a:pt x="7708" y="4696"/>
                </a:cubicBezTo>
                <a:cubicBezTo>
                  <a:pt x="7668" y="4826"/>
                  <a:pt x="7528" y="4748"/>
                  <a:pt x="7568" y="4618"/>
                </a:cubicBezTo>
                <a:close/>
                <a:moveTo>
                  <a:pt x="9406" y="4852"/>
                </a:moveTo>
                <a:cubicBezTo>
                  <a:pt x="9446" y="4722"/>
                  <a:pt x="9586" y="4826"/>
                  <a:pt x="9546" y="4930"/>
                </a:cubicBezTo>
                <a:cubicBezTo>
                  <a:pt x="9506" y="5060"/>
                  <a:pt x="9346" y="4956"/>
                  <a:pt x="9406" y="4852"/>
                </a:cubicBezTo>
                <a:close/>
                <a:moveTo>
                  <a:pt x="8927" y="6853"/>
                </a:moveTo>
                <a:cubicBezTo>
                  <a:pt x="8967" y="6723"/>
                  <a:pt x="9106" y="6827"/>
                  <a:pt x="9066" y="6931"/>
                </a:cubicBezTo>
                <a:cubicBezTo>
                  <a:pt x="9026" y="7061"/>
                  <a:pt x="8887" y="6983"/>
                  <a:pt x="8927" y="685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E3105933-82BA-444B-9847-F85D02CB46D5}"/>
              </a:ext>
            </a:extLst>
          </p:cNvPr>
          <p:cNvSpPr/>
          <p:nvPr/>
        </p:nvSpPr>
        <p:spPr>
          <a:xfrm>
            <a:off x="10487718" y="1835021"/>
            <a:ext cx="844768" cy="1088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7" h="21600" extrusionOk="0">
                <a:moveTo>
                  <a:pt x="0" y="11417"/>
                </a:moveTo>
                <a:cubicBezTo>
                  <a:pt x="1506" y="13358"/>
                  <a:pt x="4006" y="15173"/>
                  <a:pt x="7179" y="16458"/>
                </a:cubicBezTo>
                <a:cubicBezTo>
                  <a:pt x="10319" y="17719"/>
                  <a:pt x="13588" y="18248"/>
                  <a:pt x="16440" y="18097"/>
                </a:cubicBezTo>
                <a:cubicBezTo>
                  <a:pt x="16889" y="19180"/>
                  <a:pt x="17274" y="20340"/>
                  <a:pt x="17658" y="21600"/>
                </a:cubicBezTo>
                <a:cubicBezTo>
                  <a:pt x="17786" y="21550"/>
                  <a:pt x="17914" y="21524"/>
                  <a:pt x="18043" y="21499"/>
                </a:cubicBezTo>
                <a:cubicBezTo>
                  <a:pt x="17562" y="19911"/>
                  <a:pt x="17017" y="18449"/>
                  <a:pt x="16440" y="17139"/>
                </a:cubicBezTo>
                <a:cubicBezTo>
                  <a:pt x="18427" y="15526"/>
                  <a:pt x="19998" y="13232"/>
                  <a:pt x="20799" y="10561"/>
                </a:cubicBezTo>
                <a:cubicBezTo>
                  <a:pt x="21600" y="7813"/>
                  <a:pt x="21440" y="5167"/>
                  <a:pt x="20542" y="2999"/>
                </a:cubicBezTo>
                <a:cubicBezTo>
                  <a:pt x="18491" y="4612"/>
                  <a:pt x="16857" y="6956"/>
                  <a:pt x="16056" y="9704"/>
                </a:cubicBezTo>
                <a:cubicBezTo>
                  <a:pt x="15415" y="11846"/>
                  <a:pt x="15383" y="13963"/>
                  <a:pt x="15831" y="15828"/>
                </a:cubicBezTo>
                <a:cubicBezTo>
                  <a:pt x="15223" y="14644"/>
                  <a:pt x="14582" y="13635"/>
                  <a:pt x="13941" y="12905"/>
                </a:cubicBezTo>
                <a:cubicBezTo>
                  <a:pt x="13941" y="10611"/>
                  <a:pt x="13107" y="8065"/>
                  <a:pt x="11377" y="5646"/>
                </a:cubicBezTo>
                <a:cubicBezTo>
                  <a:pt x="9550" y="3100"/>
                  <a:pt x="7018" y="1159"/>
                  <a:pt x="4391" y="0"/>
                </a:cubicBezTo>
                <a:cubicBezTo>
                  <a:pt x="4294" y="2369"/>
                  <a:pt x="5128" y="5066"/>
                  <a:pt x="6954" y="7612"/>
                </a:cubicBezTo>
                <a:cubicBezTo>
                  <a:pt x="8717" y="10082"/>
                  <a:pt x="11153" y="11972"/>
                  <a:pt x="13684" y="13131"/>
                </a:cubicBezTo>
                <a:cubicBezTo>
                  <a:pt x="14614" y="14215"/>
                  <a:pt x="15511" y="15828"/>
                  <a:pt x="16344" y="17769"/>
                </a:cubicBezTo>
                <a:cubicBezTo>
                  <a:pt x="14806" y="15954"/>
                  <a:pt x="12434" y="14266"/>
                  <a:pt x="9422" y="13056"/>
                </a:cubicBezTo>
                <a:cubicBezTo>
                  <a:pt x="6217" y="11770"/>
                  <a:pt x="2916" y="11241"/>
                  <a:pt x="0" y="1141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26BCD6CF-B8FE-054E-AE2D-94CA0CCB8336}"/>
              </a:ext>
            </a:extLst>
          </p:cNvPr>
          <p:cNvSpPr/>
          <p:nvPr/>
        </p:nvSpPr>
        <p:spPr>
          <a:xfrm>
            <a:off x="0" y="1984375"/>
            <a:ext cx="10391016" cy="4873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7" h="21600" extrusionOk="0">
                <a:moveTo>
                  <a:pt x="20109" y="8000"/>
                </a:moveTo>
                <a:cubicBezTo>
                  <a:pt x="19253" y="7274"/>
                  <a:pt x="18268" y="7381"/>
                  <a:pt x="17323" y="7395"/>
                </a:cubicBezTo>
                <a:cubicBezTo>
                  <a:pt x="16378" y="7408"/>
                  <a:pt x="15360" y="7260"/>
                  <a:pt x="14640" y="6151"/>
                </a:cubicBezTo>
                <a:cubicBezTo>
                  <a:pt x="14064" y="5271"/>
                  <a:pt x="13688" y="3805"/>
                  <a:pt x="12950" y="3529"/>
                </a:cubicBezTo>
                <a:cubicBezTo>
                  <a:pt x="12566" y="3388"/>
                  <a:pt x="12175" y="3617"/>
                  <a:pt x="11783" y="3644"/>
                </a:cubicBezTo>
                <a:cubicBezTo>
                  <a:pt x="10961" y="3697"/>
                  <a:pt x="10215" y="2850"/>
                  <a:pt x="9447" y="2306"/>
                </a:cubicBezTo>
                <a:cubicBezTo>
                  <a:pt x="6466" y="181"/>
                  <a:pt x="2879" y="2447"/>
                  <a:pt x="0" y="0"/>
                </a:cubicBezTo>
                <a:lnTo>
                  <a:pt x="0" y="21600"/>
                </a:lnTo>
                <a:lnTo>
                  <a:pt x="8935" y="21600"/>
                </a:lnTo>
                <a:cubicBezTo>
                  <a:pt x="9348" y="19550"/>
                  <a:pt x="10573" y="18171"/>
                  <a:pt x="11791" y="18064"/>
                </a:cubicBezTo>
                <a:cubicBezTo>
                  <a:pt x="12278" y="18024"/>
                  <a:pt x="12776" y="18145"/>
                  <a:pt x="13245" y="17916"/>
                </a:cubicBezTo>
                <a:cubicBezTo>
                  <a:pt x="14293" y="17405"/>
                  <a:pt x="14961" y="15301"/>
                  <a:pt x="16031" y="14978"/>
                </a:cubicBezTo>
                <a:cubicBezTo>
                  <a:pt x="16659" y="14783"/>
                  <a:pt x="17286" y="15260"/>
                  <a:pt x="17899" y="15570"/>
                </a:cubicBezTo>
                <a:cubicBezTo>
                  <a:pt x="18511" y="15886"/>
                  <a:pt x="19242" y="15993"/>
                  <a:pt x="19725" y="15234"/>
                </a:cubicBezTo>
                <a:cubicBezTo>
                  <a:pt x="19913" y="14931"/>
                  <a:pt x="20043" y="14528"/>
                  <a:pt x="20201" y="14178"/>
                </a:cubicBezTo>
                <a:cubicBezTo>
                  <a:pt x="20511" y="13499"/>
                  <a:pt x="20950" y="12995"/>
                  <a:pt x="21168" y="12208"/>
                </a:cubicBezTo>
                <a:cubicBezTo>
                  <a:pt x="21600" y="10655"/>
                  <a:pt x="20965" y="8726"/>
                  <a:pt x="20109" y="80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98725948-8051-D343-B126-4538624B6488}"/>
              </a:ext>
            </a:extLst>
          </p:cNvPr>
          <p:cNvSpPr/>
          <p:nvPr/>
        </p:nvSpPr>
        <p:spPr>
          <a:xfrm>
            <a:off x="3045719" y="1597026"/>
            <a:ext cx="1477015" cy="1696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44" y="2829"/>
                </a:moveTo>
                <a:cubicBezTo>
                  <a:pt x="1151" y="4996"/>
                  <a:pt x="371" y="7793"/>
                  <a:pt x="520" y="10849"/>
                </a:cubicBezTo>
                <a:cubicBezTo>
                  <a:pt x="650" y="13856"/>
                  <a:pt x="1653" y="16556"/>
                  <a:pt x="3213" y="18609"/>
                </a:cubicBezTo>
                <a:cubicBezTo>
                  <a:pt x="2247" y="19498"/>
                  <a:pt x="1170" y="20436"/>
                  <a:pt x="0" y="21374"/>
                </a:cubicBezTo>
                <a:cubicBezTo>
                  <a:pt x="111" y="21438"/>
                  <a:pt x="204" y="21519"/>
                  <a:pt x="297" y="21600"/>
                </a:cubicBezTo>
                <a:cubicBezTo>
                  <a:pt x="1783" y="20404"/>
                  <a:pt x="3139" y="19223"/>
                  <a:pt x="4272" y="18108"/>
                </a:cubicBezTo>
                <a:cubicBezTo>
                  <a:pt x="6983" y="18722"/>
                  <a:pt x="10215" y="18674"/>
                  <a:pt x="13502" y="17849"/>
                </a:cubicBezTo>
                <a:cubicBezTo>
                  <a:pt x="16864" y="16992"/>
                  <a:pt x="19687" y="15456"/>
                  <a:pt x="21600" y="13629"/>
                </a:cubicBezTo>
                <a:cubicBezTo>
                  <a:pt x="18851" y="12966"/>
                  <a:pt x="15527" y="12999"/>
                  <a:pt x="12165" y="13839"/>
                </a:cubicBezTo>
                <a:cubicBezTo>
                  <a:pt x="9528" y="14502"/>
                  <a:pt x="7225" y="15602"/>
                  <a:pt x="5423" y="16928"/>
                </a:cubicBezTo>
                <a:cubicBezTo>
                  <a:pt x="6426" y="15844"/>
                  <a:pt x="7188" y="14842"/>
                  <a:pt x="7689" y="13969"/>
                </a:cubicBezTo>
                <a:cubicBezTo>
                  <a:pt x="10178" y="12756"/>
                  <a:pt x="12537" y="10784"/>
                  <a:pt x="14338" y="8197"/>
                </a:cubicBezTo>
                <a:cubicBezTo>
                  <a:pt x="16214" y="5481"/>
                  <a:pt x="17143" y="2571"/>
                  <a:pt x="17105" y="0"/>
                </a:cubicBezTo>
                <a:cubicBezTo>
                  <a:pt x="14468" y="1180"/>
                  <a:pt x="11942" y="3234"/>
                  <a:pt x="10066" y="5950"/>
                </a:cubicBezTo>
                <a:cubicBezTo>
                  <a:pt x="8246" y="8585"/>
                  <a:pt x="7336" y="11382"/>
                  <a:pt x="7299" y="13904"/>
                </a:cubicBezTo>
                <a:cubicBezTo>
                  <a:pt x="6575" y="15165"/>
                  <a:pt x="5256" y="16701"/>
                  <a:pt x="3529" y="18334"/>
                </a:cubicBezTo>
                <a:cubicBezTo>
                  <a:pt x="4773" y="16232"/>
                  <a:pt x="5461" y="13565"/>
                  <a:pt x="5331" y="10687"/>
                </a:cubicBezTo>
                <a:cubicBezTo>
                  <a:pt x="5163" y="7647"/>
                  <a:pt x="4123" y="4899"/>
                  <a:pt x="2544" y="282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92955136-0896-334D-8AB4-F098E500CEFC}"/>
              </a:ext>
            </a:extLst>
          </p:cNvPr>
          <p:cNvSpPr/>
          <p:nvPr/>
        </p:nvSpPr>
        <p:spPr>
          <a:xfrm>
            <a:off x="5158851" y="5148262"/>
            <a:ext cx="2603056" cy="1570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91" extrusionOk="0">
                <a:moveTo>
                  <a:pt x="26" y="7994"/>
                </a:moveTo>
                <a:cubicBezTo>
                  <a:pt x="952" y="8972"/>
                  <a:pt x="2163" y="9513"/>
                  <a:pt x="3417" y="9530"/>
                </a:cubicBezTo>
                <a:cubicBezTo>
                  <a:pt x="4628" y="9548"/>
                  <a:pt x="5797" y="9076"/>
                  <a:pt x="6724" y="8203"/>
                </a:cubicBezTo>
                <a:cubicBezTo>
                  <a:pt x="7187" y="8151"/>
                  <a:pt x="7808" y="8238"/>
                  <a:pt x="8535" y="8465"/>
                </a:cubicBezTo>
                <a:cubicBezTo>
                  <a:pt x="7650" y="8675"/>
                  <a:pt x="6734" y="9251"/>
                  <a:pt x="5902" y="10124"/>
                </a:cubicBezTo>
                <a:cubicBezTo>
                  <a:pt x="4933" y="11154"/>
                  <a:pt x="4154" y="12551"/>
                  <a:pt x="3691" y="14035"/>
                </a:cubicBezTo>
                <a:cubicBezTo>
                  <a:pt x="3680" y="14053"/>
                  <a:pt x="3680" y="14070"/>
                  <a:pt x="3669" y="14088"/>
                </a:cubicBezTo>
                <a:cubicBezTo>
                  <a:pt x="3669" y="14088"/>
                  <a:pt x="3669" y="14088"/>
                  <a:pt x="3669" y="14088"/>
                </a:cubicBezTo>
                <a:cubicBezTo>
                  <a:pt x="3659" y="14140"/>
                  <a:pt x="3638" y="14192"/>
                  <a:pt x="3627" y="14245"/>
                </a:cubicBezTo>
                <a:cubicBezTo>
                  <a:pt x="3617" y="14280"/>
                  <a:pt x="3617" y="14315"/>
                  <a:pt x="3627" y="14350"/>
                </a:cubicBezTo>
                <a:cubicBezTo>
                  <a:pt x="3638" y="14384"/>
                  <a:pt x="3659" y="14402"/>
                  <a:pt x="3680" y="14402"/>
                </a:cubicBezTo>
                <a:cubicBezTo>
                  <a:pt x="4733" y="14367"/>
                  <a:pt x="5881" y="13738"/>
                  <a:pt x="6892" y="12656"/>
                </a:cubicBezTo>
                <a:cubicBezTo>
                  <a:pt x="7872" y="11608"/>
                  <a:pt x="8672" y="10194"/>
                  <a:pt x="9135" y="8657"/>
                </a:cubicBezTo>
                <a:cubicBezTo>
                  <a:pt x="9630" y="8832"/>
                  <a:pt x="10157" y="9076"/>
                  <a:pt x="10704" y="9356"/>
                </a:cubicBezTo>
                <a:cubicBezTo>
                  <a:pt x="9820" y="9740"/>
                  <a:pt x="8946" y="10508"/>
                  <a:pt x="8177" y="11608"/>
                </a:cubicBezTo>
                <a:cubicBezTo>
                  <a:pt x="7292" y="12865"/>
                  <a:pt x="6618" y="14437"/>
                  <a:pt x="6281" y="16061"/>
                </a:cubicBezTo>
                <a:cubicBezTo>
                  <a:pt x="6271" y="16078"/>
                  <a:pt x="6271" y="16096"/>
                  <a:pt x="6271" y="16113"/>
                </a:cubicBezTo>
                <a:cubicBezTo>
                  <a:pt x="6260" y="16148"/>
                  <a:pt x="6260" y="16183"/>
                  <a:pt x="6250" y="16218"/>
                </a:cubicBezTo>
                <a:cubicBezTo>
                  <a:pt x="6239" y="16253"/>
                  <a:pt x="6250" y="16288"/>
                  <a:pt x="6260" y="16305"/>
                </a:cubicBezTo>
                <a:cubicBezTo>
                  <a:pt x="6271" y="16323"/>
                  <a:pt x="6292" y="16340"/>
                  <a:pt x="6313" y="16340"/>
                </a:cubicBezTo>
                <a:cubicBezTo>
                  <a:pt x="7355" y="16061"/>
                  <a:pt x="8440" y="15205"/>
                  <a:pt x="9356" y="13913"/>
                </a:cubicBezTo>
                <a:cubicBezTo>
                  <a:pt x="10209" y="12708"/>
                  <a:pt x="10873" y="11189"/>
                  <a:pt x="11221" y="9635"/>
                </a:cubicBezTo>
                <a:cubicBezTo>
                  <a:pt x="11831" y="9967"/>
                  <a:pt x="12453" y="10351"/>
                  <a:pt x="13074" y="10770"/>
                </a:cubicBezTo>
                <a:cubicBezTo>
                  <a:pt x="12253" y="11172"/>
                  <a:pt x="11421" y="11957"/>
                  <a:pt x="10652" y="13057"/>
                </a:cubicBezTo>
                <a:cubicBezTo>
                  <a:pt x="9757" y="14332"/>
                  <a:pt x="9051" y="15939"/>
                  <a:pt x="8651" y="17545"/>
                </a:cubicBezTo>
                <a:cubicBezTo>
                  <a:pt x="8640" y="17580"/>
                  <a:pt x="8651" y="17615"/>
                  <a:pt x="8661" y="17650"/>
                </a:cubicBezTo>
                <a:cubicBezTo>
                  <a:pt x="8672" y="17685"/>
                  <a:pt x="8693" y="17685"/>
                  <a:pt x="8714" y="17685"/>
                </a:cubicBezTo>
                <a:cubicBezTo>
                  <a:pt x="9651" y="17388"/>
                  <a:pt x="10662" y="16515"/>
                  <a:pt x="11558" y="15223"/>
                </a:cubicBezTo>
                <a:cubicBezTo>
                  <a:pt x="12390" y="14035"/>
                  <a:pt x="13064" y="12551"/>
                  <a:pt x="13474" y="11049"/>
                </a:cubicBezTo>
                <a:cubicBezTo>
                  <a:pt x="13864" y="11329"/>
                  <a:pt x="14243" y="11608"/>
                  <a:pt x="14622" y="11905"/>
                </a:cubicBezTo>
                <a:cubicBezTo>
                  <a:pt x="14949" y="12167"/>
                  <a:pt x="15265" y="12429"/>
                  <a:pt x="15581" y="12691"/>
                </a:cubicBezTo>
                <a:cubicBezTo>
                  <a:pt x="14728" y="12918"/>
                  <a:pt x="13790" y="13546"/>
                  <a:pt x="12937" y="14507"/>
                </a:cubicBezTo>
                <a:cubicBezTo>
                  <a:pt x="11958" y="15607"/>
                  <a:pt x="11136" y="17039"/>
                  <a:pt x="10631" y="18575"/>
                </a:cubicBezTo>
                <a:cubicBezTo>
                  <a:pt x="10620" y="18610"/>
                  <a:pt x="10620" y="18645"/>
                  <a:pt x="10631" y="18680"/>
                </a:cubicBezTo>
                <a:cubicBezTo>
                  <a:pt x="10641" y="18715"/>
                  <a:pt x="10662" y="18732"/>
                  <a:pt x="10683" y="18732"/>
                </a:cubicBezTo>
                <a:cubicBezTo>
                  <a:pt x="11642" y="18610"/>
                  <a:pt x="12706" y="17947"/>
                  <a:pt x="13685" y="16847"/>
                </a:cubicBezTo>
                <a:cubicBezTo>
                  <a:pt x="14612" y="15799"/>
                  <a:pt x="15402" y="14437"/>
                  <a:pt x="15918" y="13005"/>
                </a:cubicBezTo>
                <a:lnTo>
                  <a:pt x="15918" y="13005"/>
                </a:lnTo>
                <a:cubicBezTo>
                  <a:pt x="15918" y="13005"/>
                  <a:pt x="15918" y="13005"/>
                  <a:pt x="15918" y="13005"/>
                </a:cubicBezTo>
                <a:cubicBezTo>
                  <a:pt x="17087" y="14053"/>
                  <a:pt x="18098" y="15153"/>
                  <a:pt x="18919" y="16288"/>
                </a:cubicBezTo>
                <a:cubicBezTo>
                  <a:pt x="20214" y="18051"/>
                  <a:pt x="21025" y="19815"/>
                  <a:pt x="21331" y="21526"/>
                </a:cubicBezTo>
                <a:cubicBezTo>
                  <a:pt x="21331" y="21544"/>
                  <a:pt x="21341" y="21579"/>
                  <a:pt x="21362" y="21579"/>
                </a:cubicBezTo>
                <a:cubicBezTo>
                  <a:pt x="21373" y="21596"/>
                  <a:pt x="21394" y="21596"/>
                  <a:pt x="21404" y="21579"/>
                </a:cubicBezTo>
                <a:cubicBezTo>
                  <a:pt x="21404" y="21579"/>
                  <a:pt x="21404" y="21579"/>
                  <a:pt x="21404" y="21579"/>
                </a:cubicBezTo>
                <a:lnTo>
                  <a:pt x="21541" y="21509"/>
                </a:lnTo>
                <a:cubicBezTo>
                  <a:pt x="21573" y="21491"/>
                  <a:pt x="21594" y="21439"/>
                  <a:pt x="21583" y="21386"/>
                </a:cubicBezTo>
                <a:cubicBezTo>
                  <a:pt x="21268" y="19588"/>
                  <a:pt x="20425" y="17772"/>
                  <a:pt x="19087" y="15938"/>
                </a:cubicBezTo>
                <a:cubicBezTo>
                  <a:pt x="18245" y="14803"/>
                  <a:pt x="17223" y="13686"/>
                  <a:pt x="16054" y="12621"/>
                </a:cubicBezTo>
                <a:cubicBezTo>
                  <a:pt x="16276" y="11067"/>
                  <a:pt x="16255" y="9321"/>
                  <a:pt x="15981" y="7714"/>
                </a:cubicBezTo>
                <a:cubicBezTo>
                  <a:pt x="15696" y="5985"/>
                  <a:pt x="15149" y="4519"/>
                  <a:pt x="14454" y="3593"/>
                </a:cubicBezTo>
                <a:cubicBezTo>
                  <a:pt x="14443" y="3576"/>
                  <a:pt x="14422" y="3558"/>
                  <a:pt x="14401" y="3576"/>
                </a:cubicBezTo>
                <a:cubicBezTo>
                  <a:pt x="14380" y="3593"/>
                  <a:pt x="14369" y="3611"/>
                  <a:pt x="14359" y="3646"/>
                </a:cubicBezTo>
                <a:cubicBezTo>
                  <a:pt x="14085" y="5287"/>
                  <a:pt x="14096" y="7138"/>
                  <a:pt x="14380" y="8867"/>
                </a:cubicBezTo>
                <a:cubicBezTo>
                  <a:pt x="14580" y="10054"/>
                  <a:pt x="14896" y="11119"/>
                  <a:pt x="15307" y="11975"/>
                </a:cubicBezTo>
                <a:cubicBezTo>
                  <a:pt x="15117" y="11817"/>
                  <a:pt x="14917" y="11660"/>
                  <a:pt x="14727" y="11503"/>
                </a:cubicBezTo>
                <a:cubicBezTo>
                  <a:pt x="14359" y="11206"/>
                  <a:pt x="13980" y="10927"/>
                  <a:pt x="13601" y="10665"/>
                </a:cubicBezTo>
                <a:cubicBezTo>
                  <a:pt x="13716" y="9041"/>
                  <a:pt x="13569" y="7278"/>
                  <a:pt x="13179" y="5706"/>
                </a:cubicBezTo>
                <a:cubicBezTo>
                  <a:pt x="12769" y="4047"/>
                  <a:pt x="12126" y="2703"/>
                  <a:pt x="11357" y="1917"/>
                </a:cubicBezTo>
                <a:cubicBezTo>
                  <a:pt x="11336" y="1899"/>
                  <a:pt x="11315" y="1899"/>
                  <a:pt x="11305" y="1917"/>
                </a:cubicBezTo>
                <a:cubicBezTo>
                  <a:pt x="11284" y="1934"/>
                  <a:pt x="11273" y="1952"/>
                  <a:pt x="11273" y="1987"/>
                </a:cubicBezTo>
                <a:cubicBezTo>
                  <a:pt x="11126" y="3680"/>
                  <a:pt x="11263" y="5514"/>
                  <a:pt x="11673" y="7155"/>
                </a:cubicBezTo>
                <a:cubicBezTo>
                  <a:pt x="11968" y="8360"/>
                  <a:pt x="12389" y="9390"/>
                  <a:pt x="12884" y="10176"/>
                </a:cubicBezTo>
                <a:cubicBezTo>
                  <a:pt x="12358" y="9827"/>
                  <a:pt x="11842" y="9513"/>
                  <a:pt x="11326" y="9233"/>
                </a:cubicBezTo>
                <a:cubicBezTo>
                  <a:pt x="11336" y="7539"/>
                  <a:pt x="11031" y="5706"/>
                  <a:pt x="10473" y="4047"/>
                </a:cubicBezTo>
                <a:cubicBezTo>
                  <a:pt x="9883" y="2301"/>
                  <a:pt x="9051" y="869"/>
                  <a:pt x="8124" y="13"/>
                </a:cubicBezTo>
                <a:cubicBezTo>
                  <a:pt x="8103" y="-4"/>
                  <a:pt x="8082" y="-4"/>
                  <a:pt x="8061" y="13"/>
                </a:cubicBezTo>
                <a:cubicBezTo>
                  <a:pt x="8040" y="31"/>
                  <a:pt x="8029" y="66"/>
                  <a:pt x="8029" y="101"/>
                </a:cubicBezTo>
                <a:cubicBezTo>
                  <a:pt x="7987" y="1847"/>
                  <a:pt x="8293" y="3785"/>
                  <a:pt x="8883" y="5514"/>
                </a:cubicBezTo>
                <a:cubicBezTo>
                  <a:pt x="9335" y="6858"/>
                  <a:pt x="9925" y="7993"/>
                  <a:pt x="10589" y="8849"/>
                </a:cubicBezTo>
                <a:cubicBezTo>
                  <a:pt x="9946" y="8535"/>
                  <a:pt x="9335" y="8273"/>
                  <a:pt x="8777" y="8098"/>
                </a:cubicBezTo>
                <a:cubicBezTo>
                  <a:pt x="8482" y="6474"/>
                  <a:pt x="7861" y="4850"/>
                  <a:pt x="7018" y="3523"/>
                </a:cubicBezTo>
                <a:cubicBezTo>
                  <a:pt x="6144" y="2161"/>
                  <a:pt x="5091" y="1201"/>
                  <a:pt x="4049" y="852"/>
                </a:cubicBezTo>
                <a:cubicBezTo>
                  <a:pt x="4027" y="852"/>
                  <a:pt x="4006" y="852"/>
                  <a:pt x="3996" y="887"/>
                </a:cubicBezTo>
                <a:cubicBezTo>
                  <a:pt x="3985" y="904"/>
                  <a:pt x="3975" y="939"/>
                  <a:pt x="3985" y="974"/>
                </a:cubicBezTo>
                <a:cubicBezTo>
                  <a:pt x="4259" y="2668"/>
                  <a:pt x="4902" y="4344"/>
                  <a:pt x="5776" y="5723"/>
                </a:cubicBezTo>
                <a:cubicBezTo>
                  <a:pt x="6344" y="6614"/>
                  <a:pt x="6987" y="7330"/>
                  <a:pt x="7661" y="7819"/>
                </a:cubicBezTo>
                <a:cubicBezTo>
                  <a:pt x="7292" y="7766"/>
                  <a:pt x="6966" y="7749"/>
                  <a:pt x="6681" y="7784"/>
                </a:cubicBezTo>
                <a:cubicBezTo>
                  <a:pt x="5776" y="6911"/>
                  <a:pt x="4628" y="6422"/>
                  <a:pt x="3448" y="6404"/>
                </a:cubicBezTo>
                <a:cubicBezTo>
                  <a:pt x="2195" y="6387"/>
                  <a:pt x="984" y="6893"/>
                  <a:pt x="36" y="7836"/>
                </a:cubicBezTo>
                <a:cubicBezTo>
                  <a:pt x="15" y="7854"/>
                  <a:pt x="4" y="7889"/>
                  <a:pt x="4" y="7924"/>
                </a:cubicBezTo>
                <a:cubicBezTo>
                  <a:pt x="-6" y="7941"/>
                  <a:pt x="5" y="7976"/>
                  <a:pt x="26" y="7994"/>
                </a:cubicBezTo>
                <a:close/>
                <a:moveTo>
                  <a:pt x="478" y="8151"/>
                </a:moveTo>
                <a:cubicBezTo>
                  <a:pt x="510" y="8168"/>
                  <a:pt x="542" y="8186"/>
                  <a:pt x="573" y="8203"/>
                </a:cubicBezTo>
                <a:cubicBezTo>
                  <a:pt x="563" y="8203"/>
                  <a:pt x="542" y="8186"/>
                  <a:pt x="531" y="8186"/>
                </a:cubicBezTo>
                <a:cubicBezTo>
                  <a:pt x="510" y="8186"/>
                  <a:pt x="499" y="8168"/>
                  <a:pt x="478" y="8151"/>
                </a:cubicBezTo>
                <a:close/>
                <a:moveTo>
                  <a:pt x="4628" y="3052"/>
                </a:moveTo>
                <a:cubicBezTo>
                  <a:pt x="4681" y="3192"/>
                  <a:pt x="4733" y="3349"/>
                  <a:pt x="4786" y="3489"/>
                </a:cubicBezTo>
                <a:cubicBezTo>
                  <a:pt x="4733" y="3349"/>
                  <a:pt x="4681" y="3192"/>
                  <a:pt x="4628" y="3052"/>
                </a:cubicBezTo>
                <a:close/>
                <a:moveTo>
                  <a:pt x="5049" y="1603"/>
                </a:moveTo>
                <a:cubicBezTo>
                  <a:pt x="4912" y="1516"/>
                  <a:pt x="4786" y="1428"/>
                  <a:pt x="4649" y="1341"/>
                </a:cubicBezTo>
                <a:cubicBezTo>
                  <a:pt x="4786" y="1411"/>
                  <a:pt x="4912" y="1498"/>
                  <a:pt x="5049" y="1603"/>
                </a:cubicBezTo>
                <a:close/>
                <a:moveTo>
                  <a:pt x="10820" y="5811"/>
                </a:moveTo>
                <a:cubicBezTo>
                  <a:pt x="10978" y="6509"/>
                  <a:pt x="11084" y="7225"/>
                  <a:pt x="11147" y="7924"/>
                </a:cubicBezTo>
                <a:cubicBezTo>
                  <a:pt x="11115" y="7592"/>
                  <a:pt x="11063" y="7260"/>
                  <a:pt x="11010" y="6929"/>
                </a:cubicBezTo>
                <a:cubicBezTo>
                  <a:pt x="10947" y="6562"/>
                  <a:pt x="10894" y="6178"/>
                  <a:pt x="10820" y="5811"/>
                </a:cubicBezTo>
                <a:close/>
                <a:moveTo>
                  <a:pt x="15781" y="12900"/>
                </a:moveTo>
                <a:cubicBezTo>
                  <a:pt x="15781" y="12883"/>
                  <a:pt x="15781" y="12848"/>
                  <a:pt x="15770" y="12848"/>
                </a:cubicBezTo>
                <a:cubicBezTo>
                  <a:pt x="15781" y="12848"/>
                  <a:pt x="15791" y="12848"/>
                  <a:pt x="15812" y="12848"/>
                </a:cubicBezTo>
                <a:cubicBezTo>
                  <a:pt x="15812" y="12848"/>
                  <a:pt x="15823" y="12848"/>
                  <a:pt x="15823" y="12848"/>
                </a:cubicBezTo>
                <a:cubicBezTo>
                  <a:pt x="15823" y="12848"/>
                  <a:pt x="15823" y="12848"/>
                  <a:pt x="15823" y="12848"/>
                </a:cubicBezTo>
                <a:cubicBezTo>
                  <a:pt x="15812" y="12848"/>
                  <a:pt x="15812" y="12865"/>
                  <a:pt x="15802" y="12865"/>
                </a:cubicBezTo>
                <a:cubicBezTo>
                  <a:pt x="15791" y="12883"/>
                  <a:pt x="15791" y="12883"/>
                  <a:pt x="15781" y="12900"/>
                </a:cubicBezTo>
                <a:close/>
                <a:moveTo>
                  <a:pt x="14054" y="16113"/>
                </a:moveTo>
                <a:cubicBezTo>
                  <a:pt x="14264" y="15816"/>
                  <a:pt x="14485" y="15502"/>
                  <a:pt x="14685" y="15188"/>
                </a:cubicBezTo>
                <a:cubicBezTo>
                  <a:pt x="14485" y="15520"/>
                  <a:pt x="14275" y="15834"/>
                  <a:pt x="14054" y="16113"/>
                </a:cubicBezTo>
                <a:close/>
                <a:moveTo>
                  <a:pt x="12990" y="14646"/>
                </a:moveTo>
                <a:cubicBezTo>
                  <a:pt x="13380" y="14210"/>
                  <a:pt x="13790" y="13843"/>
                  <a:pt x="14201" y="13546"/>
                </a:cubicBezTo>
                <a:cubicBezTo>
                  <a:pt x="13780" y="13913"/>
                  <a:pt x="13380" y="14367"/>
                  <a:pt x="13021" y="14891"/>
                </a:cubicBezTo>
                <a:cubicBezTo>
                  <a:pt x="13011" y="14909"/>
                  <a:pt x="13011" y="14943"/>
                  <a:pt x="13011" y="14961"/>
                </a:cubicBezTo>
                <a:cubicBezTo>
                  <a:pt x="13011" y="14961"/>
                  <a:pt x="13011" y="14961"/>
                  <a:pt x="13000" y="14961"/>
                </a:cubicBezTo>
                <a:cubicBezTo>
                  <a:pt x="12958" y="14978"/>
                  <a:pt x="12969" y="15101"/>
                  <a:pt x="13021" y="15083"/>
                </a:cubicBezTo>
                <a:cubicBezTo>
                  <a:pt x="13042" y="15066"/>
                  <a:pt x="13053" y="15031"/>
                  <a:pt x="13042" y="14996"/>
                </a:cubicBezTo>
                <a:cubicBezTo>
                  <a:pt x="13053" y="14996"/>
                  <a:pt x="13064" y="14996"/>
                  <a:pt x="13074" y="14978"/>
                </a:cubicBezTo>
                <a:cubicBezTo>
                  <a:pt x="13453" y="14420"/>
                  <a:pt x="13874" y="13931"/>
                  <a:pt x="14327" y="13564"/>
                </a:cubicBezTo>
                <a:cubicBezTo>
                  <a:pt x="14548" y="13389"/>
                  <a:pt x="14780" y="13197"/>
                  <a:pt x="15022" y="13058"/>
                </a:cubicBezTo>
                <a:cubicBezTo>
                  <a:pt x="15138" y="13005"/>
                  <a:pt x="15254" y="12953"/>
                  <a:pt x="15370" y="12918"/>
                </a:cubicBezTo>
                <a:cubicBezTo>
                  <a:pt x="14601" y="13459"/>
                  <a:pt x="13990" y="14454"/>
                  <a:pt x="13295" y="15188"/>
                </a:cubicBezTo>
                <a:cubicBezTo>
                  <a:pt x="13253" y="15223"/>
                  <a:pt x="13295" y="15345"/>
                  <a:pt x="13337" y="15293"/>
                </a:cubicBezTo>
                <a:cubicBezTo>
                  <a:pt x="14074" y="14524"/>
                  <a:pt x="14717" y="13442"/>
                  <a:pt x="15538" y="12935"/>
                </a:cubicBezTo>
                <a:cubicBezTo>
                  <a:pt x="15043" y="13878"/>
                  <a:pt x="14464" y="14699"/>
                  <a:pt x="13822" y="15380"/>
                </a:cubicBezTo>
                <a:cubicBezTo>
                  <a:pt x="13780" y="15415"/>
                  <a:pt x="13822" y="15537"/>
                  <a:pt x="13864" y="15485"/>
                </a:cubicBezTo>
                <a:cubicBezTo>
                  <a:pt x="14538" y="14786"/>
                  <a:pt x="15138" y="13913"/>
                  <a:pt x="15654" y="12918"/>
                </a:cubicBezTo>
                <a:cubicBezTo>
                  <a:pt x="15665" y="12900"/>
                  <a:pt x="15665" y="12883"/>
                  <a:pt x="15665" y="12866"/>
                </a:cubicBezTo>
                <a:cubicBezTo>
                  <a:pt x="15686" y="12866"/>
                  <a:pt x="15696" y="12848"/>
                  <a:pt x="15717" y="12848"/>
                </a:cubicBezTo>
                <a:cubicBezTo>
                  <a:pt x="15475" y="13669"/>
                  <a:pt x="15107" y="14367"/>
                  <a:pt x="14654" y="14856"/>
                </a:cubicBezTo>
                <a:cubicBezTo>
                  <a:pt x="14612" y="14909"/>
                  <a:pt x="14654" y="15013"/>
                  <a:pt x="14696" y="14961"/>
                </a:cubicBezTo>
                <a:cubicBezTo>
                  <a:pt x="14738" y="14909"/>
                  <a:pt x="14780" y="14856"/>
                  <a:pt x="14822" y="14804"/>
                </a:cubicBezTo>
                <a:cubicBezTo>
                  <a:pt x="14559" y="15223"/>
                  <a:pt x="14275" y="15625"/>
                  <a:pt x="13990" y="16026"/>
                </a:cubicBezTo>
                <a:cubicBezTo>
                  <a:pt x="13959" y="16078"/>
                  <a:pt x="14001" y="16148"/>
                  <a:pt x="14032" y="16113"/>
                </a:cubicBezTo>
                <a:cubicBezTo>
                  <a:pt x="13895" y="16288"/>
                  <a:pt x="13759" y="16463"/>
                  <a:pt x="13611" y="16620"/>
                </a:cubicBezTo>
                <a:cubicBezTo>
                  <a:pt x="13190" y="17091"/>
                  <a:pt x="12748" y="17493"/>
                  <a:pt x="12305" y="17790"/>
                </a:cubicBezTo>
                <a:cubicBezTo>
                  <a:pt x="12590" y="17580"/>
                  <a:pt x="12853" y="17353"/>
                  <a:pt x="13116" y="17074"/>
                </a:cubicBezTo>
                <a:cubicBezTo>
                  <a:pt x="13158" y="17039"/>
                  <a:pt x="13116" y="16917"/>
                  <a:pt x="13074" y="16969"/>
                </a:cubicBezTo>
                <a:cubicBezTo>
                  <a:pt x="12526" y="17545"/>
                  <a:pt x="11926" y="17964"/>
                  <a:pt x="11294" y="18226"/>
                </a:cubicBezTo>
                <a:cubicBezTo>
                  <a:pt x="11779" y="18017"/>
                  <a:pt x="12242" y="17685"/>
                  <a:pt x="12674" y="17231"/>
                </a:cubicBezTo>
                <a:cubicBezTo>
                  <a:pt x="12716" y="17196"/>
                  <a:pt x="12674" y="17074"/>
                  <a:pt x="12632" y="17126"/>
                </a:cubicBezTo>
                <a:cubicBezTo>
                  <a:pt x="12232" y="17545"/>
                  <a:pt x="11810" y="17860"/>
                  <a:pt x="11357" y="18069"/>
                </a:cubicBezTo>
                <a:cubicBezTo>
                  <a:pt x="11526" y="17947"/>
                  <a:pt x="11694" y="17825"/>
                  <a:pt x="11863" y="17702"/>
                </a:cubicBezTo>
                <a:cubicBezTo>
                  <a:pt x="11905" y="17667"/>
                  <a:pt x="11863" y="17563"/>
                  <a:pt x="11821" y="17598"/>
                </a:cubicBezTo>
                <a:cubicBezTo>
                  <a:pt x="11547" y="17807"/>
                  <a:pt x="11273" y="17999"/>
                  <a:pt x="10989" y="18174"/>
                </a:cubicBezTo>
                <a:cubicBezTo>
                  <a:pt x="11368" y="17563"/>
                  <a:pt x="11810" y="17074"/>
                  <a:pt x="12295" y="16742"/>
                </a:cubicBezTo>
                <a:cubicBezTo>
                  <a:pt x="12337" y="16707"/>
                  <a:pt x="12305" y="16602"/>
                  <a:pt x="12253" y="16637"/>
                </a:cubicBezTo>
                <a:cubicBezTo>
                  <a:pt x="11831" y="16934"/>
                  <a:pt x="11431" y="17353"/>
                  <a:pt x="11084" y="17842"/>
                </a:cubicBezTo>
                <a:cubicBezTo>
                  <a:pt x="11484" y="17091"/>
                  <a:pt x="11926" y="16410"/>
                  <a:pt x="12421" y="15834"/>
                </a:cubicBezTo>
                <a:cubicBezTo>
                  <a:pt x="12463" y="15781"/>
                  <a:pt x="12421" y="15677"/>
                  <a:pt x="12379" y="15729"/>
                </a:cubicBezTo>
                <a:cubicBezTo>
                  <a:pt x="11895" y="16305"/>
                  <a:pt x="11452" y="16969"/>
                  <a:pt x="11052" y="17702"/>
                </a:cubicBezTo>
                <a:cubicBezTo>
                  <a:pt x="11568" y="16567"/>
                  <a:pt x="12232" y="15502"/>
                  <a:pt x="12990" y="14646"/>
                </a:cubicBezTo>
                <a:close/>
                <a:moveTo>
                  <a:pt x="8240" y="11748"/>
                </a:moveTo>
                <a:cubicBezTo>
                  <a:pt x="8714" y="11084"/>
                  <a:pt x="9220" y="10526"/>
                  <a:pt x="9746" y="10124"/>
                </a:cubicBezTo>
                <a:cubicBezTo>
                  <a:pt x="9409" y="10456"/>
                  <a:pt x="9114" y="10875"/>
                  <a:pt x="8851" y="11381"/>
                </a:cubicBezTo>
                <a:cubicBezTo>
                  <a:pt x="8819" y="11434"/>
                  <a:pt x="8872" y="11521"/>
                  <a:pt x="8904" y="11469"/>
                </a:cubicBezTo>
                <a:cubicBezTo>
                  <a:pt x="9441" y="10438"/>
                  <a:pt x="10178" y="9722"/>
                  <a:pt x="10978" y="9461"/>
                </a:cubicBezTo>
                <a:cubicBezTo>
                  <a:pt x="10978" y="9461"/>
                  <a:pt x="10978" y="9461"/>
                  <a:pt x="10978" y="9478"/>
                </a:cubicBezTo>
                <a:cubicBezTo>
                  <a:pt x="10220" y="10019"/>
                  <a:pt x="9514" y="10770"/>
                  <a:pt x="8914" y="11713"/>
                </a:cubicBezTo>
                <a:cubicBezTo>
                  <a:pt x="8883" y="11765"/>
                  <a:pt x="8935" y="11853"/>
                  <a:pt x="8967" y="11800"/>
                </a:cubicBezTo>
                <a:cubicBezTo>
                  <a:pt x="9399" y="11154"/>
                  <a:pt x="9862" y="10578"/>
                  <a:pt x="10378" y="10124"/>
                </a:cubicBezTo>
                <a:cubicBezTo>
                  <a:pt x="10231" y="10334"/>
                  <a:pt x="10094" y="10561"/>
                  <a:pt x="9978" y="10822"/>
                </a:cubicBezTo>
                <a:cubicBezTo>
                  <a:pt x="9946" y="10892"/>
                  <a:pt x="10009" y="10945"/>
                  <a:pt x="10041" y="10892"/>
                </a:cubicBezTo>
                <a:cubicBezTo>
                  <a:pt x="10262" y="10386"/>
                  <a:pt x="10557" y="10002"/>
                  <a:pt x="10894" y="9740"/>
                </a:cubicBezTo>
                <a:cubicBezTo>
                  <a:pt x="10862" y="9967"/>
                  <a:pt x="10757" y="10141"/>
                  <a:pt x="10662" y="10299"/>
                </a:cubicBezTo>
                <a:cubicBezTo>
                  <a:pt x="10557" y="10473"/>
                  <a:pt x="10452" y="10648"/>
                  <a:pt x="10346" y="10822"/>
                </a:cubicBezTo>
                <a:cubicBezTo>
                  <a:pt x="10115" y="11172"/>
                  <a:pt x="9872" y="11486"/>
                  <a:pt x="9620" y="11783"/>
                </a:cubicBezTo>
                <a:cubicBezTo>
                  <a:pt x="9609" y="11800"/>
                  <a:pt x="9609" y="11800"/>
                  <a:pt x="9599" y="11818"/>
                </a:cubicBezTo>
                <a:cubicBezTo>
                  <a:pt x="9599" y="11818"/>
                  <a:pt x="9588" y="11818"/>
                  <a:pt x="9588" y="11818"/>
                </a:cubicBezTo>
                <a:cubicBezTo>
                  <a:pt x="9546" y="11835"/>
                  <a:pt x="9557" y="11957"/>
                  <a:pt x="9609" y="11940"/>
                </a:cubicBezTo>
                <a:cubicBezTo>
                  <a:pt x="9620" y="11940"/>
                  <a:pt x="9630" y="11923"/>
                  <a:pt x="9630" y="11888"/>
                </a:cubicBezTo>
                <a:cubicBezTo>
                  <a:pt x="9641" y="11888"/>
                  <a:pt x="9641" y="11888"/>
                  <a:pt x="9651" y="11870"/>
                </a:cubicBezTo>
                <a:cubicBezTo>
                  <a:pt x="9925" y="11556"/>
                  <a:pt x="10178" y="11224"/>
                  <a:pt x="10420" y="10858"/>
                </a:cubicBezTo>
                <a:cubicBezTo>
                  <a:pt x="10547" y="10665"/>
                  <a:pt x="10662" y="10473"/>
                  <a:pt x="10778" y="10264"/>
                </a:cubicBezTo>
                <a:cubicBezTo>
                  <a:pt x="10831" y="10159"/>
                  <a:pt x="10884" y="10054"/>
                  <a:pt x="10926" y="9950"/>
                </a:cubicBezTo>
                <a:cubicBezTo>
                  <a:pt x="10852" y="10264"/>
                  <a:pt x="10726" y="10543"/>
                  <a:pt x="10610" y="10805"/>
                </a:cubicBezTo>
                <a:cubicBezTo>
                  <a:pt x="10420" y="11224"/>
                  <a:pt x="10199" y="11608"/>
                  <a:pt x="9946" y="11923"/>
                </a:cubicBezTo>
                <a:cubicBezTo>
                  <a:pt x="9904" y="11975"/>
                  <a:pt x="9957" y="12062"/>
                  <a:pt x="9999" y="12010"/>
                </a:cubicBezTo>
                <a:cubicBezTo>
                  <a:pt x="10262" y="11678"/>
                  <a:pt x="10494" y="11277"/>
                  <a:pt x="10683" y="10840"/>
                </a:cubicBezTo>
                <a:cubicBezTo>
                  <a:pt x="10768" y="10648"/>
                  <a:pt x="10862" y="10421"/>
                  <a:pt x="10926" y="10194"/>
                </a:cubicBezTo>
                <a:cubicBezTo>
                  <a:pt x="10557" y="11486"/>
                  <a:pt x="9978" y="12726"/>
                  <a:pt x="9262" y="13756"/>
                </a:cubicBezTo>
                <a:cubicBezTo>
                  <a:pt x="8409" y="14961"/>
                  <a:pt x="7408" y="15799"/>
                  <a:pt x="6429" y="16096"/>
                </a:cubicBezTo>
                <a:cubicBezTo>
                  <a:pt x="7492" y="15572"/>
                  <a:pt x="8451" y="14559"/>
                  <a:pt x="9188" y="13197"/>
                </a:cubicBezTo>
                <a:cubicBezTo>
                  <a:pt x="9220" y="13145"/>
                  <a:pt x="9167" y="13058"/>
                  <a:pt x="9135" y="13110"/>
                </a:cubicBezTo>
                <a:cubicBezTo>
                  <a:pt x="8482" y="14315"/>
                  <a:pt x="7661" y="15240"/>
                  <a:pt x="6745" y="15799"/>
                </a:cubicBezTo>
                <a:cubicBezTo>
                  <a:pt x="7219" y="15397"/>
                  <a:pt x="7661" y="14856"/>
                  <a:pt x="8030" y="14210"/>
                </a:cubicBezTo>
                <a:cubicBezTo>
                  <a:pt x="8061" y="14158"/>
                  <a:pt x="8008" y="14070"/>
                  <a:pt x="7977" y="14123"/>
                </a:cubicBezTo>
                <a:cubicBezTo>
                  <a:pt x="7556" y="14856"/>
                  <a:pt x="7050" y="15450"/>
                  <a:pt x="6502" y="15869"/>
                </a:cubicBezTo>
                <a:cubicBezTo>
                  <a:pt x="6555" y="15747"/>
                  <a:pt x="6639" y="15642"/>
                  <a:pt x="6703" y="15537"/>
                </a:cubicBezTo>
                <a:cubicBezTo>
                  <a:pt x="6787" y="15397"/>
                  <a:pt x="6882" y="15258"/>
                  <a:pt x="6966" y="15118"/>
                </a:cubicBezTo>
                <a:cubicBezTo>
                  <a:pt x="7145" y="14839"/>
                  <a:pt x="7324" y="14559"/>
                  <a:pt x="7503" y="14280"/>
                </a:cubicBezTo>
                <a:cubicBezTo>
                  <a:pt x="7535" y="14228"/>
                  <a:pt x="7482" y="14140"/>
                  <a:pt x="7450" y="14193"/>
                </a:cubicBezTo>
                <a:cubicBezTo>
                  <a:pt x="7261" y="14489"/>
                  <a:pt x="7082" y="14769"/>
                  <a:pt x="6892" y="15066"/>
                </a:cubicBezTo>
                <a:cubicBezTo>
                  <a:pt x="6797" y="15205"/>
                  <a:pt x="6703" y="15363"/>
                  <a:pt x="6608" y="15502"/>
                </a:cubicBezTo>
                <a:cubicBezTo>
                  <a:pt x="6587" y="15537"/>
                  <a:pt x="6566" y="15572"/>
                  <a:pt x="6534" y="15607"/>
                </a:cubicBezTo>
                <a:cubicBezTo>
                  <a:pt x="6861" y="14716"/>
                  <a:pt x="7271" y="13931"/>
                  <a:pt x="7756" y="13285"/>
                </a:cubicBezTo>
                <a:cubicBezTo>
                  <a:pt x="7798" y="13232"/>
                  <a:pt x="7735" y="13145"/>
                  <a:pt x="7703" y="13197"/>
                </a:cubicBezTo>
                <a:cubicBezTo>
                  <a:pt x="7282" y="13756"/>
                  <a:pt x="6913" y="14437"/>
                  <a:pt x="6608" y="15188"/>
                </a:cubicBezTo>
                <a:cubicBezTo>
                  <a:pt x="6976" y="13931"/>
                  <a:pt x="7535" y="12743"/>
                  <a:pt x="8240" y="11748"/>
                </a:cubicBezTo>
                <a:close/>
                <a:moveTo>
                  <a:pt x="10968" y="9635"/>
                </a:moveTo>
                <a:cubicBezTo>
                  <a:pt x="10968" y="9653"/>
                  <a:pt x="10968" y="9653"/>
                  <a:pt x="10957" y="9670"/>
                </a:cubicBezTo>
                <a:cubicBezTo>
                  <a:pt x="10957" y="9653"/>
                  <a:pt x="10947" y="9653"/>
                  <a:pt x="10947" y="9653"/>
                </a:cubicBezTo>
                <a:cubicBezTo>
                  <a:pt x="10957" y="9653"/>
                  <a:pt x="10957" y="9653"/>
                  <a:pt x="10968" y="9635"/>
                </a:cubicBezTo>
                <a:cubicBezTo>
                  <a:pt x="10968" y="9653"/>
                  <a:pt x="10968" y="9653"/>
                  <a:pt x="10968" y="9635"/>
                </a:cubicBezTo>
                <a:close/>
                <a:moveTo>
                  <a:pt x="6671" y="8011"/>
                </a:moveTo>
                <a:cubicBezTo>
                  <a:pt x="6608" y="8064"/>
                  <a:pt x="6555" y="8116"/>
                  <a:pt x="6492" y="8168"/>
                </a:cubicBezTo>
                <a:cubicBezTo>
                  <a:pt x="6534" y="8133"/>
                  <a:pt x="6576" y="8098"/>
                  <a:pt x="6608" y="8046"/>
                </a:cubicBezTo>
                <a:cubicBezTo>
                  <a:pt x="6618" y="8029"/>
                  <a:pt x="6618" y="8029"/>
                  <a:pt x="6618" y="8011"/>
                </a:cubicBezTo>
                <a:cubicBezTo>
                  <a:pt x="6639" y="8011"/>
                  <a:pt x="6650" y="7994"/>
                  <a:pt x="6650" y="7959"/>
                </a:cubicBezTo>
                <a:cubicBezTo>
                  <a:pt x="6650" y="7959"/>
                  <a:pt x="6650" y="7959"/>
                  <a:pt x="6650" y="7959"/>
                </a:cubicBezTo>
                <a:cubicBezTo>
                  <a:pt x="7040" y="7906"/>
                  <a:pt x="7513" y="7959"/>
                  <a:pt x="8082" y="8081"/>
                </a:cubicBezTo>
                <a:cubicBezTo>
                  <a:pt x="8114" y="8081"/>
                  <a:pt x="8145" y="8064"/>
                  <a:pt x="8145" y="8011"/>
                </a:cubicBezTo>
                <a:cubicBezTo>
                  <a:pt x="8156" y="7959"/>
                  <a:pt x="8135" y="7906"/>
                  <a:pt x="8103" y="7889"/>
                </a:cubicBezTo>
                <a:cubicBezTo>
                  <a:pt x="7566" y="7575"/>
                  <a:pt x="7050" y="7121"/>
                  <a:pt x="6555" y="6544"/>
                </a:cubicBezTo>
                <a:cubicBezTo>
                  <a:pt x="7155" y="7190"/>
                  <a:pt x="7829" y="7662"/>
                  <a:pt x="8503" y="8098"/>
                </a:cubicBezTo>
                <a:cubicBezTo>
                  <a:pt x="8546" y="8133"/>
                  <a:pt x="8567" y="8011"/>
                  <a:pt x="8524" y="7976"/>
                </a:cubicBezTo>
                <a:cubicBezTo>
                  <a:pt x="8514" y="7959"/>
                  <a:pt x="8493" y="7959"/>
                  <a:pt x="8482" y="7941"/>
                </a:cubicBezTo>
                <a:cubicBezTo>
                  <a:pt x="8503" y="7924"/>
                  <a:pt x="8503" y="7871"/>
                  <a:pt x="8493" y="7836"/>
                </a:cubicBezTo>
                <a:cubicBezTo>
                  <a:pt x="8135" y="7103"/>
                  <a:pt x="7714" y="6439"/>
                  <a:pt x="7261" y="5863"/>
                </a:cubicBezTo>
                <a:cubicBezTo>
                  <a:pt x="7219" y="5811"/>
                  <a:pt x="7187" y="5916"/>
                  <a:pt x="7219" y="5968"/>
                </a:cubicBezTo>
                <a:cubicBezTo>
                  <a:pt x="7587" y="6440"/>
                  <a:pt x="7935" y="6963"/>
                  <a:pt x="8240" y="7540"/>
                </a:cubicBezTo>
                <a:cubicBezTo>
                  <a:pt x="7808" y="7208"/>
                  <a:pt x="7419" y="6771"/>
                  <a:pt x="7071" y="6230"/>
                </a:cubicBezTo>
                <a:cubicBezTo>
                  <a:pt x="7040" y="6178"/>
                  <a:pt x="6987" y="6265"/>
                  <a:pt x="7019" y="6317"/>
                </a:cubicBezTo>
                <a:cubicBezTo>
                  <a:pt x="7398" y="6911"/>
                  <a:pt x="7840" y="7382"/>
                  <a:pt x="8314" y="7732"/>
                </a:cubicBezTo>
                <a:cubicBezTo>
                  <a:pt x="8324" y="7732"/>
                  <a:pt x="8335" y="7732"/>
                  <a:pt x="8345" y="7732"/>
                </a:cubicBezTo>
                <a:cubicBezTo>
                  <a:pt x="8367" y="7784"/>
                  <a:pt x="8398" y="7836"/>
                  <a:pt x="8419" y="7889"/>
                </a:cubicBezTo>
                <a:cubicBezTo>
                  <a:pt x="7640" y="7365"/>
                  <a:pt x="6850" y="6806"/>
                  <a:pt x="6176" y="5916"/>
                </a:cubicBezTo>
                <a:cubicBezTo>
                  <a:pt x="6155" y="5881"/>
                  <a:pt x="6123" y="5916"/>
                  <a:pt x="6113" y="5951"/>
                </a:cubicBezTo>
                <a:cubicBezTo>
                  <a:pt x="6092" y="5933"/>
                  <a:pt x="6071" y="5898"/>
                  <a:pt x="6060" y="5881"/>
                </a:cubicBezTo>
                <a:cubicBezTo>
                  <a:pt x="6060" y="5881"/>
                  <a:pt x="6060" y="5881"/>
                  <a:pt x="6071" y="5881"/>
                </a:cubicBezTo>
                <a:cubicBezTo>
                  <a:pt x="6113" y="5863"/>
                  <a:pt x="6102" y="5741"/>
                  <a:pt x="6050" y="5759"/>
                </a:cubicBezTo>
                <a:cubicBezTo>
                  <a:pt x="6029" y="5776"/>
                  <a:pt x="6018" y="5794"/>
                  <a:pt x="6029" y="5811"/>
                </a:cubicBezTo>
                <a:cubicBezTo>
                  <a:pt x="5965" y="5724"/>
                  <a:pt x="5892" y="5619"/>
                  <a:pt x="5828" y="5514"/>
                </a:cubicBezTo>
                <a:cubicBezTo>
                  <a:pt x="5702" y="5322"/>
                  <a:pt x="5586" y="5112"/>
                  <a:pt x="5470" y="4903"/>
                </a:cubicBezTo>
                <a:cubicBezTo>
                  <a:pt x="5586" y="5095"/>
                  <a:pt x="5702" y="5252"/>
                  <a:pt x="5839" y="5409"/>
                </a:cubicBezTo>
                <a:cubicBezTo>
                  <a:pt x="5881" y="5462"/>
                  <a:pt x="5913" y="5339"/>
                  <a:pt x="5881" y="5304"/>
                </a:cubicBezTo>
                <a:cubicBezTo>
                  <a:pt x="5449" y="4816"/>
                  <a:pt x="5133" y="4117"/>
                  <a:pt x="4860" y="3401"/>
                </a:cubicBezTo>
                <a:cubicBezTo>
                  <a:pt x="4775" y="3192"/>
                  <a:pt x="4702" y="2982"/>
                  <a:pt x="4628" y="2755"/>
                </a:cubicBezTo>
                <a:cubicBezTo>
                  <a:pt x="4828" y="3279"/>
                  <a:pt x="5060" y="3750"/>
                  <a:pt x="5376" y="4117"/>
                </a:cubicBezTo>
                <a:cubicBezTo>
                  <a:pt x="5418" y="4169"/>
                  <a:pt x="5449" y="4047"/>
                  <a:pt x="5418" y="4012"/>
                </a:cubicBezTo>
                <a:cubicBezTo>
                  <a:pt x="5007" y="3541"/>
                  <a:pt x="4733" y="2842"/>
                  <a:pt x="4501" y="2126"/>
                </a:cubicBezTo>
                <a:cubicBezTo>
                  <a:pt x="4933" y="3017"/>
                  <a:pt x="5481" y="3733"/>
                  <a:pt x="6102" y="4204"/>
                </a:cubicBezTo>
                <a:cubicBezTo>
                  <a:pt x="6144" y="4239"/>
                  <a:pt x="6186" y="4135"/>
                  <a:pt x="6144" y="4100"/>
                </a:cubicBezTo>
                <a:cubicBezTo>
                  <a:pt x="5323" y="3471"/>
                  <a:pt x="4628" y="2423"/>
                  <a:pt x="4175" y="1114"/>
                </a:cubicBezTo>
                <a:cubicBezTo>
                  <a:pt x="4175" y="1096"/>
                  <a:pt x="4175" y="1096"/>
                  <a:pt x="4164" y="1079"/>
                </a:cubicBezTo>
                <a:cubicBezTo>
                  <a:pt x="4544" y="1742"/>
                  <a:pt x="4944" y="2353"/>
                  <a:pt x="5386" y="2912"/>
                </a:cubicBezTo>
                <a:cubicBezTo>
                  <a:pt x="5428" y="2965"/>
                  <a:pt x="5460" y="2860"/>
                  <a:pt x="5428" y="2807"/>
                </a:cubicBezTo>
                <a:cubicBezTo>
                  <a:pt x="5112" y="2423"/>
                  <a:pt x="4817" y="1987"/>
                  <a:pt x="4533" y="1533"/>
                </a:cubicBezTo>
                <a:cubicBezTo>
                  <a:pt x="5375" y="2406"/>
                  <a:pt x="6207" y="3349"/>
                  <a:pt x="6860" y="4606"/>
                </a:cubicBezTo>
                <a:cubicBezTo>
                  <a:pt x="6892" y="4658"/>
                  <a:pt x="6945" y="4571"/>
                  <a:pt x="6913" y="4519"/>
                </a:cubicBezTo>
                <a:cubicBezTo>
                  <a:pt x="6207" y="3174"/>
                  <a:pt x="5291" y="2179"/>
                  <a:pt x="4386" y="1236"/>
                </a:cubicBezTo>
                <a:cubicBezTo>
                  <a:pt x="4680" y="1446"/>
                  <a:pt x="4975" y="1603"/>
                  <a:pt x="5260" y="1830"/>
                </a:cubicBezTo>
                <a:cubicBezTo>
                  <a:pt x="5660" y="2144"/>
                  <a:pt x="5986" y="2633"/>
                  <a:pt x="6302" y="3157"/>
                </a:cubicBezTo>
                <a:cubicBezTo>
                  <a:pt x="6334" y="3209"/>
                  <a:pt x="6386" y="3122"/>
                  <a:pt x="6355" y="3069"/>
                </a:cubicBezTo>
                <a:cubicBezTo>
                  <a:pt x="6102" y="2650"/>
                  <a:pt x="5839" y="2249"/>
                  <a:pt x="5533" y="1934"/>
                </a:cubicBezTo>
                <a:cubicBezTo>
                  <a:pt x="6028" y="2371"/>
                  <a:pt x="6492" y="2947"/>
                  <a:pt x="6924" y="3611"/>
                </a:cubicBezTo>
                <a:cubicBezTo>
                  <a:pt x="7766" y="4920"/>
                  <a:pt x="8377" y="6527"/>
                  <a:pt x="8661" y="8151"/>
                </a:cubicBezTo>
                <a:cubicBezTo>
                  <a:pt x="8672" y="8186"/>
                  <a:pt x="8682" y="8220"/>
                  <a:pt x="8703" y="8220"/>
                </a:cubicBezTo>
                <a:cubicBezTo>
                  <a:pt x="9377" y="8430"/>
                  <a:pt x="10104" y="8744"/>
                  <a:pt x="10883" y="9146"/>
                </a:cubicBezTo>
                <a:cubicBezTo>
                  <a:pt x="10915" y="9163"/>
                  <a:pt x="10947" y="9146"/>
                  <a:pt x="10957" y="9094"/>
                </a:cubicBezTo>
                <a:cubicBezTo>
                  <a:pt x="10968" y="9041"/>
                  <a:pt x="10957" y="8989"/>
                  <a:pt x="10936" y="8971"/>
                </a:cubicBezTo>
                <a:cubicBezTo>
                  <a:pt x="10157" y="8116"/>
                  <a:pt x="9472" y="6858"/>
                  <a:pt x="8967" y="5357"/>
                </a:cubicBezTo>
                <a:cubicBezTo>
                  <a:pt x="8524" y="4065"/>
                  <a:pt x="8251" y="2668"/>
                  <a:pt x="8166" y="1341"/>
                </a:cubicBezTo>
                <a:cubicBezTo>
                  <a:pt x="8198" y="1638"/>
                  <a:pt x="8240" y="1934"/>
                  <a:pt x="8293" y="2231"/>
                </a:cubicBezTo>
                <a:cubicBezTo>
                  <a:pt x="8419" y="2895"/>
                  <a:pt x="8630" y="3506"/>
                  <a:pt x="8861" y="4100"/>
                </a:cubicBezTo>
                <a:cubicBezTo>
                  <a:pt x="8872" y="4117"/>
                  <a:pt x="8893" y="4135"/>
                  <a:pt x="8904" y="4117"/>
                </a:cubicBezTo>
                <a:cubicBezTo>
                  <a:pt x="8882" y="4152"/>
                  <a:pt x="8904" y="4222"/>
                  <a:pt x="8946" y="4204"/>
                </a:cubicBezTo>
                <a:cubicBezTo>
                  <a:pt x="8988" y="4187"/>
                  <a:pt x="8977" y="4065"/>
                  <a:pt x="8925" y="4082"/>
                </a:cubicBezTo>
                <a:cubicBezTo>
                  <a:pt x="8935" y="4065"/>
                  <a:pt x="8935" y="4047"/>
                  <a:pt x="8925" y="4012"/>
                </a:cubicBezTo>
                <a:cubicBezTo>
                  <a:pt x="8693" y="3436"/>
                  <a:pt x="8493" y="2842"/>
                  <a:pt x="8366" y="2179"/>
                </a:cubicBezTo>
                <a:cubicBezTo>
                  <a:pt x="8251" y="1585"/>
                  <a:pt x="8198" y="974"/>
                  <a:pt x="8156" y="363"/>
                </a:cubicBezTo>
                <a:cubicBezTo>
                  <a:pt x="8630" y="2092"/>
                  <a:pt x="8977" y="4012"/>
                  <a:pt x="9893" y="5252"/>
                </a:cubicBezTo>
                <a:cubicBezTo>
                  <a:pt x="9925" y="5304"/>
                  <a:pt x="9988" y="5217"/>
                  <a:pt x="9946" y="5165"/>
                </a:cubicBezTo>
                <a:cubicBezTo>
                  <a:pt x="9051" y="3960"/>
                  <a:pt x="8703" y="2092"/>
                  <a:pt x="8251" y="398"/>
                </a:cubicBezTo>
                <a:cubicBezTo>
                  <a:pt x="8251" y="398"/>
                  <a:pt x="8261" y="398"/>
                  <a:pt x="8261" y="415"/>
                </a:cubicBezTo>
                <a:cubicBezTo>
                  <a:pt x="8640" y="1166"/>
                  <a:pt x="8946" y="2004"/>
                  <a:pt x="9177" y="2912"/>
                </a:cubicBezTo>
                <a:cubicBezTo>
                  <a:pt x="9188" y="2930"/>
                  <a:pt x="9188" y="2947"/>
                  <a:pt x="9198" y="2947"/>
                </a:cubicBezTo>
                <a:cubicBezTo>
                  <a:pt x="9177" y="2982"/>
                  <a:pt x="9198" y="3069"/>
                  <a:pt x="9230" y="3052"/>
                </a:cubicBezTo>
                <a:cubicBezTo>
                  <a:pt x="9272" y="3035"/>
                  <a:pt x="9262" y="2947"/>
                  <a:pt x="9230" y="2930"/>
                </a:cubicBezTo>
                <a:cubicBezTo>
                  <a:pt x="9241" y="2912"/>
                  <a:pt x="9241" y="2895"/>
                  <a:pt x="9241" y="2877"/>
                </a:cubicBezTo>
                <a:cubicBezTo>
                  <a:pt x="9051" y="2144"/>
                  <a:pt x="8819" y="1446"/>
                  <a:pt x="8524" y="799"/>
                </a:cubicBezTo>
                <a:cubicBezTo>
                  <a:pt x="8998" y="1498"/>
                  <a:pt x="9420" y="2319"/>
                  <a:pt x="9757" y="3209"/>
                </a:cubicBezTo>
                <a:cubicBezTo>
                  <a:pt x="9778" y="3279"/>
                  <a:pt x="9851" y="3209"/>
                  <a:pt x="9820" y="3139"/>
                </a:cubicBezTo>
                <a:cubicBezTo>
                  <a:pt x="9462" y="2196"/>
                  <a:pt x="9019" y="1358"/>
                  <a:pt x="8524" y="625"/>
                </a:cubicBezTo>
                <a:cubicBezTo>
                  <a:pt x="9230" y="1463"/>
                  <a:pt x="9862" y="2668"/>
                  <a:pt x="10336" y="4065"/>
                </a:cubicBezTo>
                <a:cubicBezTo>
                  <a:pt x="10473" y="4466"/>
                  <a:pt x="10589" y="4868"/>
                  <a:pt x="10694" y="5270"/>
                </a:cubicBezTo>
                <a:cubicBezTo>
                  <a:pt x="10662" y="5130"/>
                  <a:pt x="10620" y="5008"/>
                  <a:pt x="10568" y="4868"/>
                </a:cubicBezTo>
                <a:cubicBezTo>
                  <a:pt x="10557" y="4851"/>
                  <a:pt x="10546" y="4833"/>
                  <a:pt x="10536" y="4833"/>
                </a:cubicBezTo>
                <a:cubicBezTo>
                  <a:pt x="10547" y="4798"/>
                  <a:pt x="10525" y="4728"/>
                  <a:pt x="10494" y="4746"/>
                </a:cubicBezTo>
                <a:cubicBezTo>
                  <a:pt x="10452" y="4763"/>
                  <a:pt x="10462" y="4868"/>
                  <a:pt x="10504" y="4868"/>
                </a:cubicBezTo>
                <a:cubicBezTo>
                  <a:pt x="10494" y="4886"/>
                  <a:pt x="10494" y="4903"/>
                  <a:pt x="10504" y="4938"/>
                </a:cubicBezTo>
                <a:cubicBezTo>
                  <a:pt x="10715" y="5514"/>
                  <a:pt x="10810" y="6160"/>
                  <a:pt x="10905" y="6806"/>
                </a:cubicBezTo>
                <a:cubicBezTo>
                  <a:pt x="10978" y="7313"/>
                  <a:pt x="11084" y="7819"/>
                  <a:pt x="11073" y="8343"/>
                </a:cubicBezTo>
                <a:cubicBezTo>
                  <a:pt x="10947" y="7348"/>
                  <a:pt x="10726" y="6387"/>
                  <a:pt x="10410" y="5497"/>
                </a:cubicBezTo>
                <a:cubicBezTo>
                  <a:pt x="10389" y="5427"/>
                  <a:pt x="10325" y="5497"/>
                  <a:pt x="10346" y="5566"/>
                </a:cubicBezTo>
                <a:cubicBezTo>
                  <a:pt x="10589" y="6230"/>
                  <a:pt x="10778" y="6963"/>
                  <a:pt x="10905" y="7714"/>
                </a:cubicBezTo>
                <a:cubicBezTo>
                  <a:pt x="10810" y="7278"/>
                  <a:pt x="10694" y="6859"/>
                  <a:pt x="10578" y="6440"/>
                </a:cubicBezTo>
                <a:cubicBezTo>
                  <a:pt x="10557" y="6370"/>
                  <a:pt x="10494" y="6440"/>
                  <a:pt x="10515" y="6509"/>
                </a:cubicBezTo>
                <a:cubicBezTo>
                  <a:pt x="10726" y="7225"/>
                  <a:pt x="10894" y="7976"/>
                  <a:pt x="11031" y="8727"/>
                </a:cubicBezTo>
                <a:cubicBezTo>
                  <a:pt x="10810" y="8151"/>
                  <a:pt x="10578" y="7575"/>
                  <a:pt x="10357" y="6998"/>
                </a:cubicBezTo>
                <a:cubicBezTo>
                  <a:pt x="10336" y="6929"/>
                  <a:pt x="10262" y="6998"/>
                  <a:pt x="10294" y="7068"/>
                </a:cubicBezTo>
                <a:cubicBezTo>
                  <a:pt x="10525" y="7662"/>
                  <a:pt x="10757" y="8238"/>
                  <a:pt x="10978" y="8832"/>
                </a:cubicBezTo>
                <a:cubicBezTo>
                  <a:pt x="10294" y="7889"/>
                  <a:pt x="9683" y="6806"/>
                  <a:pt x="9167" y="5619"/>
                </a:cubicBezTo>
                <a:cubicBezTo>
                  <a:pt x="9156" y="5601"/>
                  <a:pt x="9146" y="5584"/>
                  <a:pt x="9135" y="5601"/>
                </a:cubicBezTo>
                <a:cubicBezTo>
                  <a:pt x="9156" y="5566"/>
                  <a:pt x="9135" y="5479"/>
                  <a:pt x="9093" y="5497"/>
                </a:cubicBezTo>
                <a:cubicBezTo>
                  <a:pt x="9051" y="5514"/>
                  <a:pt x="9062" y="5619"/>
                  <a:pt x="9104" y="5619"/>
                </a:cubicBezTo>
                <a:cubicBezTo>
                  <a:pt x="9093" y="5636"/>
                  <a:pt x="9093" y="5654"/>
                  <a:pt x="9104" y="5689"/>
                </a:cubicBezTo>
                <a:cubicBezTo>
                  <a:pt x="9651" y="6963"/>
                  <a:pt x="10315" y="8116"/>
                  <a:pt x="11052" y="9111"/>
                </a:cubicBezTo>
                <a:cubicBezTo>
                  <a:pt x="11063" y="9129"/>
                  <a:pt x="11084" y="9129"/>
                  <a:pt x="11094" y="9111"/>
                </a:cubicBezTo>
                <a:cubicBezTo>
                  <a:pt x="11115" y="9129"/>
                  <a:pt x="11147" y="9111"/>
                  <a:pt x="11147" y="9059"/>
                </a:cubicBezTo>
                <a:cubicBezTo>
                  <a:pt x="11136" y="8972"/>
                  <a:pt x="11136" y="8884"/>
                  <a:pt x="11126" y="8814"/>
                </a:cubicBezTo>
                <a:cubicBezTo>
                  <a:pt x="11157" y="8570"/>
                  <a:pt x="11157" y="8308"/>
                  <a:pt x="11147" y="8064"/>
                </a:cubicBezTo>
                <a:cubicBezTo>
                  <a:pt x="11178" y="8465"/>
                  <a:pt x="11189" y="8867"/>
                  <a:pt x="11189" y="9268"/>
                </a:cubicBezTo>
                <a:cubicBezTo>
                  <a:pt x="11189" y="9303"/>
                  <a:pt x="11210" y="9356"/>
                  <a:pt x="11231" y="9356"/>
                </a:cubicBezTo>
                <a:cubicBezTo>
                  <a:pt x="11873" y="9705"/>
                  <a:pt x="12516" y="10107"/>
                  <a:pt x="13158" y="10526"/>
                </a:cubicBezTo>
                <a:cubicBezTo>
                  <a:pt x="13190" y="10543"/>
                  <a:pt x="13221" y="10526"/>
                  <a:pt x="13232" y="10491"/>
                </a:cubicBezTo>
                <a:cubicBezTo>
                  <a:pt x="13243" y="10456"/>
                  <a:pt x="13243" y="10386"/>
                  <a:pt x="13221" y="10368"/>
                </a:cubicBezTo>
                <a:cubicBezTo>
                  <a:pt x="12874" y="9914"/>
                  <a:pt x="12569" y="9356"/>
                  <a:pt x="12295" y="8692"/>
                </a:cubicBezTo>
                <a:cubicBezTo>
                  <a:pt x="12590" y="9286"/>
                  <a:pt x="12916" y="9827"/>
                  <a:pt x="13285" y="10299"/>
                </a:cubicBezTo>
                <a:cubicBezTo>
                  <a:pt x="13285" y="10316"/>
                  <a:pt x="13295" y="10316"/>
                  <a:pt x="13306" y="10334"/>
                </a:cubicBezTo>
                <a:cubicBezTo>
                  <a:pt x="13306" y="10334"/>
                  <a:pt x="13316" y="10351"/>
                  <a:pt x="13316" y="10351"/>
                </a:cubicBezTo>
                <a:cubicBezTo>
                  <a:pt x="13358" y="10403"/>
                  <a:pt x="13411" y="10316"/>
                  <a:pt x="13369" y="10264"/>
                </a:cubicBezTo>
                <a:cubicBezTo>
                  <a:pt x="13369" y="10264"/>
                  <a:pt x="13358" y="10246"/>
                  <a:pt x="13358" y="10246"/>
                </a:cubicBezTo>
                <a:cubicBezTo>
                  <a:pt x="13369" y="10089"/>
                  <a:pt x="13380" y="9915"/>
                  <a:pt x="13380" y="9757"/>
                </a:cubicBezTo>
                <a:cubicBezTo>
                  <a:pt x="13390" y="9967"/>
                  <a:pt x="13390" y="10176"/>
                  <a:pt x="13390" y="10386"/>
                </a:cubicBezTo>
                <a:cubicBezTo>
                  <a:pt x="13390" y="10473"/>
                  <a:pt x="13464" y="10473"/>
                  <a:pt x="13464" y="10386"/>
                </a:cubicBezTo>
                <a:cubicBezTo>
                  <a:pt x="13464" y="9041"/>
                  <a:pt x="13264" y="7697"/>
                  <a:pt x="12863" y="6527"/>
                </a:cubicBezTo>
                <a:cubicBezTo>
                  <a:pt x="12842" y="6457"/>
                  <a:pt x="12779" y="6527"/>
                  <a:pt x="12800" y="6597"/>
                </a:cubicBezTo>
                <a:cubicBezTo>
                  <a:pt x="13085" y="7452"/>
                  <a:pt x="13274" y="8378"/>
                  <a:pt x="13348" y="9338"/>
                </a:cubicBezTo>
                <a:cubicBezTo>
                  <a:pt x="13295" y="8832"/>
                  <a:pt x="13148" y="8343"/>
                  <a:pt x="12927" y="7959"/>
                </a:cubicBezTo>
                <a:cubicBezTo>
                  <a:pt x="12895" y="7907"/>
                  <a:pt x="12842" y="7994"/>
                  <a:pt x="12874" y="8046"/>
                </a:cubicBezTo>
                <a:cubicBezTo>
                  <a:pt x="13179" y="8588"/>
                  <a:pt x="13327" y="9356"/>
                  <a:pt x="13285" y="10089"/>
                </a:cubicBezTo>
                <a:cubicBezTo>
                  <a:pt x="13000" y="9408"/>
                  <a:pt x="12727" y="8710"/>
                  <a:pt x="12453" y="8029"/>
                </a:cubicBezTo>
                <a:cubicBezTo>
                  <a:pt x="12432" y="7959"/>
                  <a:pt x="12358" y="8029"/>
                  <a:pt x="12390" y="8099"/>
                </a:cubicBezTo>
                <a:cubicBezTo>
                  <a:pt x="12642" y="8745"/>
                  <a:pt x="12906" y="9408"/>
                  <a:pt x="13179" y="10037"/>
                </a:cubicBezTo>
                <a:cubicBezTo>
                  <a:pt x="12779" y="9478"/>
                  <a:pt x="12421" y="8850"/>
                  <a:pt x="12126" y="8151"/>
                </a:cubicBezTo>
                <a:cubicBezTo>
                  <a:pt x="12116" y="8116"/>
                  <a:pt x="12095" y="8116"/>
                  <a:pt x="12074" y="8134"/>
                </a:cubicBezTo>
                <a:cubicBezTo>
                  <a:pt x="12063" y="8116"/>
                  <a:pt x="12063" y="8099"/>
                  <a:pt x="12053" y="8081"/>
                </a:cubicBezTo>
                <a:cubicBezTo>
                  <a:pt x="12063" y="8099"/>
                  <a:pt x="12074" y="8099"/>
                  <a:pt x="12084" y="8099"/>
                </a:cubicBezTo>
                <a:cubicBezTo>
                  <a:pt x="12126" y="8081"/>
                  <a:pt x="12116" y="7959"/>
                  <a:pt x="12063" y="7976"/>
                </a:cubicBezTo>
                <a:cubicBezTo>
                  <a:pt x="12042" y="7994"/>
                  <a:pt x="12031" y="8011"/>
                  <a:pt x="12042" y="8046"/>
                </a:cubicBezTo>
                <a:cubicBezTo>
                  <a:pt x="11937" y="7732"/>
                  <a:pt x="11852" y="7418"/>
                  <a:pt x="11768" y="7086"/>
                </a:cubicBezTo>
                <a:cubicBezTo>
                  <a:pt x="11410" y="5637"/>
                  <a:pt x="11263" y="4030"/>
                  <a:pt x="11336" y="2528"/>
                </a:cubicBezTo>
                <a:cubicBezTo>
                  <a:pt x="11336" y="2563"/>
                  <a:pt x="11347" y="2598"/>
                  <a:pt x="11347" y="2616"/>
                </a:cubicBezTo>
                <a:cubicBezTo>
                  <a:pt x="11421" y="3890"/>
                  <a:pt x="11547" y="5148"/>
                  <a:pt x="11726" y="6387"/>
                </a:cubicBezTo>
                <a:cubicBezTo>
                  <a:pt x="11737" y="6457"/>
                  <a:pt x="11810" y="6440"/>
                  <a:pt x="11800" y="6353"/>
                </a:cubicBezTo>
                <a:cubicBezTo>
                  <a:pt x="11694" y="5619"/>
                  <a:pt x="11610" y="4886"/>
                  <a:pt x="11536" y="4152"/>
                </a:cubicBezTo>
                <a:cubicBezTo>
                  <a:pt x="11568" y="4362"/>
                  <a:pt x="11600" y="4571"/>
                  <a:pt x="11631" y="4781"/>
                </a:cubicBezTo>
                <a:cubicBezTo>
                  <a:pt x="11642" y="4833"/>
                  <a:pt x="11663" y="4833"/>
                  <a:pt x="11684" y="4816"/>
                </a:cubicBezTo>
                <a:cubicBezTo>
                  <a:pt x="11684" y="4816"/>
                  <a:pt x="11684" y="4816"/>
                  <a:pt x="11684" y="4833"/>
                </a:cubicBezTo>
                <a:cubicBezTo>
                  <a:pt x="11684" y="4833"/>
                  <a:pt x="11684" y="4851"/>
                  <a:pt x="11684" y="4851"/>
                </a:cubicBezTo>
                <a:cubicBezTo>
                  <a:pt x="11684" y="4851"/>
                  <a:pt x="11684" y="4868"/>
                  <a:pt x="11684" y="4868"/>
                </a:cubicBezTo>
                <a:cubicBezTo>
                  <a:pt x="11684" y="4868"/>
                  <a:pt x="11694" y="4886"/>
                  <a:pt x="11694" y="4886"/>
                </a:cubicBezTo>
                <a:cubicBezTo>
                  <a:pt x="11694" y="4903"/>
                  <a:pt x="11705" y="4903"/>
                  <a:pt x="11705" y="4903"/>
                </a:cubicBezTo>
                <a:cubicBezTo>
                  <a:pt x="11705" y="4903"/>
                  <a:pt x="11716" y="4903"/>
                  <a:pt x="11716" y="4903"/>
                </a:cubicBezTo>
                <a:cubicBezTo>
                  <a:pt x="11726" y="4903"/>
                  <a:pt x="11726" y="4903"/>
                  <a:pt x="11737" y="4903"/>
                </a:cubicBezTo>
                <a:cubicBezTo>
                  <a:pt x="11737" y="4903"/>
                  <a:pt x="11747" y="4903"/>
                  <a:pt x="11747" y="4903"/>
                </a:cubicBezTo>
                <a:cubicBezTo>
                  <a:pt x="11747" y="4903"/>
                  <a:pt x="11758" y="4886"/>
                  <a:pt x="11758" y="4886"/>
                </a:cubicBezTo>
                <a:cubicBezTo>
                  <a:pt x="11758" y="4886"/>
                  <a:pt x="11768" y="4868"/>
                  <a:pt x="11768" y="4868"/>
                </a:cubicBezTo>
                <a:cubicBezTo>
                  <a:pt x="11768" y="4868"/>
                  <a:pt x="11768" y="4851"/>
                  <a:pt x="11768" y="4851"/>
                </a:cubicBezTo>
                <a:cubicBezTo>
                  <a:pt x="11768" y="4851"/>
                  <a:pt x="11768" y="4833"/>
                  <a:pt x="11768" y="4833"/>
                </a:cubicBezTo>
                <a:cubicBezTo>
                  <a:pt x="11768" y="4833"/>
                  <a:pt x="11758" y="4816"/>
                  <a:pt x="11758" y="4816"/>
                </a:cubicBezTo>
                <a:cubicBezTo>
                  <a:pt x="11758" y="4798"/>
                  <a:pt x="11747" y="4798"/>
                  <a:pt x="11747" y="4798"/>
                </a:cubicBezTo>
                <a:cubicBezTo>
                  <a:pt x="11747" y="4798"/>
                  <a:pt x="11737" y="4798"/>
                  <a:pt x="11737" y="4798"/>
                </a:cubicBezTo>
                <a:cubicBezTo>
                  <a:pt x="11726" y="4798"/>
                  <a:pt x="11726" y="4798"/>
                  <a:pt x="11716" y="4798"/>
                </a:cubicBezTo>
                <a:cubicBezTo>
                  <a:pt x="11716" y="4798"/>
                  <a:pt x="11716" y="4798"/>
                  <a:pt x="11716" y="4798"/>
                </a:cubicBezTo>
                <a:cubicBezTo>
                  <a:pt x="11716" y="4781"/>
                  <a:pt x="11716" y="4781"/>
                  <a:pt x="11716" y="4764"/>
                </a:cubicBezTo>
                <a:cubicBezTo>
                  <a:pt x="11610" y="4048"/>
                  <a:pt x="11515" y="3332"/>
                  <a:pt x="11431" y="2598"/>
                </a:cubicBezTo>
                <a:cubicBezTo>
                  <a:pt x="11431" y="2511"/>
                  <a:pt x="11421" y="2424"/>
                  <a:pt x="11421" y="2336"/>
                </a:cubicBezTo>
                <a:cubicBezTo>
                  <a:pt x="11452" y="2389"/>
                  <a:pt x="11484" y="2441"/>
                  <a:pt x="11515" y="2494"/>
                </a:cubicBezTo>
                <a:cubicBezTo>
                  <a:pt x="11652" y="2808"/>
                  <a:pt x="11800" y="3105"/>
                  <a:pt x="11926" y="3436"/>
                </a:cubicBezTo>
                <a:cubicBezTo>
                  <a:pt x="12084" y="3855"/>
                  <a:pt x="12263" y="4310"/>
                  <a:pt x="12231" y="4833"/>
                </a:cubicBezTo>
                <a:cubicBezTo>
                  <a:pt x="12231" y="4921"/>
                  <a:pt x="12305" y="4921"/>
                  <a:pt x="12305" y="4833"/>
                </a:cubicBezTo>
                <a:cubicBezTo>
                  <a:pt x="12337" y="4327"/>
                  <a:pt x="12179" y="3873"/>
                  <a:pt x="12021" y="3471"/>
                </a:cubicBezTo>
                <a:cubicBezTo>
                  <a:pt x="11958" y="3314"/>
                  <a:pt x="11894" y="3157"/>
                  <a:pt x="11831" y="3000"/>
                </a:cubicBezTo>
                <a:cubicBezTo>
                  <a:pt x="12210" y="3611"/>
                  <a:pt x="12547" y="4292"/>
                  <a:pt x="12558" y="5200"/>
                </a:cubicBezTo>
                <a:cubicBezTo>
                  <a:pt x="12558" y="5287"/>
                  <a:pt x="12632" y="5287"/>
                  <a:pt x="12632" y="5200"/>
                </a:cubicBezTo>
                <a:cubicBezTo>
                  <a:pt x="12621" y="3995"/>
                  <a:pt x="12063" y="3192"/>
                  <a:pt x="11568" y="2406"/>
                </a:cubicBezTo>
                <a:cubicBezTo>
                  <a:pt x="11568" y="2406"/>
                  <a:pt x="11557" y="2389"/>
                  <a:pt x="11557" y="2389"/>
                </a:cubicBezTo>
                <a:cubicBezTo>
                  <a:pt x="12179" y="3175"/>
                  <a:pt x="12705" y="4362"/>
                  <a:pt x="13053" y="5776"/>
                </a:cubicBezTo>
                <a:cubicBezTo>
                  <a:pt x="13443" y="7348"/>
                  <a:pt x="13580" y="9094"/>
                  <a:pt x="13453" y="10700"/>
                </a:cubicBezTo>
                <a:cubicBezTo>
                  <a:pt x="13453" y="10753"/>
                  <a:pt x="13464" y="10788"/>
                  <a:pt x="13485" y="10805"/>
                </a:cubicBezTo>
                <a:cubicBezTo>
                  <a:pt x="13874" y="11085"/>
                  <a:pt x="14275" y="11364"/>
                  <a:pt x="14654" y="11678"/>
                </a:cubicBezTo>
                <a:cubicBezTo>
                  <a:pt x="14938" y="11905"/>
                  <a:pt x="15222" y="12132"/>
                  <a:pt x="15496" y="12377"/>
                </a:cubicBezTo>
                <a:cubicBezTo>
                  <a:pt x="15517" y="12394"/>
                  <a:pt x="15549" y="12394"/>
                  <a:pt x="15570" y="12342"/>
                </a:cubicBezTo>
                <a:cubicBezTo>
                  <a:pt x="15591" y="12307"/>
                  <a:pt x="15591" y="12254"/>
                  <a:pt x="15570" y="12219"/>
                </a:cubicBezTo>
                <a:cubicBezTo>
                  <a:pt x="15075" y="11329"/>
                  <a:pt x="14685" y="10159"/>
                  <a:pt x="14464" y="8797"/>
                </a:cubicBezTo>
                <a:cubicBezTo>
                  <a:pt x="14264" y="7610"/>
                  <a:pt x="14201" y="6352"/>
                  <a:pt x="14275" y="5148"/>
                </a:cubicBezTo>
                <a:cubicBezTo>
                  <a:pt x="14264" y="5776"/>
                  <a:pt x="14296" y="6422"/>
                  <a:pt x="14380" y="7033"/>
                </a:cubicBezTo>
                <a:cubicBezTo>
                  <a:pt x="14390" y="7103"/>
                  <a:pt x="14464" y="7086"/>
                  <a:pt x="14454" y="6998"/>
                </a:cubicBezTo>
                <a:cubicBezTo>
                  <a:pt x="14338" y="6178"/>
                  <a:pt x="14317" y="5340"/>
                  <a:pt x="14380" y="4502"/>
                </a:cubicBezTo>
                <a:cubicBezTo>
                  <a:pt x="14454" y="5811"/>
                  <a:pt x="14622" y="7103"/>
                  <a:pt x="14885" y="8343"/>
                </a:cubicBezTo>
                <a:cubicBezTo>
                  <a:pt x="14907" y="8413"/>
                  <a:pt x="14970" y="8378"/>
                  <a:pt x="14959" y="8308"/>
                </a:cubicBezTo>
                <a:cubicBezTo>
                  <a:pt x="14749" y="7313"/>
                  <a:pt x="14601" y="6283"/>
                  <a:pt x="14506" y="5252"/>
                </a:cubicBezTo>
                <a:cubicBezTo>
                  <a:pt x="14580" y="5846"/>
                  <a:pt x="14664" y="6440"/>
                  <a:pt x="14759" y="7033"/>
                </a:cubicBezTo>
                <a:cubicBezTo>
                  <a:pt x="14770" y="7103"/>
                  <a:pt x="14843" y="7086"/>
                  <a:pt x="14833" y="6998"/>
                </a:cubicBezTo>
                <a:cubicBezTo>
                  <a:pt x="14685" y="6073"/>
                  <a:pt x="14559" y="5130"/>
                  <a:pt x="14464" y="4187"/>
                </a:cubicBezTo>
                <a:cubicBezTo>
                  <a:pt x="14643" y="4816"/>
                  <a:pt x="14812" y="5462"/>
                  <a:pt x="14959" y="6125"/>
                </a:cubicBezTo>
                <a:cubicBezTo>
                  <a:pt x="14980" y="6195"/>
                  <a:pt x="15043" y="6160"/>
                  <a:pt x="15033" y="6090"/>
                </a:cubicBezTo>
                <a:cubicBezTo>
                  <a:pt x="14907" y="5532"/>
                  <a:pt x="14759" y="4973"/>
                  <a:pt x="14612" y="4414"/>
                </a:cubicBezTo>
                <a:cubicBezTo>
                  <a:pt x="14970" y="5287"/>
                  <a:pt x="15265" y="6213"/>
                  <a:pt x="15475" y="7208"/>
                </a:cubicBezTo>
                <a:cubicBezTo>
                  <a:pt x="15496" y="7278"/>
                  <a:pt x="15560" y="7243"/>
                  <a:pt x="15549" y="7173"/>
                </a:cubicBezTo>
                <a:cubicBezTo>
                  <a:pt x="15296" y="6021"/>
                  <a:pt x="14949" y="4938"/>
                  <a:pt x="14506" y="3960"/>
                </a:cubicBezTo>
                <a:cubicBezTo>
                  <a:pt x="15107" y="4868"/>
                  <a:pt x="15581" y="6195"/>
                  <a:pt x="15833" y="7749"/>
                </a:cubicBezTo>
                <a:cubicBezTo>
                  <a:pt x="16097" y="9303"/>
                  <a:pt x="16118" y="10980"/>
                  <a:pt x="15907" y="12499"/>
                </a:cubicBezTo>
                <a:cubicBezTo>
                  <a:pt x="16002" y="11434"/>
                  <a:pt x="15833" y="10386"/>
                  <a:pt x="15654" y="9373"/>
                </a:cubicBezTo>
                <a:cubicBezTo>
                  <a:pt x="15644" y="9303"/>
                  <a:pt x="15570" y="9321"/>
                  <a:pt x="15581" y="9408"/>
                </a:cubicBezTo>
                <a:cubicBezTo>
                  <a:pt x="15739" y="10316"/>
                  <a:pt x="15907" y="11277"/>
                  <a:pt x="15855" y="12237"/>
                </a:cubicBezTo>
                <a:cubicBezTo>
                  <a:pt x="15802" y="11486"/>
                  <a:pt x="15728" y="10735"/>
                  <a:pt x="15644" y="10002"/>
                </a:cubicBezTo>
                <a:cubicBezTo>
                  <a:pt x="15633" y="9932"/>
                  <a:pt x="15560" y="9950"/>
                  <a:pt x="15570" y="10037"/>
                </a:cubicBezTo>
                <a:cubicBezTo>
                  <a:pt x="15654" y="10735"/>
                  <a:pt x="15728" y="11434"/>
                  <a:pt x="15781" y="12150"/>
                </a:cubicBezTo>
                <a:cubicBezTo>
                  <a:pt x="15549" y="11626"/>
                  <a:pt x="15370" y="11050"/>
                  <a:pt x="15244" y="10439"/>
                </a:cubicBezTo>
                <a:cubicBezTo>
                  <a:pt x="15233" y="10369"/>
                  <a:pt x="15159" y="10404"/>
                  <a:pt x="15170" y="10474"/>
                </a:cubicBezTo>
                <a:cubicBezTo>
                  <a:pt x="15265" y="10962"/>
                  <a:pt x="15402" y="11416"/>
                  <a:pt x="15570" y="11853"/>
                </a:cubicBezTo>
                <a:cubicBezTo>
                  <a:pt x="15423" y="11556"/>
                  <a:pt x="15286" y="11242"/>
                  <a:pt x="15159" y="10910"/>
                </a:cubicBezTo>
                <a:cubicBezTo>
                  <a:pt x="15149" y="10893"/>
                  <a:pt x="15149" y="10893"/>
                  <a:pt x="15138" y="10893"/>
                </a:cubicBezTo>
                <a:cubicBezTo>
                  <a:pt x="15138" y="10858"/>
                  <a:pt x="15128" y="10805"/>
                  <a:pt x="15096" y="10823"/>
                </a:cubicBezTo>
                <a:cubicBezTo>
                  <a:pt x="15054" y="10840"/>
                  <a:pt x="15065" y="10928"/>
                  <a:pt x="15096" y="10945"/>
                </a:cubicBezTo>
                <a:cubicBezTo>
                  <a:pt x="15096" y="10962"/>
                  <a:pt x="15096" y="10980"/>
                  <a:pt x="15107" y="10980"/>
                </a:cubicBezTo>
                <a:cubicBezTo>
                  <a:pt x="15338" y="11539"/>
                  <a:pt x="15581" y="12080"/>
                  <a:pt x="15854" y="12586"/>
                </a:cubicBezTo>
                <a:cubicBezTo>
                  <a:pt x="15854" y="12586"/>
                  <a:pt x="15854" y="12586"/>
                  <a:pt x="15854" y="12604"/>
                </a:cubicBezTo>
                <a:cubicBezTo>
                  <a:pt x="15844" y="12674"/>
                  <a:pt x="15897" y="12709"/>
                  <a:pt x="15918" y="12656"/>
                </a:cubicBezTo>
                <a:cubicBezTo>
                  <a:pt x="15918" y="12691"/>
                  <a:pt x="15928" y="12744"/>
                  <a:pt x="15949" y="12761"/>
                </a:cubicBezTo>
                <a:cubicBezTo>
                  <a:pt x="17139" y="13826"/>
                  <a:pt x="18161" y="14944"/>
                  <a:pt x="19003" y="16096"/>
                </a:cubicBezTo>
                <a:cubicBezTo>
                  <a:pt x="20299" y="17860"/>
                  <a:pt x="21120" y="19623"/>
                  <a:pt x="21447" y="21352"/>
                </a:cubicBezTo>
                <a:lnTo>
                  <a:pt x="21426" y="21370"/>
                </a:lnTo>
                <a:cubicBezTo>
                  <a:pt x="21099" y="19658"/>
                  <a:pt x="20278" y="17895"/>
                  <a:pt x="18993" y="16131"/>
                </a:cubicBezTo>
                <a:cubicBezTo>
                  <a:pt x="18161" y="14996"/>
                  <a:pt x="17139" y="13879"/>
                  <a:pt x="15970" y="12831"/>
                </a:cubicBezTo>
                <a:lnTo>
                  <a:pt x="15970" y="12831"/>
                </a:lnTo>
                <a:lnTo>
                  <a:pt x="15918" y="12779"/>
                </a:lnTo>
                <a:cubicBezTo>
                  <a:pt x="15897" y="12761"/>
                  <a:pt x="15865" y="12761"/>
                  <a:pt x="15844" y="12796"/>
                </a:cubicBezTo>
                <a:cubicBezTo>
                  <a:pt x="15844" y="12779"/>
                  <a:pt x="15833" y="12761"/>
                  <a:pt x="15823" y="12744"/>
                </a:cubicBezTo>
                <a:cubicBezTo>
                  <a:pt x="15823" y="12744"/>
                  <a:pt x="15823" y="12744"/>
                  <a:pt x="15823" y="12744"/>
                </a:cubicBezTo>
                <a:cubicBezTo>
                  <a:pt x="15823" y="12709"/>
                  <a:pt x="15812" y="12674"/>
                  <a:pt x="15791" y="12656"/>
                </a:cubicBezTo>
                <a:cubicBezTo>
                  <a:pt x="15423" y="12325"/>
                  <a:pt x="15043" y="12010"/>
                  <a:pt x="14664" y="11714"/>
                </a:cubicBezTo>
                <a:cubicBezTo>
                  <a:pt x="14275" y="11399"/>
                  <a:pt x="13874" y="11102"/>
                  <a:pt x="13464" y="10823"/>
                </a:cubicBezTo>
                <a:cubicBezTo>
                  <a:pt x="13432" y="10806"/>
                  <a:pt x="13401" y="10823"/>
                  <a:pt x="13390" y="10875"/>
                </a:cubicBezTo>
                <a:cubicBezTo>
                  <a:pt x="13379" y="10910"/>
                  <a:pt x="13369" y="10963"/>
                  <a:pt x="13358" y="10998"/>
                </a:cubicBezTo>
                <a:cubicBezTo>
                  <a:pt x="13358" y="10945"/>
                  <a:pt x="13306" y="10910"/>
                  <a:pt x="13285" y="10963"/>
                </a:cubicBezTo>
                <a:cubicBezTo>
                  <a:pt x="13274" y="10998"/>
                  <a:pt x="13264" y="11015"/>
                  <a:pt x="13253" y="11032"/>
                </a:cubicBezTo>
                <a:cubicBezTo>
                  <a:pt x="13243" y="11032"/>
                  <a:pt x="13232" y="11032"/>
                  <a:pt x="13222" y="11050"/>
                </a:cubicBezTo>
                <a:cubicBezTo>
                  <a:pt x="12885" y="11626"/>
                  <a:pt x="12537" y="12185"/>
                  <a:pt x="12179" y="12709"/>
                </a:cubicBezTo>
                <a:cubicBezTo>
                  <a:pt x="12147" y="12761"/>
                  <a:pt x="12200" y="12848"/>
                  <a:pt x="12232" y="12796"/>
                </a:cubicBezTo>
                <a:cubicBezTo>
                  <a:pt x="12537" y="12360"/>
                  <a:pt x="12832" y="11906"/>
                  <a:pt x="13106" y="11417"/>
                </a:cubicBezTo>
                <a:cubicBezTo>
                  <a:pt x="12790" y="12237"/>
                  <a:pt x="12411" y="12988"/>
                  <a:pt x="11968" y="13634"/>
                </a:cubicBezTo>
                <a:cubicBezTo>
                  <a:pt x="11937" y="13687"/>
                  <a:pt x="11989" y="13774"/>
                  <a:pt x="12021" y="13722"/>
                </a:cubicBezTo>
                <a:cubicBezTo>
                  <a:pt x="12537" y="12971"/>
                  <a:pt x="12979" y="12063"/>
                  <a:pt x="13316" y="11067"/>
                </a:cubicBezTo>
                <a:cubicBezTo>
                  <a:pt x="12916" y="12499"/>
                  <a:pt x="12263" y="13914"/>
                  <a:pt x="11463" y="15066"/>
                </a:cubicBezTo>
                <a:cubicBezTo>
                  <a:pt x="10736" y="16114"/>
                  <a:pt x="9936" y="16865"/>
                  <a:pt x="9156" y="17266"/>
                </a:cubicBezTo>
                <a:cubicBezTo>
                  <a:pt x="9599" y="16952"/>
                  <a:pt x="10030" y="16550"/>
                  <a:pt x="10346" y="15922"/>
                </a:cubicBezTo>
                <a:cubicBezTo>
                  <a:pt x="10378" y="15869"/>
                  <a:pt x="10325" y="15782"/>
                  <a:pt x="10294" y="15834"/>
                </a:cubicBezTo>
                <a:cubicBezTo>
                  <a:pt x="9904" y="16603"/>
                  <a:pt x="9346" y="17022"/>
                  <a:pt x="8788" y="17371"/>
                </a:cubicBezTo>
                <a:cubicBezTo>
                  <a:pt x="8788" y="17353"/>
                  <a:pt x="8798" y="17353"/>
                  <a:pt x="8798" y="17336"/>
                </a:cubicBezTo>
                <a:cubicBezTo>
                  <a:pt x="8798" y="17336"/>
                  <a:pt x="8798" y="17336"/>
                  <a:pt x="8809" y="17336"/>
                </a:cubicBezTo>
                <a:cubicBezTo>
                  <a:pt x="8809" y="17336"/>
                  <a:pt x="8819" y="17318"/>
                  <a:pt x="8819" y="17318"/>
                </a:cubicBezTo>
                <a:cubicBezTo>
                  <a:pt x="8819" y="17318"/>
                  <a:pt x="8819" y="17318"/>
                  <a:pt x="8819" y="17318"/>
                </a:cubicBezTo>
                <a:cubicBezTo>
                  <a:pt x="9146" y="16952"/>
                  <a:pt x="9451" y="16550"/>
                  <a:pt x="9746" y="16114"/>
                </a:cubicBezTo>
                <a:cubicBezTo>
                  <a:pt x="9778" y="16061"/>
                  <a:pt x="9725" y="15974"/>
                  <a:pt x="9693" y="16026"/>
                </a:cubicBezTo>
                <a:cubicBezTo>
                  <a:pt x="9462" y="16376"/>
                  <a:pt x="9220" y="16690"/>
                  <a:pt x="8977" y="16987"/>
                </a:cubicBezTo>
                <a:cubicBezTo>
                  <a:pt x="9293" y="16323"/>
                  <a:pt x="9620" y="15677"/>
                  <a:pt x="9978" y="15066"/>
                </a:cubicBezTo>
                <a:cubicBezTo>
                  <a:pt x="10009" y="15014"/>
                  <a:pt x="9957" y="14926"/>
                  <a:pt x="9925" y="14979"/>
                </a:cubicBezTo>
                <a:cubicBezTo>
                  <a:pt x="9588" y="15572"/>
                  <a:pt x="9262" y="16183"/>
                  <a:pt x="8956" y="16830"/>
                </a:cubicBezTo>
                <a:cubicBezTo>
                  <a:pt x="9367" y="15520"/>
                  <a:pt x="9978" y="14245"/>
                  <a:pt x="10705" y="13180"/>
                </a:cubicBezTo>
                <a:cubicBezTo>
                  <a:pt x="11463" y="12098"/>
                  <a:pt x="12284" y="11312"/>
                  <a:pt x="13085" y="10928"/>
                </a:cubicBezTo>
                <a:cubicBezTo>
                  <a:pt x="12558" y="11329"/>
                  <a:pt x="12063" y="11853"/>
                  <a:pt x="11610" y="12464"/>
                </a:cubicBezTo>
                <a:cubicBezTo>
                  <a:pt x="11568" y="12517"/>
                  <a:pt x="11631" y="12604"/>
                  <a:pt x="11663" y="12552"/>
                </a:cubicBezTo>
                <a:cubicBezTo>
                  <a:pt x="12031" y="12045"/>
                  <a:pt x="12432" y="11626"/>
                  <a:pt x="12853" y="11259"/>
                </a:cubicBezTo>
                <a:cubicBezTo>
                  <a:pt x="12284" y="12045"/>
                  <a:pt x="11737" y="12848"/>
                  <a:pt x="11189" y="13669"/>
                </a:cubicBezTo>
                <a:cubicBezTo>
                  <a:pt x="11157" y="13721"/>
                  <a:pt x="11210" y="13809"/>
                  <a:pt x="11242" y="13756"/>
                </a:cubicBezTo>
                <a:cubicBezTo>
                  <a:pt x="11852" y="12813"/>
                  <a:pt x="12484" y="11905"/>
                  <a:pt x="13127" y="11032"/>
                </a:cubicBezTo>
                <a:cubicBezTo>
                  <a:pt x="13169" y="10997"/>
                  <a:pt x="13211" y="10963"/>
                  <a:pt x="13264" y="10928"/>
                </a:cubicBezTo>
                <a:cubicBezTo>
                  <a:pt x="13295" y="10910"/>
                  <a:pt x="13285" y="10858"/>
                  <a:pt x="13264" y="10823"/>
                </a:cubicBezTo>
                <a:cubicBezTo>
                  <a:pt x="13274" y="10805"/>
                  <a:pt x="13274" y="10788"/>
                  <a:pt x="13274" y="10770"/>
                </a:cubicBezTo>
                <a:cubicBezTo>
                  <a:pt x="13274" y="10736"/>
                  <a:pt x="13264" y="10683"/>
                  <a:pt x="13243" y="10666"/>
                </a:cubicBezTo>
                <a:cubicBezTo>
                  <a:pt x="12548" y="10194"/>
                  <a:pt x="11852" y="9758"/>
                  <a:pt x="11168" y="9391"/>
                </a:cubicBezTo>
                <a:cubicBezTo>
                  <a:pt x="11136" y="9374"/>
                  <a:pt x="11105" y="9409"/>
                  <a:pt x="11094" y="9443"/>
                </a:cubicBezTo>
                <a:cubicBezTo>
                  <a:pt x="11052" y="9618"/>
                  <a:pt x="11020" y="9793"/>
                  <a:pt x="10968" y="9950"/>
                </a:cubicBezTo>
                <a:cubicBezTo>
                  <a:pt x="11010" y="9775"/>
                  <a:pt x="11041" y="9601"/>
                  <a:pt x="11041" y="9408"/>
                </a:cubicBezTo>
                <a:cubicBezTo>
                  <a:pt x="11041" y="9391"/>
                  <a:pt x="11031" y="9373"/>
                  <a:pt x="11031" y="9356"/>
                </a:cubicBezTo>
                <a:cubicBezTo>
                  <a:pt x="11031" y="9321"/>
                  <a:pt x="11010" y="9286"/>
                  <a:pt x="10989" y="9304"/>
                </a:cubicBezTo>
                <a:cubicBezTo>
                  <a:pt x="10978" y="9304"/>
                  <a:pt x="10968" y="9304"/>
                  <a:pt x="10957" y="9321"/>
                </a:cubicBezTo>
                <a:cubicBezTo>
                  <a:pt x="10947" y="9286"/>
                  <a:pt x="10936" y="9269"/>
                  <a:pt x="10915" y="9251"/>
                </a:cubicBezTo>
                <a:cubicBezTo>
                  <a:pt x="10273" y="8920"/>
                  <a:pt x="9651" y="8640"/>
                  <a:pt x="9083" y="8431"/>
                </a:cubicBezTo>
                <a:cubicBezTo>
                  <a:pt x="9051" y="8413"/>
                  <a:pt x="9030" y="8448"/>
                  <a:pt x="9019" y="8483"/>
                </a:cubicBezTo>
                <a:cubicBezTo>
                  <a:pt x="8567" y="10002"/>
                  <a:pt x="7777" y="11416"/>
                  <a:pt x="6797" y="12464"/>
                </a:cubicBezTo>
                <a:cubicBezTo>
                  <a:pt x="6345" y="12953"/>
                  <a:pt x="5871" y="13337"/>
                  <a:pt x="5386" y="13617"/>
                </a:cubicBezTo>
                <a:cubicBezTo>
                  <a:pt x="5555" y="13459"/>
                  <a:pt x="5702" y="13285"/>
                  <a:pt x="5850" y="13093"/>
                </a:cubicBezTo>
                <a:cubicBezTo>
                  <a:pt x="5860" y="13075"/>
                  <a:pt x="5860" y="13058"/>
                  <a:pt x="5860" y="13023"/>
                </a:cubicBezTo>
                <a:cubicBezTo>
                  <a:pt x="5871" y="13040"/>
                  <a:pt x="5881" y="13040"/>
                  <a:pt x="5892" y="13040"/>
                </a:cubicBezTo>
                <a:cubicBezTo>
                  <a:pt x="5934" y="13023"/>
                  <a:pt x="5923" y="12901"/>
                  <a:pt x="5871" y="12918"/>
                </a:cubicBezTo>
                <a:cubicBezTo>
                  <a:pt x="5839" y="12936"/>
                  <a:pt x="5839" y="12971"/>
                  <a:pt x="5849" y="13005"/>
                </a:cubicBezTo>
                <a:cubicBezTo>
                  <a:pt x="5839" y="12988"/>
                  <a:pt x="5818" y="12971"/>
                  <a:pt x="5797" y="13005"/>
                </a:cubicBezTo>
                <a:cubicBezTo>
                  <a:pt x="5481" y="13442"/>
                  <a:pt x="5112" y="13739"/>
                  <a:pt x="4723" y="13931"/>
                </a:cubicBezTo>
                <a:cubicBezTo>
                  <a:pt x="4501" y="14018"/>
                  <a:pt x="4280" y="14071"/>
                  <a:pt x="4070" y="14123"/>
                </a:cubicBezTo>
                <a:cubicBezTo>
                  <a:pt x="4649" y="13774"/>
                  <a:pt x="5175" y="13215"/>
                  <a:pt x="5607" y="12482"/>
                </a:cubicBezTo>
                <a:cubicBezTo>
                  <a:pt x="5639" y="12429"/>
                  <a:pt x="5586" y="12342"/>
                  <a:pt x="5555" y="12394"/>
                </a:cubicBezTo>
                <a:cubicBezTo>
                  <a:pt x="5070" y="13232"/>
                  <a:pt x="4459" y="13826"/>
                  <a:pt x="3785" y="14140"/>
                </a:cubicBezTo>
                <a:cubicBezTo>
                  <a:pt x="3785" y="14140"/>
                  <a:pt x="3785" y="14140"/>
                  <a:pt x="3775" y="14140"/>
                </a:cubicBezTo>
                <a:cubicBezTo>
                  <a:pt x="4196" y="13791"/>
                  <a:pt x="4596" y="13390"/>
                  <a:pt x="4975" y="12936"/>
                </a:cubicBezTo>
                <a:cubicBezTo>
                  <a:pt x="5017" y="12883"/>
                  <a:pt x="4975" y="12779"/>
                  <a:pt x="4933" y="12831"/>
                </a:cubicBezTo>
                <a:cubicBezTo>
                  <a:pt x="4575" y="13267"/>
                  <a:pt x="4185" y="13652"/>
                  <a:pt x="3785" y="13983"/>
                </a:cubicBezTo>
                <a:cubicBezTo>
                  <a:pt x="3806" y="13914"/>
                  <a:pt x="3827" y="13861"/>
                  <a:pt x="3848" y="13791"/>
                </a:cubicBezTo>
                <a:cubicBezTo>
                  <a:pt x="3891" y="13721"/>
                  <a:pt x="3943" y="13652"/>
                  <a:pt x="3985" y="13599"/>
                </a:cubicBezTo>
                <a:cubicBezTo>
                  <a:pt x="4101" y="13425"/>
                  <a:pt x="4228" y="13267"/>
                  <a:pt x="4343" y="13110"/>
                </a:cubicBezTo>
                <a:cubicBezTo>
                  <a:pt x="4586" y="12813"/>
                  <a:pt x="4828" y="12534"/>
                  <a:pt x="5091" y="12290"/>
                </a:cubicBezTo>
                <a:cubicBezTo>
                  <a:pt x="5133" y="12255"/>
                  <a:pt x="5091" y="12150"/>
                  <a:pt x="5049" y="12185"/>
                </a:cubicBezTo>
                <a:cubicBezTo>
                  <a:pt x="4754" y="12447"/>
                  <a:pt x="4480" y="12761"/>
                  <a:pt x="4217" y="13110"/>
                </a:cubicBezTo>
                <a:cubicBezTo>
                  <a:pt x="4133" y="13232"/>
                  <a:pt x="4049" y="13337"/>
                  <a:pt x="3964" y="13459"/>
                </a:cubicBezTo>
                <a:cubicBezTo>
                  <a:pt x="3975" y="13442"/>
                  <a:pt x="3985" y="13407"/>
                  <a:pt x="3996" y="13390"/>
                </a:cubicBezTo>
                <a:cubicBezTo>
                  <a:pt x="4154" y="13093"/>
                  <a:pt x="4333" y="12831"/>
                  <a:pt x="4501" y="12586"/>
                </a:cubicBezTo>
                <a:cubicBezTo>
                  <a:pt x="4817" y="12115"/>
                  <a:pt x="5154" y="11678"/>
                  <a:pt x="5512" y="11294"/>
                </a:cubicBezTo>
                <a:cubicBezTo>
                  <a:pt x="5555" y="11259"/>
                  <a:pt x="5512" y="11137"/>
                  <a:pt x="5470" y="11189"/>
                </a:cubicBezTo>
                <a:cubicBezTo>
                  <a:pt x="5112" y="11591"/>
                  <a:pt x="4765" y="12028"/>
                  <a:pt x="4438" y="12499"/>
                </a:cubicBezTo>
                <a:cubicBezTo>
                  <a:pt x="4375" y="12604"/>
                  <a:pt x="4301" y="12709"/>
                  <a:pt x="4238" y="12796"/>
                </a:cubicBezTo>
                <a:cubicBezTo>
                  <a:pt x="4681" y="11836"/>
                  <a:pt x="5249" y="10962"/>
                  <a:pt x="5913" y="10264"/>
                </a:cubicBezTo>
                <a:cubicBezTo>
                  <a:pt x="6703" y="9408"/>
                  <a:pt x="7587" y="8850"/>
                  <a:pt x="8440" y="8640"/>
                </a:cubicBezTo>
                <a:cubicBezTo>
                  <a:pt x="8388" y="8675"/>
                  <a:pt x="8335" y="8710"/>
                  <a:pt x="8293" y="8745"/>
                </a:cubicBezTo>
                <a:cubicBezTo>
                  <a:pt x="8103" y="8867"/>
                  <a:pt x="7924" y="9007"/>
                  <a:pt x="7735" y="9164"/>
                </a:cubicBezTo>
                <a:cubicBezTo>
                  <a:pt x="7345" y="9496"/>
                  <a:pt x="6976" y="9862"/>
                  <a:pt x="6618" y="10299"/>
                </a:cubicBezTo>
                <a:cubicBezTo>
                  <a:pt x="6576" y="10351"/>
                  <a:pt x="6618" y="10456"/>
                  <a:pt x="6660" y="10404"/>
                </a:cubicBezTo>
                <a:cubicBezTo>
                  <a:pt x="6987" y="10002"/>
                  <a:pt x="7334" y="9653"/>
                  <a:pt x="7692" y="9339"/>
                </a:cubicBezTo>
                <a:cubicBezTo>
                  <a:pt x="7882" y="9181"/>
                  <a:pt x="8072" y="9024"/>
                  <a:pt x="8261" y="8902"/>
                </a:cubicBezTo>
                <a:cubicBezTo>
                  <a:pt x="8430" y="8797"/>
                  <a:pt x="8588" y="8675"/>
                  <a:pt x="8767" y="8640"/>
                </a:cubicBezTo>
                <a:cubicBezTo>
                  <a:pt x="8409" y="9181"/>
                  <a:pt x="8008" y="9688"/>
                  <a:pt x="7587" y="10107"/>
                </a:cubicBezTo>
                <a:cubicBezTo>
                  <a:pt x="7545" y="10142"/>
                  <a:pt x="7587" y="10247"/>
                  <a:pt x="7629" y="10212"/>
                </a:cubicBezTo>
                <a:cubicBezTo>
                  <a:pt x="8040" y="9793"/>
                  <a:pt x="8430" y="9321"/>
                  <a:pt x="8788" y="8780"/>
                </a:cubicBezTo>
                <a:cubicBezTo>
                  <a:pt x="8377" y="9862"/>
                  <a:pt x="7819" y="10753"/>
                  <a:pt x="7155" y="11416"/>
                </a:cubicBezTo>
                <a:cubicBezTo>
                  <a:pt x="7113" y="11451"/>
                  <a:pt x="7155" y="11556"/>
                  <a:pt x="7197" y="11521"/>
                </a:cubicBezTo>
                <a:cubicBezTo>
                  <a:pt x="7935" y="10788"/>
                  <a:pt x="8556" y="9758"/>
                  <a:pt x="8977" y="8518"/>
                </a:cubicBezTo>
                <a:cubicBezTo>
                  <a:pt x="8998" y="8466"/>
                  <a:pt x="8956" y="8413"/>
                  <a:pt x="8935" y="8431"/>
                </a:cubicBezTo>
                <a:cubicBezTo>
                  <a:pt x="8925" y="8413"/>
                  <a:pt x="8914" y="8396"/>
                  <a:pt x="8904" y="8396"/>
                </a:cubicBezTo>
                <a:cubicBezTo>
                  <a:pt x="7998" y="8081"/>
                  <a:pt x="7218" y="7942"/>
                  <a:pt x="6650" y="8011"/>
                </a:cubicBezTo>
                <a:cubicBezTo>
                  <a:pt x="6692" y="8011"/>
                  <a:pt x="6681" y="8011"/>
                  <a:pt x="6671" y="8011"/>
                </a:cubicBezTo>
                <a:close/>
                <a:moveTo>
                  <a:pt x="10968" y="10037"/>
                </a:moveTo>
                <a:cubicBezTo>
                  <a:pt x="10968" y="10054"/>
                  <a:pt x="10968" y="10054"/>
                  <a:pt x="10957" y="10072"/>
                </a:cubicBezTo>
                <a:cubicBezTo>
                  <a:pt x="10968" y="10054"/>
                  <a:pt x="10968" y="10054"/>
                  <a:pt x="10968" y="10037"/>
                </a:cubicBezTo>
                <a:close/>
                <a:moveTo>
                  <a:pt x="15875" y="12307"/>
                </a:moveTo>
                <a:cubicBezTo>
                  <a:pt x="15875" y="12307"/>
                  <a:pt x="15875" y="12307"/>
                  <a:pt x="15875" y="12307"/>
                </a:cubicBezTo>
                <a:cubicBezTo>
                  <a:pt x="15875" y="12307"/>
                  <a:pt x="15875" y="12307"/>
                  <a:pt x="15875" y="12307"/>
                </a:cubicBezTo>
                <a:cubicBezTo>
                  <a:pt x="15875" y="12307"/>
                  <a:pt x="15875" y="12307"/>
                  <a:pt x="15875" y="12307"/>
                </a:cubicBezTo>
                <a:close/>
                <a:moveTo>
                  <a:pt x="11147" y="8046"/>
                </a:moveTo>
                <a:cubicBezTo>
                  <a:pt x="11147" y="8011"/>
                  <a:pt x="11147" y="7976"/>
                  <a:pt x="11136" y="7959"/>
                </a:cubicBezTo>
                <a:cubicBezTo>
                  <a:pt x="11147" y="7976"/>
                  <a:pt x="11147" y="8011"/>
                  <a:pt x="11147" y="8046"/>
                </a:cubicBezTo>
                <a:close/>
                <a:moveTo>
                  <a:pt x="2037" y="9094"/>
                </a:moveTo>
                <a:cubicBezTo>
                  <a:pt x="2669" y="9251"/>
                  <a:pt x="3311" y="9233"/>
                  <a:pt x="3943" y="9041"/>
                </a:cubicBezTo>
                <a:cubicBezTo>
                  <a:pt x="3985" y="9024"/>
                  <a:pt x="3975" y="8902"/>
                  <a:pt x="3922" y="8919"/>
                </a:cubicBezTo>
                <a:cubicBezTo>
                  <a:pt x="2869" y="9233"/>
                  <a:pt x="1763" y="9041"/>
                  <a:pt x="763" y="8413"/>
                </a:cubicBezTo>
                <a:cubicBezTo>
                  <a:pt x="837" y="8448"/>
                  <a:pt x="910" y="8483"/>
                  <a:pt x="984" y="8518"/>
                </a:cubicBezTo>
                <a:cubicBezTo>
                  <a:pt x="1016" y="8535"/>
                  <a:pt x="1037" y="8483"/>
                  <a:pt x="1026" y="8430"/>
                </a:cubicBezTo>
                <a:cubicBezTo>
                  <a:pt x="1763" y="8779"/>
                  <a:pt x="2543" y="8884"/>
                  <a:pt x="3269" y="8413"/>
                </a:cubicBezTo>
                <a:cubicBezTo>
                  <a:pt x="3311" y="8378"/>
                  <a:pt x="3290" y="8256"/>
                  <a:pt x="3248" y="8290"/>
                </a:cubicBezTo>
                <a:cubicBezTo>
                  <a:pt x="2332" y="8884"/>
                  <a:pt x="1363" y="8535"/>
                  <a:pt x="468" y="8011"/>
                </a:cubicBezTo>
                <a:cubicBezTo>
                  <a:pt x="1079" y="8238"/>
                  <a:pt x="1711" y="8256"/>
                  <a:pt x="2321" y="8046"/>
                </a:cubicBezTo>
                <a:cubicBezTo>
                  <a:pt x="2364" y="8029"/>
                  <a:pt x="2353" y="7906"/>
                  <a:pt x="2300" y="7924"/>
                </a:cubicBezTo>
                <a:cubicBezTo>
                  <a:pt x="1690" y="8133"/>
                  <a:pt x="1058" y="8116"/>
                  <a:pt x="447" y="7889"/>
                </a:cubicBezTo>
                <a:cubicBezTo>
                  <a:pt x="457" y="7889"/>
                  <a:pt x="468" y="7889"/>
                  <a:pt x="478" y="7871"/>
                </a:cubicBezTo>
                <a:cubicBezTo>
                  <a:pt x="605" y="7836"/>
                  <a:pt x="731" y="7802"/>
                  <a:pt x="868" y="7767"/>
                </a:cubicBezTo>
                <a:cubicBezTo>
                  <a:pt x="1121" y="7714"/>
                  <a:pt x="1384" y="7679"/>
                  <a:pt x="1647" y="7679"/>
                </a:cubicBezTo>
                <a:cubicBezTo>
                  <a:pt x="1700" y="7679"/>
                  <a:pt x="1700" y="7557"/>
                  <a:pt x="1647" y="7557"/>
                </a:cubicBezTo>
                <a:cubicBezTo>
                  <a:pt x="1384" y="7557"/>
                  <a:pt x="1131" y="7592"/>
                  <a:pt x="868" y="7644"/>
                </a:cubicBezTo>
                <a:cubicBezTo>
                  <a:pt x="815" y="7662"/>
                  <a:pt x="773" y="7662"/>
                  <a:pt x="721" y="7679"/>
                </a:cubicBezTo>
                <a:cubicBezTo>
                  <a:pt x="973" y="7557"/>
                  <a:pt x="1216" y="7435"/>
                  <a:pt x="1458" y="7295"/>
                </a:cubicBezTo>
                <a:cubicBezTo>
                  <a:pt x="1679" y="7155"/>
                  <a:pt x="1900" y="6998"/>
                  <a:pt x="2132" y="6963"/>
                </a:cubicBezTo>
                <a:cubicBezTo>
                  <a:pt x="2364" y="6928"/>
                  <a:pt x="2585" y="6981"/>
                  <a:pt x="2816" y="7051"/>
                </a:cubicBezTo>
                <a:cubicBezTo>
                  <a:pt x="2858" y="7068"/>
                  <a:pt x="2880" y="6946"/>
                  <a:pt x="2837" y="6928"/>
                </a:cubicBezTo>
                <a:cubicBezTo>
                  <a:pt x="2616" y="6876"/>
                  <a:pt x="2385" y="6824"/>
                  <a:pt x="2163" y="6841"/>
                </a:cubicBezTo>
                <a:cubicBezTo>
                  <a:pt x="1942" y="6859"/>
                  <a:pt x="1742" y="6998"/>
                  <a:pt x="1532" y="7120"/>
                </a:cubicBezTo>
                <a:cubicBezTo>
                  <a:pt x="1152" y="7347"/>
                  <a:pt x="763" y="7540"/>
                  <a:pt x="363" y="7714"/>
                </a:cubicBezTo>
                <a:cubicBezTo>
                  <a:pt x="1237" y="6963"/>
                  <a:pt x="2311" y="6562"/>
                  <a:pt x="3417" y="6579"/>
                </a:cubicBezTo>
                <a:cubicBezTo>
                  <a:pt x="4438" y="6597"/>
                  <a:pt x="5428" y="6963"/>
                  <a:pt x="6260" y="7644"/>
                </a:cubicBezTo>
                <a:cubicBezTo>
                  <a:pt x="5849" y="7382"/>
                  <a:pt x="5418" y="7225"/>
                  <a:pt x="4986" y="7138"/>
                </a:cubicBezTo>
                <a:cubicBezTo>
                  <a:pt x="4975" y="7138"/>
                  <a:pt x="4975" y="7138"/>
                  <a:pt x="4965" y="7138"/>
                </a:cubicBezTo>
                <a:cubicBezTo>
                  <a:pt x="4586" y="6981"/>
                  <a:pt x="4206" y="6841"/>
                  <a:pt x="3817" y="6806"/>
                </a:cubicBezTo>
                <a:cubicBezTo>
                  <a:pt x="3764" y="6806"/>
                  <a:pt x="3764" y="6928"/>
                  <a:pt x="3817" y="6928"/>
                </a:cubicBezTo>
                <a:cubicBezTo>
                  <a:pt x="4670" y="7033"/>
                  <a:pt x="5481" y="7522"/>
                  <a:pt x="6302" y="7889"/>
                </a:cubicBezTo>
                <a:cubicBezTo>
                  <a:pt x="6302" y="7889"/>
                  <a:pt x="6302" y="7889"/>
                  <a:pt x="6302" y="7889"/>
                </a:cubicBezTo>
                <a:cubicBezTo>
                  <a:pt x="6292" y="7889"/>
                  <a:pt x="6292" y="7889"/>
                  <a:pt x="6281" y="7889"/>
                </a:cubicBezTo>
                <a:cubicBezTo>
                  <a:pt x="5386" y="7470"/>
                  <a:pt x="4438" y="7365"/>
                  <a:pt x="3511" y="7575"/>
                </a:cubicBezTo>
                <a:cubicBezTo>
                  <a:pt x="3459" y="7592"/>
                  <a:pt x="3480" y="7697"/>
                  <a:pt x="3533" y="7697"/>
                </a:cubicBezTo>
                <a:cubicBezTo>
                  <a:pt x="4333" y="7522"/>
                  <a:pt x="5133" y="7575"/>
                  <a:pt x="5923" y="7871"/>
                </a:cubicBezTo>
                <a:cubicBezTo>
                  <a:pt x="5355" y="7854"/>
                  <a:pt x="4796" y="7959"/>
                  <a:pt x="4238" y="8168"/>
                </a:cubicBezTo>
                <a:cubicBezTo>
                  <a:pt x="4196" y="8186"/>
                  <a:pt x="4207" y="8308"/>
                  <a:pt x="4259" y="8291"/>
                </a:cubicBezTo>
                <a:cubicBezTo>
                  <a:pt x="4807" y="8081"/>
                  <a:pt x="5365" y="7976"/>
                  <a:pt x="5923" y="7994"/>
                </a:cubicBezTo>
                <a:cubicBezTo>
                  <a:pt x="5660" y="8046"/>
                  <a:pt x="5397" y="8098"/>
                  <a:pt x="5123" y="8116"/>
                </a:cubicBezTo>
                <a:cubicBezTo>
                  <a:pt x="5070" y="8116"/>
                  <a:pt x="5070" y="8238"/>
                  <a:pt x="5123" y="8238"/>
                </a:cubicBezTo>
                <a:cubicBezTo>
                  <a:pt x="5512" y="8203"/>
                  <a:pt x="5902" y="8133"/>
                  <a:pt x="6292" y="8029"/>
                </a:cubicBezTo>
                <a:cubicBezTo>
                  <a:pt x="6292" y="8029"/>
                  <a:pt x="6292" y="8029"/>
                  <a:pt x="6292" y="8029"/>
                </a:cubicBezTo>
                <a:cubicBezTo>
                  <a:pt x="5618" y="8605"/>
                  <a:pt x="4828" y="8570"/>
                  <a:pt x="4080" y="8535"/>
                </a:cubicBezTo>
                <a:cubicBezTo>
                  <a:pt x="4028" y="8535"/>
                  <a:pt x="4028" y="8657"/>
                  <a:pt x="4080" y="8657"/>
                </a:cubicBezTo>
                <a:cubicBezTo>
                  <a:pt x="4902" y="8710"/>
                  <a:pt x="5776" y="8727"/>
                  <a:pt x="6502" y="7976"/>
                </a:cubicBezTo>
                <a:cubicBezTo>
                  <a:pt x="6513" y="7976"/>
                  <a:pt x="6513" y="7976"/>
                  <a:pt x="6524" y="7994"/>
                </a:cubicBezTo>
                <a:cubicBezTo>
                  <a:pt x="6218" y="8308"/>
                  <a:pt x="5839" y="8483"/>
                  <a:pt x="5491" y="8622"/>
                </a:cubicBezTo>
                <a:cubicBezTo>
                  <a:pt x="5112" y="8780"/>
                  <a:pt x="4723" y="8884"/>
                  <a:pt x="4333" y="8937"/>
                </a:cubicBezTo>
                <a:cubicBezTo>
                  <a:pt x="4280" y="8937"/>
                  <a:pt x="4280" y="9059"/>
                  <a:pt x="4333" y="9059"/>
                </a:cubicBezTo>
                <a:cubicBezTo>
                  <a:pt x="4733" y="9007"/>
                  <a:pt x="5123" y="8902"/>
                  <a:pt x="5502" y="8727"/>
                </a:cubicBezTo>
                <a:cubicBezTo>
                  <a:pt x="5755" y="8622"/>
                  <a:pt x="6029" y="8500"/>
                  <a:pt x="6271" y="8326"/>
                </a:cubicBezTo>
                <a:cubicBezTo>
                  <a:pt x="5428" y="8972"/>
                  <a:pt x="4428" y="9321"/>
                  <a:pt x="3396" y="9303"/>
                </a:cubicBezTo>
                <a:cubicBezTo>
                  <a:pt x="2943" y="9321"/>
                  <a:pt x="2479" y="9233"/>
                  <a:pt x="2037" y="9094"/>
                </a:cubicBezTo>
                <a:close/>
                <a:moveTo>
                  <a:pt x="5670" y="7470"/>
                </a:moveTo>
                <a:cubicBezTo>
                  <a:pt x="5797" y="7522"/>
                  <a:pt x="5934" y="7592"/>
                  <a:pt x="6060" y="7662"/>
                </a:cubicBezTo>
                <a:cubicBezTo>
                  <a:pt x="5934" y="7610"/>
                  <a:pt x="5797" y="7540"/>
                  <a:pt x="5670" y="7470"/>
                </a:cubicBezTo>
                <a:close/>
                <a:moveTo>
                  <a:pt x="2701" y="7854"/>
                </a:moveTo>
                <a:cubicBezTo>
                  <a:pt x="2437" y="7784"/>
                  <a:pt x="2163" y="7749"/>
                  <a:pt x="1890" y="7714"/>
                </a:cubicBezTo>
                <a:cubicBezTo>
                  <a:pt x="1837" y="7714"/>
                  <a:pt x="1837" y="7592"/>
                  <a:pt x="1890" y="7592"/>
                </a:cubicBezTo>
                <a:cubicBezTo>
                  <a:pt x="2163" y="7610"/>
                  <a:pt x="2448" y="7662"/>
                  <a:pt x="2722" y="7732"/>
                </a:cubicBezTo>
                <a:cubicBezTo>
                  <a:pt x="2764" y="7732"/>
                  <a:pt x="2753" y="7854"/>
                  <a:pt x="2701" y="7854"/>
                </a:cubicBezTo>
                <a:close/>
                <a:moveTo>
                  <a:pt x="3417" y="6771"/>
                </a:moveTo>
                <a:cubicBezTo>
                  <a:pt x="3501" y="6754"/>
                  <a:pt x="3585" y="6754"/>
                  <a:pt x="3669" y="6806"/>
                </a:cubicBezTo>
                <a:cubicBezTo>
                  <a:pt x="3691" y="6824"/>
                  <a:pt x="3701" y="6841"/>
                  <a:pt x="3691" y="6876"/>
                </a:cubicBezTo>
                <a:cubicBezTo>
                  <a:pt x="3680" y="6911"/>
                  <a:pt x="3669" y="6929"/>
                  <a:pt x="3648" y="6911"/>
                </a:cubicBezTo>
                <a:cubicBezTo>
                  <a:pt x="3627" y="6894"/>
                  <a:pt x="3606" y="6894"/>
                  <a:pt x="3596" y="6894"/>
                </a:cubicBezTo>
                <a:cubicBezTo>
                  <a:pt x="3585" y="6894"/>
                  <a:pt x="3575" y="6894"/>
                  <a:pt x="3564" y="6894"/>
                </a:cubicBezTo>
                <a:cubicBezTo>
                  <a:pt x="3564" y="6894"/>
                  <a:pt x="3564" y="6894"/>
                  <a:pt x="3564" y="6894"/>
                </a:cubicBezTo>
                <a:cubicBezTo>
                  <a:pt x="3564" y="6894"/>
                  <a:pt x="3564" y="6894"/>
                  <a:pt x="3554" y="6894"/>
                </a:cubicBezTo>
                <a:cubicBezTo>
                  <a:pt x="3554" y="6894"/>
                  <a:pt x="3543" y="6894"/>
                  <a:pt x="3543" y="6894"/>
                </a:cubicBezTo>
                <a:cubicBezTo>
                  <a:pt x="3522" y="6894"/>
                  <a:pt x="3501" y="6894"/>
                  <a:pt x="3490" y="6894"/>
                </a:cubicBezTo>
                <a:cubicBezTo>
                  <a:pt x="3480" y="6894"/>
                  <a:pt x="3469" y="6894"/>
                  <a:pt x="3459" y="6894"/>
                </a:cubicBezTo>
                <a:cubicBezTo>
                  <a:pt x="3459" y="6894"/>
                  <a:pt x="3448" y="6894"/>
                  <a:pt x="3448" y="6894"/>
                </a:cubicBezTo>
                <a:cubicBezTo>
                  <a:pt x="3448" y="6894"/>
                  <a:pt x="3448" y="6894"/>
                  <a:pt x="3448" y="6894"/>
                </a:cubicBezTo>
                <a:cubicBezTo>
                  <a:pt x="3448" y="6894"/>
                  <a:pt x="3448" y="6894"/>
                  <a:pt x="3438" y="6894"/>
                </a:cubicBezTo>
                <a:cubicBezTo>
                  <a:pt x="3417" y="6894"/>
                  <a:pt x="3396" y="6894"/>
                  <a:pt x="3396" y="6859"/>
                </a:cubicBezTo>
                <a:cubicBezTo>
                  <a:pt x="3385" y="6824"/>
                  <a:pt x="3396" y="6771"/>
                  <a:pt x="3417" y="6771"/>
                </a:cubicBezTo>
                <a:close/>
                <a:moveTo>
                  <a:pt x="3290" y="6911"/>
                </a:moveTo>
                <a:cubicBezTo>
                  <a:pt x="3248" y="6929"/>
                  <a:pt x="3227" y="6806"/>
                  <a:pt x="3269" y="6789"/>
                </a:cubicBezTo>
                <a:cubicBezTo>
                  <a:pt x="3311" y="6771"/>
                  <a:pt x="3332" y="6894"/>
                  <a:pt x="3290" y="6911"/>
                </a:cubicBezTo>
                <a:close/>
                <a:moveTo>
                  <a:pt x="4154" y="8238"/>
                </a:moveTo>
                <a:cubicBezTo>
                  <a:pt x="4196" y="8221"/>
                  <a:pt x="4217" y="8343"/>
                  <a:pt x="4175" y="8360"/>
                </a:cubicBezTo>
                <a:cubicBezTo>
                  <a:pt x="4122" y="8378"/>
                  <a:pt x="4101" y="8256"/>
                  <a:pt x="4154" y="8238"/>
                </a:cubicBezTo>
                <a:close/>
                <a:moveTo>
                  <a:pt x="3985" y="8500"/>
                </a:moveTo>
                <a:cubicBezTo>
                  <a:pt x="4028" y="8483"/>
                  <a:pt x="4049" y="8605"/>
                  <a:pt x="4007" y="8622"/>
                </a:cubicBezTo>
                <a:cubicBezTo>
                  <a:pt x="3954" y="8640"/>
                  <a:pt x="3933" y="8518"/>
                  <a:pt x="3985" y="8500"/>
                </a:cubicBezTo>
                <a:close/>
                <a:moveTo>
                  <a:pt x="3880" y="8465"/>
                </a:moveTo>
                <a:cubicBezTo>
                  <a:pt x="3922" y="8448"/>
                  <a:pt x="3943" y="8570"/>
                  <a:pt x="3901" y="8587"/>
                </a:cubicBezTo>
                <a:cubicBezTo>
                  <a:pt x="3859" y="8605"/>
                  <a:pt x="3838" y="8483"/>
                  <a:pt x="3880" y="8465"/>
                </a:cubicBezTo>
                <a:close/>
                <a:moveTo>
                  <a:pt x="3385" y="8360"/>
                </a:moveTo>
                <a:cubicBezTo>
                  <a:pt x="3343" y="8378"/>
                  <a:pt x="3322" y="8256"/>
                  <a:pt x="3364" y="8238"/>
                </a:cubicBezTo>
                <a:cubicBezTo>
                  <a:pt x="3406" y="8221"/>
                  <a:pt x="3427" y="8343"/>
                  <a:pt x="3385" y="8360"/>
                </a:cubicBezTo>
                <a:close/>
                <a:moveTo>
                  <a:pt x="3469" y="8273"/>
                </a:moveTo>
                <a:cubicBezTo>
                  <a:pt x="3427" y="8291"/>
                  <a:pt x="3406" y="8168"/>
                  <a:pt x="3448" y="8151"/>
                </a:cubicBezTo>
                <a:cubicBezTo>
                  <a:pt x="3501" y="8133"/>
                  <a:pt x="3522" y="8256"/>
                  <a:pt x="3469" y="8273"/>
                </a:cubicBezTo>
                <a:close/>
                <a:moveTo>
                  <a:pt x="2816" y="7889"/>
                </a:moveTo>
                <a:cubicBezTo>
                  <a:pt x="2774" y="7906"/>
                  <a:pt x="2753" y="7784"/>
                  <a:pt x="2795" y="7767"/>
                </a:cubicBezTo>
                <a:cubicBezTo>
                  <a:pt x="2848" y="7749"/>
                  <a:pt x="2869" y="7854"/>
                  <a:pt x="2816" y="7889"/>
                </a:cubicBezTo>
                <a:close/>
                <a:moveTo>
                  <a:pt x="3027" y="7941"/>
                </a:moveTo>
                <a:cubicBezTo>
                  <a:pt x="2985" y="7959"/>
                  <a:pt x="2964" y="7836"/>
                  <a:pt x="3006" y="7819"/>
                </a:cubicBezTo>
                <a:cubicBezTo>
                  <a:pt x="3059" y="7802"/>
                  <a:pt x="3080" y="7924"/>
                  <a:pt x="3027" y="7941"/>
                </a:cubicBezTo>
                <a:close/>
                <a:moveTo>
                  <a:pt x="5049" y="8151"/>
                </a:moveTo>
                <a:cubicBezTo>
                  <a:pt x="5091" y="8133"/>
                  <a:pt x="5112" y="8256"/>
                  <a:pt x="5070" y="8273"/>
                </a:cubicBezTo>
                <a:cubicBezTo>
                  <a:pt x="5018" y="8290"/>
                  <a:pt x="4996" y="8168"/>
                  <a:pt x="5049" y="8151"/>
                </a:cubicBezTo>
                <a:close/>
                <a:moveTo>
                  <a:pt x="5523" y="3087"/>
                </a:moveTo>
                <a:cubicBezTo>
                  <a:pt x="5481" y="3105"/>
                  <a:pt x="5460" y="2982"/>
                  <a:pt x="5502" y="2965"/>
                </a:cubicBezTo>
                <a:cubicBezTo>
                  <a:pt x="5555" y="2947"/>
                  <a:pt x="5576" y="3070"/>
                  <a:pt x="5523" y="3087"/>
                </a:cubicBezTo>
                <a:close/>
                <a:moveTo>
                  <a:pt x="5586" y="3174"/>
                </a:moveTo>
                <a:cubicBezTo>
                  <a:pt x="5544" y="3192"/>
                  <a:pt x="5523" y="3070"/>
                  <a:pt x="5565" y="3052"/>
                </a:cubicBezTo>
                <a:cubicBezTo>
                  <a:pt x="5618" y="3035"/>
                  <a:pt x="5639" y="3139"/>
                  <a:pt x="5586" y="3174"/>
                </a:cubicBezTo>
                <a:close/>
                <a:moveTo>
                  <a:pt x="6955" y="4763"/>
                </a:moveTo>
                <a:cubicBezTo>
                  <a:pt x="6913" y="4781"/>
                  <a:pt x="6892" y="4659"/>
                  <a:pt x="6934" y="4641"/>
                </a:cubicBezTo>
                <a:cubicBezTo>
                  <a:pt x="6987" y="4624"/>
                  <a:pt x="7008" y="4728"/>
                  <a:pt x="6955" y="4763"/>
                </a:cubicBezTo>
                <a:close/>
                <a:moveTo>
                  <a:pt x="8535" y="7976"/>
                </a:moveTo>
                <a:cubicBezTo>
                  <a:pt x="8166" y="6754"/>
                  <a:pt x="7661" y="5654"/>
                  <a:pt x="7050" y="4728"/>
                </a:cubicBezTo>
                <a:cubicBezTo>
                  <a:pt x="7019" y="4676"/>
                  <a:pt x="7071" y="4589"/>
                  <a:pt x="7103" y="4641"/>
                </a:cubicBezTo>
                <a:cubicBezTo>
                  <a:pt x="7724" y="5566"/>
                  <a:pt x="8230" y="6667"/>
                  <a:pt x="8598" y="7906"/>
                </a:cubicBezTo>
                <a:cubicBezTo>
                  <a:pt x="8630" y="7976"/>
                  <a:pt x="8556" y="8046"/>
                  <a:pt x="8535" y="7976"/>
                </a:cubicBezTo>
                <a:close/>
                <a:moveTo>
                  <a:pt x="7176" y="5951"/>
                </a:moveTo>
                <a:cubicBezTo>
                  <a:pt x="7134" y="5968"/>
                  <a:pt x="7124" y="5898"/>
                  <a:pt x="7134" y="5846"/>
                </a:cubicBezTo>
                <a:cubicBezTo>
                  <a:pt x="7134" y="5846"/>
                  <a:pt x="7124" y="5863"/>
                  <a:pt x="7124" y="5863"/>
                </a:cubicBezTo>
                <a:cubicBezTo>
                  <a:pt x="7082" y="5881"/>
                  <a:pt x="7061" y="5759"/>
                  <a:pt x="7103" y="5741"/>
                </a:cubicBezTo>
                <a:cubicBezTo>
                  <a:pt x="7145" y="5724"/>
                  <a:pt x="7155" y="5793"/>
                  <a:pt x="7145" y="5846"/>
                </a:cubicBezTo>
                <a:cubicBezTo>
                  <a:pt x="7145" y="5846"/>
                  <a:pt x="7155" y="5828"/>
                  <a:pt x="7155" y="5828"/>
                </a:cubicBezTo>
                <a:cubicBezTo>
                  <a:pt x="7198" y="5811"/>
                  <a:pt x="7219" y="5933"/>
                  <a:pt x="7176" y="5951"/>
                </a:cubicBezTo>
                <a:close/>
                <a:moveTo>
                  <a:pt x="6997" y="6282"/>
                </a:moveTo>
                <a:cubicBezTo>
                  <a:pt x="6955" y="6300"/>
                  <a:pt x="6934" y="6178"/>
                  <a:pt x="6976" y="6160"/>
                </a:cubicBezTo>
                <a:cubicBezTo>
                  <a:pt x="7019" y="6143"/>
                  <a:pt x="7040" y="6248"/>
                  <a:pt x="6997" y="6282"/>
                </a:cubicBezTo>
                <a:close/>
                <a:moveTo>
                  <a:pt x="6945" y="6178"/>
                </a:moveTo>
                <a:cubicBezTo>
                  <a:pt x="6903" y="6195"/>
                  <a:pt x="6882" y="6073"/>
                  <a:pt x="6924" y="6055"/>
                </a:cubicBezTo>
                <a:cubicBezTo>
                  <a:pt x="6976" y="6038"/>
                  <a:pt x="6987" y="6160"/>
                  <a:pt x="6945" y="6178"/>
                </a:cubicBezTo>
                <a:close/>
                <a:moveTo>
                  <a:pt x="5744" y="4484"/>
                </a:moveTo>
                <a:cubicBezTo>
                  <a:pt x="5734" y="4484"/>
                  <a:pt x="5723" y="4484"/>
                  <a:pt x="5713" y="4484"/>
                </a:cubicBezTo>
                <a:cubicBezTo>
                  <a:pt x="5649" y="4449"/>
                  <a:pt x="5597" y="4397"/>
                  <a:pt x="5534" y="4362"/>
                </a:cubicBezTo>
                <a:cubicBezTo>
                  <a:pt x="5523" y="4362"/>
                  <a:pt x="5523" y="4344"/>
                  <a:pt x="5512" y="4327"/>
                </a:cubicBezTo>
                <a:cubicBezTo>
                  <a:pt x="5512" y="4309"/>
                  <a:pt x="5512" y="4292"/>
                  <a:pt x="5512" y="4274"/>
                </a:cubicBezTo>
                <a:cubicBezTo>
                  <a:pt x="5512" y="4257"/>
                  <a:pt x="5523" y="4257"/>
                  <a:pt x="5534" y="4239"/>
                </a:cubicBezTo>
                <a:cubicBezTo>
                  <a:pt x="5544" y="4239"/>
                  <a:pt x="5555" y="4239"/>
                  <a:pt x="5565" y="4239"/>
                </a:cubicBezTo>
                <a:cubicBezTo>
                  <a:pt x="5628" y="4274"/>
                  <a:pt x="5681" y="4327"/>
                  <a:pt x="5744" y="4362"/>
                </a:cubicBezTo>
                <a:cubicBezTo>
                  <a:pt x="5755" y="4362"/>
                  <a:pt x="5755" y="4379"/>
                  <a:pt x="5765" y="4397"/>
                </a:cubicBezTo>
                <a:cubicBezTo>
                  <a:pt x="5765" y="4414"/>
                  <a:pt x="5765" y="4432"/>
                  <a:pt x="5765" y="4449"/>
                </a:cubicBezTo>
                <a:cubicBezTo>
                  <a:pt x="5765" y="4466"/>
                  <a:pt x="5755" y="4484"/>
                  <a:pt x="5744" y="4484"/>
                </a:cubicBezTo>
                <a:close/>
                <a:moveTo>
                  <a:pt x="5881" y="4554"/>
                </a:moveTo>
                <a:cubicBezTo>
                  <a:pt x="5839" y="4571"/>
                  <a:pt x="5818" y="4449"/>
                  <a:pt x="5860" y="4432"/>
                </a:cubicBezTo>
                <a:cubicBezTo>
                  <a:pt x="5913" y="4414"/>
                  <a:pt x="5934" y="4536"/>
                  <a:pt x="5881" y="4554"/>
                </a:cubicBezTo>
                <a:close/>
                <a:moveTo>
                  <a:pt x="6239" y="4327"/>
                </a:moveTo>
                <a:cubicBezTo>
                  <a:pt x="6197" y="4344"/>
                  <a:pt x="6176" y="4222"/>
                  <a:pt x="6218" y="4205"/>
                </a:cubicBezTo>
                <a:cubicBezTo>
                  <a:pt x="6271" y="4187"/>
                  <a:pt x="6281" y="4309"/>
                  <a:pt x="6239" y="4327"/>
                </a:cubicBezTo>
                <a:close/>
                <a:moveTo>
                  <a:pt x="9841" y="3297"/>
                </a:moveTo>
                <a:cubicBezTo>
                  <a:pt x="9883" y="3279"/>
                  <a:pt x="9904" y="3401"/>
                  <a:pt x="9862" y="3419"/>
                </a:cubicBezTo>
                <a:cubicBezTo>
                  <a:pt x="9820" y="3436"/>
                  <a:pt x="9799" y="3314"/>
                  <a:pt x="9841" y="3297"/>
                </a:cubicBezTo>
                <a:close/>
                <a:moveTo>
                  <a:pt x="9894" y="3401"/>
                </a:moveTo>
                <a:cubicBezTo>
                  <a:pt x="9936" y="3384"/>
                  <a:pt x="9957" y="3506"/>
                  <a:pt x="9915" y="3524"/>
                </a:cubicBezTo>
                <a:cubicBezTo>
                  <a:pt x="9862" y="3541"/>
                  <a:pt x="9851" y="3419"/>
                  <a:pt x="9894" y="3401"/>
                </a:cubicBezTo>
                <a:close/>
                <a:moveTo>
                  <a:pt x="10009" y="5392"/>
                </a:moveTo>
                <a:cubicBezTo>
                  <a:pt x="9967" y="5409"/>
                  <a:pt x="9946" y="5287"/>
                  <a:pt x="9988" y="5270"/>
                </a:cubicBezTo>
                <a:cubicBezTo>
                  <a:pt x="10041" y="5252"/>
                  <a:pt x="10062" y="5374"/>
                  <a:pt x="10009" y="5392"/>
                </a:cubicBezTo>
                <a:close/>
                <a:moveTo>
                  <a:pt x="10462" y="6213"/>
                </a:moveTo>
                <a:cubicBezTo>
                  <a:pt x="10494" y="6195"/>
                  <a:pt x="10515" y="6248"/>
                  <a:pt x="10504" y="6282"/>
                </a:cubicBezTo>
                <a:cubicBezTo>
                  <a:pt x="10536" y="6300"/>
                  <a:pt x="10546" y="6387"/>
                  <a:pt x="10504" y="6405"/>
                </a:cubicBezTo>
                <a:cubicBezTo>
                  <a:pt x="10473" y="6422"/>
                  <a:pt x="10452" y="6370"/>
                  <a:pt x="10462" y="6335"/>
                </a:cubicBezTo>
                <a:cubicBezTo>
                  <a:pt x="10431" y="6317"/>
                  <a:pt x="10420" y="6230"/>
                  <a:pt x="10462" y="6213"/>
                </a:cubicBezTo>
                <a:close/>
                <a:moveTo>
                  <a:pt x="10283" y="6929"/>
                </a:moveTo>
                <a:cubicBezTo>
                  <a:pt x="10325" y="6911"/>
                  <a:pt x="10346" y="7033"/>
                  <a:pt x="10304" y="7051"/>
                </a:cubicBezTo>
                <a:cubicBezTo>
                  <a:pt x="10262" y="7068"/>
                  <a:pt x="10241" y="6946"/>
                  <a:pt x="10283" y="6929"/>
                </a:cubicBezTo>
                <a:close/>
                <a:moveTo>
                  <a:pt x="10241" y="6824"/>
                </a:moveTo>
                <a:cubicBezTo>
                  <a:pt x="10283" y="6806"/>
                  <a:pt x="10304" y="6929"/>
                  <a:pt x="10262" y="6946"/>
                </a:cubicBezTo>
                <a:cubicBezTo>
                  <a:pt x="10210" y="6963"/>
                  <a:pt x="10188" y="6841"/>
                  <a:pt x="10241" y="6824"/>
                </a:cubicBezTo>
                <a:close/>
                <a:moveTo>
                  <a:pt x="6608" y="10560"/>
                </a:moveTo>
                <a:cubicBezTo>
                  <a:pt x="6566" y="10578"/>
                  <a:pt x="6545" y="10456"/>
                  <a:pt x="6587" y="10438"/>
                </a:cubicBezTo>
                <a:cubicBezTo>
                  <a:pt x="6639" y="10421"/>
                  <a:pt x="6660" y="10543"/>
                  <a:pt x="6608" y="10560"/>
                </a:cubicBezTo>
                <a:close/>
                <a:moveTo>
                  <a:pt x="6513" y="10805"/>
                </a:moveTo>
                <a:cubicBezTo>
                  <a:pt x="6471" y="10822"/>
                  <a:pt x="6450" y="10700"/>
                  <a:pt x="6492" y="10683"/>
                </a:cubicBezTo>
                <a:cubicBezTo>
                  <a:pt x="6545" y="10665"/>
                  <a:pt x="6555" y="10788"/>
                  <a:pt x="6513" y="10805"/>
                </a:cubicBezTo>
                <a:close/>
                <a:moveTo>
                  <a:pt x="7145" y="11626"/>
                </a:moveTo>
                <a:cubicBezTo>
                  <a:pt x="7103" y="11643"/>
                  <a:pt x="7082" y="11521"/>
                  <a:pt x="7124" y="11503"/>
                </a:cubicBezTo>
                <a:cubicBezTo>
                  <a:pt x="7166" y="11486"/>
                  <a:pt x="7187" y="11608"/>
                  <a:pt x="7145" y="11626"/>
                </a:cubicBezTo>
                <a:close/>
                <a:moveTo>
                  <a:pt x="7019" y="11853"/>
                </a:moveTo>
                <a:cubicBezTo>
                  <a:pt x="6976" y="11870"/>
                  <a:pt x="6955" y="11748"/>
                  <a:pt x="6997" y="11730"/>
                </a:cubicBezTo>
                <a:cubicBezTo>
                  <a:pt x="7050" y="11713"/>
                  <a:pt x="7071" y="11818"/>
                  <a:pt x="7019" y="11853"/>
                </a:cubicBezTo>
                <a:close/>
                <a:moveTo>
                  <a:pt x="7513" y="10264"/>
                </a:moveTo>
                <a:cubicBezTo>
                  <a:pt x="7556" y="10246"/>
                  <a:pt x="7577" y="10368"/>
                  <a:pt x="7535" y="10386"/>
                </a:cubicBezTo>
                <a:cubicBezTo>
                  <a:pt x="7492" y="10403"/>
                  <a:pt x="7471" y="10281"/>
                  <a:pt x="7513" y="10264"/>
                </a:cubicBezTo>
                <a:close/>
                <a:moveTo>
                  <a:pt x="5091" y="12813"/>
                </a:moveTo>
                <a:cubicBezTo>
                  <a:pt x="5049" y="12831"/>
                  <a:pt x="5028" y="12708"/>
                  <a:pt x="5070" y="12691"/>
                </a:cubicBezTo>
                <a:cubicBezTo>
                  <a:pt x="5123" y="12673"/>
                  <a:pt x="5144" y="12796"/>
                  <a:pt x="5091" y="12813"/>
                </a:cubicBezTo>
                <a:close/>
                <a:moveTo>
                  <a:pt x="5692" y="12394"/>
                </a:moveTo>
                <a:cubicBezTo>
                  <a:pt x="5649" y="12411"/>
                  <a:pt x="5628" y="12289"/>
                  <a:pt x="5670" y="12272"/>
                </a:cubicBezTo>
                <a:cubicBezTo>
                  <a:pt x="5723" y="12254"/>
                  <a:pt x="5734" y="12377"/>
                  <a:pt x="5692" y="12394"/>
                </a:cubicBezTo>
                <a:close/>
                <a:moveTo>
                  <a:pt x="5734" y="12237"/>
                </a:moveTo>
                <a:cubicBezTo>
                  <a:pt x="5692" y="12254"/>
                  <a:pt x="5670" y="12132"/>
                  <a:pt x="5713" y="12115"/>
                </a:cubicBezTo>
                <a:cubicBezTo>
                  <a:pt x="5765" y="12097"/>
                  <a:pt x="5776" y="12219"/>
                  <a:pt x="5734" y="12237"/>
                </a:cubicBezTo>
                <a:close/>
                <a:moveTo>
                  <a:pt x="5997" y="12900"/>
                </a:moveTo>
                <a:cubicBezTo>
                  <a:pt x="5955" y="12918"/>
                  <a:pt x="5934" y="12796"/>
                  <a:pt x="5976" y="12778"/>
                </a:cubicBezTo>
                <a:cubicBezTo>
                  <a:pt x="6029" y="12761"/>
                  <a:pt x="6039" y="12883"/>
                  <a:pt x="5997" y="12900"/>
                </a:cubicBezTo>
                <a:close/>
                <a:moveTo>
                  <a:pt x="5207" y="12254"/>
                </a:moveTo>
                <a:cubicBezTo>
                  <a:pt x="5165" y="12272"/>
                  <a:pt x="5144" y="12149"/>
                  <a:pt x="5186" y="12132"/>
                </a:cubicBezTo>
                <a:cubicBezTo>
                  <a:pt x="5239" y="12115"/>
                  <a:pt x="5260" y="12237"/>
                  <a:pt x="5207" y="12254"/>
                </a:cubicBezTo>
                <a:close/>
                <a:moveTo>
                  <a:pt x="5692" y="11242"/>
                </a:moveTo>
                <a:cubicBezTo>
                  <a:pt x="5649" y="11259"/>
                  <a:pt x="5628" y="11137"/>
                  <a:pt x="5670" y="11119"/>
                </a:cubicBezTo>
                <a:cubicBezTo>
                  <a:pt x="5713" y="11102"/>
                  <a:pt x="5734" y="11224"/>
                  <a:pt x="5692" y="11242"/>
                </a:cubicBezTo>
                <a:close/>
                <a:moveTo>
                  <a:pt x="9925" y="10892"/>
                </a:moveTo>
                <a:cubicBezTo>
                  <a:pt x="9967" y="10875"/>
                  <a:pt x="9988" y="10997"/>
                  <a:pt x="9946" y="11015"/>
                </a:cubicBezTo>
                <a:cubicBezTo>
                  <a:pt x="9904" y="11049"/>
                  <a:pt x="9883" y="10927"/>
                  <a:pt x="9925" y="10892"/>
                </a:cubicBezTo>
                <a:close/>
                <a:moveTo>
                  <a:pt x="9872" y="12010"/>
                </a:moveTo>
                <a:cubicBezTo>
                  <a:pt x="9915" y="11992"/>
                  <a:pt x="9936" y="12115"/>
                  <a:pt x="9894" y="12132"/>
                </a:cubicBezTo>
                <a:cubicBezTo>
                  <a:pt x="9851" y="12149"/>
                  <a:pt x="9830" y="12027"/>
                  <a:pt x="9872" y="12010"/>
                </a:cubicBezTo>
                <a:close/>
                <a:moveTo>
                  <a:pt x="7819" y="13197"/>
                </a:moveTo>
                <a:cubicBezTo>
                  <a:pt x="7777" y="13215"/>
                  <a:pt x="7756" y="13092"/>
                  <a:pt x="7798" y="13075"/>
                </a:cubicBezTo>
                <a:cubicBezTo>
                  <a:pt x="7850" y="13057"/>
                  <a:pt x="7872" y="13180"/>
                  <a:pt x="7819" y="13197"/>
                </a:cubicBezTo>
                <a:close/>
                <a:moveTo>
                  <a:pt x="7945" y="13040"/>
                </a:moveTo>
                <a:cubicBezTo>
                  <a:pt x="7903" y="13057"/>
                  <a:pt x="7882" y="12935"/>
                  <a:pt x="7924" y="12918"/>
                </a:cubicBezTo>
                <a:cubicBezTo>
                  <a:pt x="7966" y="12900"/>
                  <a:pt x="7987" y="13023"/>
                  <a:pt x="7945" y="13040"/>
                </a:cubicBezTo>
                <a:close/>
                <a:moveTo>
                  <a:pt x="9198" y="12970"/>
                </a:moveTo>
                <a:cubicBezTo>
                  <a:pt x="9241" y="12953"/>
                  <a:pt x="9262" y="13075"/>
                  <a:pt x="9220" y="13092"/>
                </a:cubicBezTo>
                <a:cubicBezTo>
                  <a:pt x="9177" y="13110"/>
                  <a:pt x="9156" y="12988"/>
                  <a:pt x="9198" y="12970"/>
                </a:cubicBezTo>
                <a:close/>
                <a:moveTo>
                  <a:pt x="8040" y="14070"/>
                </a:moveTo>
                <a:cubicBezTo>
                  <a:pt x="7998" y="14088"/>
                  <a:pt x="7977" y="13965"/>
                  <a:pt x="8019" y="13948"/>
                </a:cubicBezTo>
                <a:cubicBezTo>
                  <a:pt x="8061" y="13931"/>
                  <a:pt x="8082" y="14053"/>
                  <a:pt x="8040" y="14070"/>
                </a:cubicBezTo>
                <a:close/>
                <a:moveTo>
                  <a:pt x="8114" y="13878"/>
                </a:moveTo>
                <a:cubicBezTo>
                  <a:pt x="8072" y="13896"/>
                  <a:pt x="8051" y="13773"/>
                  <a:pt x="8093" y="13756"/>
                </a:cubicBezTo>
                <a:cubicBezTo>
                  <a:pt x="8145" y="13738"/>
                  <a:pt x="8166" y="13861"/>
                  <a:pt x="8114" y="13878"/>
                </a:cubicBezTo>
                <a:close/>
                <a:moveTo>
                  <a:pt x="7619" y="14053"/>
                </a:moveTo>
                <a:cubicBezTo>
                  <a:pt x="7577" y="14070"/>
                  <a:pt x="7556" y="13948"/>
                  <a:pt x="7598" y="13930"/>
                </a:cubicBezTo>
                <a:cubicBezTo>
                  <a:pt x="7650" y="13913"/>
                  <a:pt x="7671" y="14035"/>
                  <a:pt x="7619" y="14053"/>
                </a:cubicBezTo>
                <a:close/>
                <a:moveTo>
                  <a:pt x="7724" y="13826"/>
                </a:moveTo>
                <a:cubicBezTo>
                  <a:pt x="7682" y="13843"/>
                  <a:pt x="7661" y="13721"/>
                  <a:pt x="7703" y="13704"/>
                </a:cubicBezTo>
                <a:cubicBezTo>
                  <a:pt x="7756" y="13686"/>
                  <a:pt x="7777" y="13808"/>
                  <a:pt x="7724" y="13826"/>
                </a:cubicBezTo>
                <a:close/>
                <a:moveTo>
                  <a:pt x="8809" y="11661"/>
                </a:moveTo>
                <a:cubicBezTo>
                  <a:pt x="8767" y="11678"/>
                  <a:pt x="8746" y="11556"/>
                  <a:pt x="8788" y="11538"/>
                </a:cubicBezTo>
                <a:cubicBezTo>
                  <a:pt x="8830" y="11521"/>
                  <a:pt x="8851" y="11643"/>
                  <a:pt x="8809" y="11661"/>
                </a:cubicBezTo>
                <a:close/>
                <a:moveTo>
                  <a:pt x="8693" y="11835"/>
                </a:moveTo>
                <a:cubicBezTo>
                  <a:pt x="8651" y="11853"/>
                  <a:pt x="8630" y="11730"/>
                  <a:pt x="8672" y="11713"/>
                </a:cubicBezTo>
                <a:cubicBezTo>
                  <a:pt x="8725" y="11695"/>
                  <a:pt x="8735" y="11818"/>
                  <a:pt x="8693" y="11835"/>
                </a:cubicBezTo>
                <a:close/>
                <a:moveTo>
                  <a:pt x="11568" y="12586"/>
                </a:moveTo>
                <a:cubicBezTo>
                  <a:pt x="11526" y="12603"/>
                  <a:pt x="11505" y="12481"/>
                  <a:pt x="11547" y="12464"/>
                </a:cubicBezTo>
                <a:cubicBezTo>
                  <a:pt x="11589" y="12429"/>
                  <a:pt x="11610" y="12551"/>
                  <a:pt x="11568" y="12586"/>
                </a:cubicBezTo>
                <a:close/>
                <a:moveTo>
                  <a:pt x="11589" y="12743"/>
                </a:moveTo>
                <a:cubicBezTo>
                  <a:pt x="11631" y="12726"/>
                  <a:pt x="11652" y="12848"/>
                  <a:pt x="11610" y="12865"/>
                </a:cubicBezTo>
                <a:cubicBezTo>
                  <a:pt x="11558" y="12883"/>
                  <a:pt x="11547" y="12761"/>
                  <a:pt x="11589" y="12743"/>
                </a:cubicBezTo>
                <a:close/>
                <a:moveTo>
                  <a:pt x="11410" y="12708"/>
                </a:moveTo>
                <a:cubicBezTo>
                  <a:pt x="11452" y="12691"/>
                  <a:pt x="11473" y="12813"/>
                  <a:pt x="11431" y="12831"/>
                </a:cubicBezTo>
                <a:cubicBezTo>
                  <a:pt x="11389" y="12848"/>
                  <a:pt x="11368" y="12726"/>
                  <a:pt x="11410" y="12708"/>
                </a:cubicBezTo>
                <a:close/>
                <a:moveTo>
                  <a:pt x="11905" y="13826"/>
                </a:moveTo>
                <a:cubicBezTo>
                  <a:pt x="11863" y="13843"/>
                  <a:pt x="11842" y="13721"/>
                  <a:pt x="11884" y="13704"/>
                </a:cubicBezTo>
                <a:cubicBezTo>
                  <a:pt x="11926" y="13669"/>
                  <a:pt x="11947" y="13791"/>
                  <a:pt x="11905" y="13826"/>
                </a:cubicBezTo>
                <a:close/>
                <a:moveTo>
                  <a:pt x="11779" y="14035"/>
                </a:moveTo>
                <a:cubicBezTo>
                  <a:pt x="11737" y="14053"/>
                  <a:pt x="11716" y="13931"/>
                  <a:pt x="11758" y="13913"/>
                </a:cubicBezTo>
                <a:cubicBezTo>
                  <a:pt x="11800" y="13896"/>
                  <a:pt x="11821" y="14018"/>
                  <a:pt x="11779" y="14035"/>
                </a:cubicBezTo>
                <a:close/>
                <a:moveTo>
                  <a:pt x="12116" y="12918"/>
                </a:moveTo>
                <a:cubicBezTo>
                  <a:pt x="12074" y="12935"/>
                  <a:pt x="12053" y="12813"/>
                  <a:pt x="12095" y="12795"/>
                </a:cubicBezTo>
                <a:cubicBezTo>
                  <a:pt x="12147" y="12778"/>
                  <a:pt x="12168" y="12900"/>
                  <a:pt x="12116" y="12918"/>
                </a:cubicBezTo>
                <a:close/>
                <a:moveTo>
                  <a:pt x="10410" y="15834"/>
                </a:moveTo>
                <a:cubicBezTo>
                  <a:pt x="10367" y="15851"/>
                  <a:pt x="10346" y="15729"/>
                  <a:pt x="10389" y="15712"/>
                </a:cubicBezTo>
                <a:cubicBezTo>
                  <a:pt x="10431" y="15694"/>
                  <a:pt x="10452" y="15816"/>
                  <a:pt x="10410" y="15834"/>
                </a:cubicBezTo>
                <a:close/>
                <a:moveTo>
                  <a:pt x="10052" y="14891"/>
                </a:moveTo>
                <a:cubicBezTo>
                  <a:pt x="10009" y="14908"/>
                  <a:pt x="9988" y="14786"/>
                  <a:pt x="10030" y="14769"/>
                </a:cubicBezTo>
                <a:cubicBezTo>
                  <a:pt x="10083" y="14751"/>
                  <a:pt x="10094" y="14873"/>
                  <a:pt x="10052" y="14891"/>
                </a:cubicBezTo>
                <a:close/>
                <a:moveTo>
                  <a:pt x="9862" y="15939"/>
                </a:moveTo>
                <a:cubicBezTo>
                  <a:pt x="9820" y="15956"/>
                  <a:pt x="9799" y="15834"/>
                  <a:pt x="9841" y="15816"/>
                </a:cubicBezTo>
                <a:cubicBezTo>
                  <a:pt x="9894" y="15799"/>
                  <a:pt x="9904" y="15921"/>
                  <a:pt x="9862" y="15939"/>
                </a:cubicBezTo>
                <a:close/>
                <a:moveTo>
                  <a:pt x="9936" y="15781"/>
                </a:moveTo>
                <a:cubicBezTo>
                  <a:pt x="9894" y="15799"/>
                  <a:pt x="9872" y="15677"/>
                  <a:pt x="9915" y="15659"/>
                </a:cubicBezTo>
                <a:cubicBezTo>
                  <a:pt x="9967" y="15642"/>
                  <a:pt x="9988" y="15764"/>
                  <a:pt x="9936" y="15781"/>
                </a:cubicBezTo>
                <a:close/>
                <a:moveTo>
                  <a:pt x="11136" y="13878"/>
                </a:moveTo>
                <a:cubicBezTo>
                  <a:pt x="11094" y="13896"/>
                  <a:pt x="11073" y="13773"/>
                  <a:pt x="11115" y="13756"/>
                </a:cubicBezTo>
                <a:cubicBezTo>
                  <a:pt x="11168" y="13738"/>
                  <a:pt x="11189" y="13861"/>
                  <a:pt x="11136" y="13878"/>
                </a:cubicBezTo>
                <a:close/>
                <a:moveTo>
                  <a:pt x="11052" y="14035"/>
                </a:moveTo>
                <a:cubicBezTo>
                  <a:pt x="11010" y="14053"/>
                  <a:pt x="10989" y="13931"/>
                  <a:pt x="11031" y="13913"/>
                </a:cubicBezTo>
                <a:cubicBezTo>
                  <a:pt x="11073" y="13896"/>
                  <a:pt x="11094" y="14018"/>
                  <a:pt x="11052" y="14035"/>
                </a:cubicBezTo>
                <a:close/>
                <a:moveTo>
                  <a:pt x="13664" y="15729"/>
                </a:moveTo>
                <a:cubicBezTo>
                  <a:pt x="13622" y="15747"/>
                  <a:pt x="13601" y="15624"/>
                  <a:pt x="13643" y="15607"/>
                </a:cubicBezTo>
                <a:cubicBezTo>
                  <a:pt x="13695" y="15589"/>
                  <a:pt x="13716" y="15712"/>
                  <a:pt x="13664" y="15729"/>
                </a:cubicBezTo>
                <a:close/>
                <a:moveTo>
                  <a:pt x="13727" y="15624"/>
                </a:moveTo>
                <a:cubicBezTo>
                  <a:pt x="13685" y="15642"/>
                  <a:pt x="13664" y="15519"/>
                  <a:pt x="13706" y="15502"/>
                </a:cubicBezTo>
                <a:cubicBezTo>
                  <a:pt x="13748" y="15485"/>
                  <a:pt x="13769" y="15607"/>
                  <a:pt x="13727" y="15624"/>
                </a:cubicBezTo>
                <a:close/>
                <a:moveTo>
                  <a:pt x="13253" y="15467"/>
                </a:moveTo>
                <a:cubicBezTo>
                  <a:pt x="13211" y="15485"/>
                  <a:pt x="13190" y="15362"/>
                  <a:pt x="13232" y="15345"/>
                </a:cubicBezTo>
                <a:cubicBezTo>
                  <a:pt x="13274" y="15327"/>
                  <a:pt x="13295" y="15450"/>
                  <a:pt x="13253" y="15467"/>
                </a:cubicBezTo>
                <a:close/>
                <a:moveTo>
                  <a:pt x="13422" y="16637"/>
                </a:moveTo>
                <a:cubicBezTo>
                  <a:pt x="13559" y="16515"/>
                  <a:pt x="13685" y="16375"/>
                  <a:pt x="13811" y="16235"/>
                </a:cubicBezTo>
                <a:cubicBezTo>
                  <a:pt x="13853" y="16201"/>
                  <a:pt x="13885" y="16305"/>
                  <a:pt x="13853" y="16340"/>
                </a:cubicBezTo>
                <a:cubicBezTo>
                  <a:pt x="13727" y="16480"/>
                  <a:pt x="13590" y="16602"/>
                  <a:pt x="13464" y="16742"/>
                </a:cubicBezTo>
                <a:cubicBezTo>
                  <a:pt x="13411" y="16777"/>
                  <a:pt x="13380" y="16672"/>
                  <a:pt x="13422" y="16637"/>
                </a:cubicBezTo>
                <a:close/>
                <a:moveTo>
                  <a:pt x="13179" y="17004"/>
                </a:moveTo>
                <a:cubicBezTo>
                  <a:pt x="13137" y="17021"/>
                  <a:pt x="13116" y="16899"/>
                  <a:pt x="13158" y="16882"/>
                </a:cubicBezTo>
                <a:cubicBezTo>
                  <a:pt x="13200" y="16864"/>
                  <a:pt x="13222" y="16986"/>
                  <a:pt x="13179" y="17004"/>
                </a:cubicBezTo>
                <a:close/>
                <a:moveTo>
                  <a:pt x="12516" y="15729"/>
                </a:moveTo>
                <a:cubicBezTo>
                  <a:pt x="12474" y="15747"/>
                  <a:pt x="12453" y="15624"/>
                  <a:pt x="12495" y="15607"/>
                </a:cubicBezTo>
                <a:cubicBezTo>
                  <a:pt x="12548" y="15589"/>
                  <a:pt x="12558" y="15712"/>
                  <a:pt x="12516" y="15729"/>
                </a:cubicBezTo>
                <a:close/>
                <a:moveTo>
                  <a:pt x="12758" y="17126"/>
                </a:moveTo>
                <a:cubicBezTo>
                  <a:pt x="12716" y="17143"/>
                  <a:pt x="12695" y="17021"/>
                  <a:pt x="12737" y="17004"/>
                </a:cubicBezTo>
                <a:cubicBezTo>
                  <a:pt x="12779" y="16986"/>
                  <a:pt x="12800" y="17108"/>
                  <a:pt x="12758" y="17126"/>
                </a:cubicBezTo>
                <a:close/>
                <a:moveTo>
                  <a:pt x="12874" y="16882"/>
                </a:moveTo>
                <a:cubicBezTo>
                  <a:pt x="12832" y="16899"/>
                  <a:pt x="12811" y="16777"/>
                  <a:pt x="12853" y="16759"/>
                </a:cubicBezTo>
                <a:cubicBezTo>
                  <a:pt x="12906" y="16742"/>
                  <a:pt x="12927" y="16864"/>
                  <a:pt x="12874" y="16882"/>
                </a:cubicBezTo>
                <a:close/>
                <a:moveTo>
                  <a:pt x="12400" y="16742"/>
                </a:moveTo>
                <a:cubicBezTo>
                  <a:pt x="12358" y="16759"/>
                  <a:pt x="12337" y="16637"/>
                  <a:pt x="12379" y="16620"/>
                </a:cubicBezTo>
                <a:cubicBezTo>
                  <a:pt x="12421" y="16602"/>
                  <a:pt x="12442" y="16724"/>
                  <a:pt x="12400" y="16742"/>
                </a:cubicBezTo>
                <a:close/>
                <a:moveTo>
                  <a:pt x="12526" y="16689"/>
                </a:moveTo>
                <a:cubicBezTo>
                  <a:pt x="12484" y="16707"/>
                  <a:pt x="12463" y="16585"/>
                  <a:pt x="12505" y="16567"/>
                </a:cubicBezTo>
                <a:cubicBezTo>
                  <a:pt x="12558" y="16550"/>
                  <a:pt x="12579" y="16672"/>
                  <a:pt x="12526" y="16689"/>
                </a:cubicBezTo>
                <a:close/>
                <a:moveTo>
                  <a:pt x="11968" y="17615"/>
                </a:moveTo>
                <a:cubicBezTo>
                  <a:pt x="11926" y="17632"/>
                  <a:pt x="11905" y="17510"/>
                  <a:pt x="11947" y="17493"/>
                </a:cubicBezTo>
                <a:cubicBezTo>
                  <a:pt x="12000" y="17475"/>
                  <a:pt x="12021" y="17597"/>
                  <a:pt x="11968" y="17615"/>
                </a:cubicBezTo>
                <a:close/>
                <a:moveTo>
                  <a:pt x="12116" y="17528"/>
                </a:moveTo>
                <a:cubicBezTo>
                  <a:pt x="12095" y="17528"/>
                  <a:pt x="12084" y="17528"/>
                  <a:pt x="12074" y="17510"/>
                </a:cubicBezTo>
                <a:cubicBezTo>
                  <a:pt x="12074" y="17545"/>
                  <a:pt x="12074" y="17580"/>
                  <a:pt x="12053" y="17580"/>
                </a:cubicBezTo>
                <a:cubicBezTo>
                  <a:pt x="12010" y="17597"/>
                  <a:pt x="11989" y="17475"/>
                  <a:pt x="12031" y="17458"/>
                </a:cubicBezTo>
                <a:cubicBezTo>
                  <a:pt x="12053" y="17458"/>
                  <a:pt x="12063" y="17458"/>
                  <a:pt x="12074" y="17475"/>
                </a:cubicBezTo>
                <a:cubicBezTo>
                  <a:pt x="12074" y="17440"/>
                  <a:pt x="12074" y="17405"/>
                  <a:pt x="12095" y="17405"/>
                </a:cubicBezTo>
                <a:cubicBezTo>
                  <a:pt x="12147" y="17388"/>
                  <a:pt x="12168" y="17493"/>
                  <a:pt x="12116" y="17528"/>
                </a:cubicBezTo>
                <a:close/>
                <a:moveTo>
                  <a:pt x="15581" y="9006"/>
                </a:moveTo>
                <a:cubicBezTo>
                  <a:pt x="15623" y="8989"/>
                  <a:pt x="15644" y="9111"/>
                  <a:pt x="15602" y="9129"/>
                </a:cubicBezTo>
                <a:cubicBezTo>
                  <a:pt x="15549" y="9146"/>
                  <a:pt x="15538" y="9024"/>
                  <a:pt x="15581" y="9006"/>
                </a:cubicBezTo>
                <a:close/>
                <a:moveTo>
                  <a:pt x="15528" y="8745"/>
                </a:moveTo>
                <a:cubicBezTo>
                  <a:pt x="15570" y="8727"/>
                  <a:pt x="15591" y="8849"/>
                  <a:pt x="15549" y="8867"/>
                </a:cubicBezTo>
                <a:cubicBezTo>
                  <a:pt x="15496" y="8884"/>
                  <a:pt x="15475" y="8762"/>
                  <a:pt x="15528" y="8745"/>
                </a:cubicBezTo>
                <a:close/>
                <a:moveTo>
                  <a:pt x="15581" y="7243"/>
                </a:moveTo>
                <a:cubicBezTo>
                  <a:pt x="15623" y="7225"/>
                  <a:pt x="15644" y="7348"/>
                  <a:pt x="15602" y="7365"/>
                </a:cubicBezTo>
                <a:cubicBezTo>
                  <a:pt x="15559" y="7383"/>
                  <a:pt x="15538" y="7260"/>
                  <a:pt x="15581" y="7243"/>
                </a:cubicBezTo>
                <a:close/>
                <a:moveTo>
                  <a:pt x="15602" y="7470"/>
                </a:moveTo>
                <a:cubicBezTo>
                  <a:pt x="15644" y="7452"/>
                  <a:pt x="15665" y="7575"/>
                  <a:pt x="15623" y="7592"/>
                </a:cubicBezTo>
                <a:cubicBezTo>
                  <a:pt x="15570" y="7610"/>
                  <a:pt x="15549" y="7487"/>
                  <a:pt x="15602" y="7470"/>
                </a:cubicBezTo>
                <a:close/>
                <a:moveTo>
                  <a:pt x="15033" y="8570"/>
                </a:moveTo>
                <a:cubicBezTo>
                  <a:pt x="14991" y="8587"/>
                  <a:pt x="14970" y="8465"/>
                  <a:pt x="15012" y="8448"/>
                </a:cubicBezTo>
                <a:cubicBezTo>
                  <a:pt x="15054" y="8430"/>
                  <a:pt x="15075" y="8552"/>
                  <a:pt x="15033" y="8570"/>
                </a:cubicBezTo>
                <a:close/>
                <a:moveTo>
                  <a:pt x="15043" y="8692"/>
                </a:moveTo>
                <a:cubicBezTo>
                  <a:pt x="15086" y="8675"/>
                  <a:pt x="15107" y="8797"/>
                  <a:pt x="15065" y="8814"/>
                </a:cubicBezTo>
                <a:cubicBezTo>
                  <a:pt x="15022" y="8832"/>
                  <a:pt x="15001" y="8710"/>
                  <a:pt x="15043" y="8692"/>
                </a:cubicBezTo>
                <a:close/>
                <a:moveTo>
                  <a:pt x="15043" y="10665"/>
                </a:moveTo>
                <a:cubicBezTo>
                  <a:pt x="15086" y="10648"/>
                  <a:pt x="15107" y="10770"/>
                  <a:pt x="15065" y="10788"/>
                </a:cubicBezTo>
                <a:cubicBezTo>
                  <a:pt x="15012" y="10805"/>
                  <a:pt x="14991" y="10700"/>
                  <a:pt x="15043" y="10665"/>
                </a:cubicBezTo>
                <a:close/>
                <a:moveTo>
                  <a:pt x="15223" y="10176"/>
                </a:moveTo>
                <a:cubicBezTo>
                  <a:pt x="15265" y="10159"/>
                  <a:pt x="15286" y="10281"/>
                  <a:pt x="15244" y="10299"/>
                </a:cubicBezTo>
                <a:cubicBezTo>
                  <a:pt x="15191" y="10316"/>
                  <a:pt x="15170" y="10194"/>
                  <a:pt x="15223" y="10176"/>
                </a:cubicBezTo>
                <a:close/>
                <a:moveTo>
                  <a:pt x="15223" y="9984"/>
                </a:moveTo>
                <a:cubicBezTo>
                  <a:pt x="15265" y="9967"/>
                  <a:pt x="15286" y="10089"/>
                  <a:pt x="15244" y="10107"/>
                </a:cubicBezTo>
                <a:cubicBezTo>
                  <a:pt x="15191" y="10124"/>
                  <a:pt x="15170" y="10002"/>
                  <a:pt x="15223" y="9984"/>
                </a:cubicBezTo>
                <a:close/>
                <a:moveTo>
                  <a:pt x="15538" y="9757"/>
                </a:moveTo>
                <a:cubicBezTo>
                  <a:pt x="15581" y="9740"/>
                  <a:pt x="15602" y="9862"/>
                  <a:pt x="15560" y="9880"/>
                </a:cubicBezTo>
                <a:cubicBezTo>
                  <a:pt x="15517" y="9897"/>
                  <a:pt x="15496" y="9792"/>
                  <a:pt x="15538" y="9757"/>
                </a:cubicBezTo>
                <a:close/>
                <a:moveTo>
                  <a:pt x="14843" y="7138"/>
                </a:moveTo>
                <a:cubicBezTo>
                  <a:pt x="14885" y="7121"/>
                  <a:pt x="14907" y="7243"/>
                  <a:pt x="14864" y="7260"/>
                </a:cubicBezTo>
                <a:cubicBezTo>
                  <a:pt x="14812" y="7278"/>
                  <a:pt x="14791" y="7156"/>
                  <a:pt x="14843" y="7138"/>
                </a:cubicBezTo>
                <a:close/>
                <a:moveTo>
                  <a:pt x="15033" y="6300"/>
                </a:moveTo>
                <a:cubicBezTo>
                  <a:pt x="15075" y="6282"/>
                  <a:pt x="15096" y="6405"/>
                  <a:pt x="15054" y="6422"/>
                </a:cubicBezTo>
                <a:cubicBezTo>
                  <a:pt x="15012" y="6440"/>
                  <a:pt x="14991" y="6317"/>
                  <a:pt x="15033" y="6300"/>
                </a:cubicBezTo>
                <a:close/>
                <a:moveTo>
                  <a:pt x="14485" y="7068"/>
                </a:moveTo>
                <a:cubicBezTo>
                  <a:pt x="14527" y="7051"/>
                  <a:pt x="14549" y="7173"/>
                  <a:pt x="14506" y="7190"/>
                </a:cubicBezTo>
                <a:cubicBezTo>
                  <a:pt x="14454" y="7208"/>
                  <a:pt x="14443" y="7103"/>
                  <a:pt x="14485" y="7068"/>
                </a:cubicBezTo>
                <a:close/>
                <a:moveTo>
                  <a:pt x="12600" y="5392"/>
                </a:moveTo>
                <a:cubicBezTo>
                  <a:pt x="12558" y="5409"/>
                  <a:pt x="12537" y="5287"/>
                  <a:pt x="12579" y="5270"/>
                </a:cubicBezTo>
                <a:cubicBezTo>
                  <a:pt x="12632" y="5252"/>
                  <a:pt x="12653" y="5374"/>
                  <a:pt x="12600" y="5392"/>
                </a:cubicBezTo>
                <a:close/>
                <a:moveTo>
                  <a:pt x="11842" y="6544"/>
                </a:moveTo>
                <a:cubicBezTo>
                  <a:pt x="11800" y="6562"/>
                  <a:pt x="11779" y="6440"/>
                  <a:pt x="11821" y="6422"/>
                </a:cubicBezTo>
                <a:cubicBezTo>
                  <a:pt x="11863" y="6405"/>
                  <a:pt x="11884" y="6527"/>
                  <a:pt x="11842" y="6544"/>
                </a:cubicBezTo>
                <a:close/>
                <a:moveTo>
                  <a:pt x="11842" y="6736"/>
                </a:moveTo>
                <a:cubicBezTo>
                  <a:pt x="11800" y="6754"/>
                  <a:pt x="11779" y="6632"/>
                  <a:pt x="11821" y="6614"/>
                </a:cubicBezTo>
                <a:cubicBezTo>
                  <a:pt x="11873" y="6597"/>
                  <a:pt x="11895" y="6719"/>
                  <a:pt x="11842" y="6736"/>
                </a:cubicBezTo>
                <a:close/>
                <a:moveTo>
                  <a:pt x="12716" y="6440"/>
                </a:moveTo>
                <a:cubicBezTo>
                  <a:pt x="12674" y="6457"/>
                  <a:pt x="12653" y="6335"/>
                  <a:pt x="12695" y="6317"/>
                </a:cubicBezTo>
                <a:cubicBezTo>
                  <a:pt x="12748" y="6300"/>
                  <a:pt x="12769" y="6422"/>
                  <a:pt x="12716" y="6440"/>
                </a:cubicBezTo>
                <a:close/>
                <a:moveTo>
                  <a:pt x="12863" y="7889"/>
                </a:moveTo>
                <a:cubicBezTo>
                  <a:pt x="12821" y="7906"/>
                  <a:pt x="12800" y="7784"/>
                  <a:pt x="12842" y="7767"/>
                </a:cubicBezTo>
                <a:cubicBezTo>
                  <a:pt x="12885" y="7749"/>
                  <a:pt x="12906" y="7871"/>
                  <a:pt x="12863" y="7889"/>
                </a:cubicBezTo>
                <a:close/>
                <a:moveTo>
                  <a:pt x="12368" y="7924"/>
                </a:moveTo>
                <a:cubicBezTo>
                  <a:pt x="12326" y="7941"/>
                  <a:pt x="12305" y="7819"/>
                  <a:pt x="12347" y="7802"/>
                </a:cubicBezTo>
                <a:cubicBezTo>
                  <a:pt x="12400" y="7784"/>
                  <a:pt x="12421" y="7906"/>
                  <a:pt x="12368" y="7924"/>
                </a:cubicBezTo>
                <a:close/>
                <a:moveTo>
                  <a:pt x="12358" y="7714"/>
                </a:moveTo>
                <a:cubicBezTo>
                  <a:pt x="12316" y="7732"/>
                  <a:pt x="12295" y="7610"/>
                  <a:pt x="12337" y="7592"/>
                </a:cubicBezTo>
                <a:cubicBezTo>
                  <a:pt x="12379" y="7575"/>
                  <a:pt x="12400" y="7697"/>
                  <a:pt x="12358" y="7714"/>
                </a:cubicBezTo>
                <a:close/>
                <a:moveTo>
                  <a:pt x="12253" y="5060"/>
                </a:moveTo>
                <a:cubicBezTo>
                  <a:pt x="12211" y="5078"/>
                  <a:pt x="12189" y="4955"/>
                  <a:pt x="12232" y="4938"/>
                </a:cubicBezTo>
                <a:cubicBezTo>
                  <a:pt x="12274" y="4920"/>
                  <a:pt x="12295" y="5043"/>
                  <a:pt x="12253" y="5060"/>
                </a:cubicBezTo>
                <a:close/>
                <a:moveTo>
                  <a:pt x="12263" y="5374"/>
                </a:moveTo>
                <a:cubicBezTo>
                  <a:pt x="12221" y="5392"/>
                  <a:pt x="12200" y="5270"/>
                  <a:pt x="12242" y="5252"/>
                </a:cubicBezTo>
                <a:cubicBezTo>
                  <a:pt x="12284" y="5235"/>
                  <a:pt x="12316" y="5357"/>
                  <a:pt x="12263" y="5374"/>
                </a:cubicBezTo>
                <a:close/>
                <a:moveTo>
                  <a:pt x="11831" y="5182"/>
                </a:moveTo>
                <a:cubicBezTo>
                  <a:pt x="11789" y="5200"/>
                  <a:pt x="11768" y="5078"/>
                  <a:pt x="11810" y="5060"/>
                </a:cubicBezTo>
                <a:cubicBezTo>
                  <a:pt x="11863" y="5043"/>
                  <a:pt x="11873" y="5147"/>
                  <a:pt x="11831" y="518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2447925"/>
            <a:ext cx="8466930" cy="2127279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4660150"/>
            <a:ext cx="8466930" cy="12016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532022" y="2765379"/>
            <a:ext cx="1701800" cy="27563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532022" y="3045130"/>
            <a:ext cx="1701800" cy="27563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532022" y="3324881"/>
            <a:ext cx="1701800" cy="27563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897C59-303D-43EB-830D-58B293D336AC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152ED50A-6A6E-F947-9C61-612AB82A8287}"/>
              </a:ext>
            </a:extLst>
          </p:cNvPr>
          <p:cNvSpPr/>
          <p:nvPr userDrawn="1"/>
        </p:nvSpPr>
        <p:spPr>
          <a:xfrm>
            <a:off x="0" y="4930512"/>
            <a:ext cx="1702071" cy="1927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76" y="18817"/>
                </a:moveTo>
                <a:cubicBezTo>
                  <a:pt x="3684" y="19304"/>
                  <a:pt x="3071" y="19783"/>
                  <a:pt x="2449" y="20253"/>
                </a:cubicBezTo>
                <a:cubicBezTo>
                  <a:pt x="1847" y="20705"/>
                  <a:pt x="1235" y="21148"/>
                  <a:pt x="632" y="21556"/>
                </a:cubicBezTo>
                <a:cubicBezTo>
                  <a:pt x="1134" y="20191"/>
                  <a:pt x="1255" y="18462"/>
                  <a:pt x="893" y="16619"/>
                </a:cubicBezTo>
                <a:cubicBezTo>
                  <a:pt x="703" y="15653"/>
                  <a:pt x="391" y="14731"/>
                  <a:pt x="0" y="13889"/>
                </a:cubicBezTo>
                <a:lnTo>
                  <a:pt x="0" y="21130"/>
                </a:lnTo>
                <a:cubicBezTo>
                  <a:pt x="110" y="21290"/>
                  <a:pt x="231" y="21449"/>
                  <a:pt x="351" y="21600"/>
                </a:cubicBezTo>
                <a:lnTo>
                  <a:pt x="7709" y="21600"/>
                </a:lnTo>
                <a:cubicBezTo>
                  <a:pt x="7046" y="21396"/>
                  <a:pt x="6364" y="21237"/>
                  <a:pt x="5651" y="21139"/>
                </a:cubicBezTo>
                <a:cubicBezTo>
                  <a:pt x="4035" y="20918"/>
                  <a:pt x="2529" y="21033"/>
                  <a:pt x="1265" y="21414"/>
                </a:cubicBezTo>
                <a:cubicBezTo>
                  <a:pt x="1716" y="21095"/>
                  <a:pt x="2168" y="20767"/>
                  <a:pt x="2620" y="20430"/>
                </a:cubicBezTo>
                <a:cubicBezTo>
                  <a:pt x="3222" y="19978"/>
                  <a:pt x="3824" y="19508"/>
                  <a:pt x="4396" y="19030"/>
                </a:cubicBezTo>
                <a:cubicBezTo>
                  <a:pt x="5912" y="19854"/>
                  <a:pt x="7799" y="20377"/>
                  <a:pt x="9796" y="20439"/>
                </a:cubicBezTo>
                <a:cubicBezTo>
                  <a:pt x="11854" y="20501"/>
                  <a:pt x="13671" y="20058"/>
                  <a:pt x="14986" y="19269"/>
                </a:cubicBezTo>
                <a:cubicBezTo>
                  <a:pt x="13450" y="18400"/>
                  <a:pt x="11503" y="17842"/>
                  <a:pt x="9445" y="17780"/>
                </a:cubicBezTo>
                <a:cubicBezTo>
                  <a:pt x="7698" y="17727"/>
                  <a:pt x="6123" y="18046"/>
                  <a:pt x="4888" y="18622"/>
                </a:cubicBezTo>
                <a:cubicBezTo>
                  <a:pt x="5832" y="17824"/>
                  <a:pt x="6735" y="17009"/>
                  <a:pt x="7568" y="16202"/>
                </a:cubicBezTo>
                <a:cubicBezTo>
                  <a:pt x="9224" y="16894"/>
                  <a:pt x="11312" y="17222"/>
                  <a:pt x="13530" y="17044"/>
                </a:cubicBezTo>
                <a:cubicBezTo>
                  <a:pt x="15829" y="16858"/>
                  <a:pt x="17876" y="16167"/>
                  <a:pt x="19372" y="15183"/>
                </a:cubicBezTo>
                <a:cubicBezTo>
                  <a:pt x="17696" y="14447"/>
                  <a:pt x="15538" y="14084"/>
                  <a:pt x="13239" y="14270"/>
                </a:cubicBezTo>
                <a:cubicBezTo>
                  <a:pt x="11232" y="14430"/>
                  <a:pt x="9425" y="14970"/>
                  <a:pt x="8000" y="15768"/>
                </a:cubicBezTo>
                <a:cubicBezTo>
                  <a:pt x="9003" y="14766"/>
                  <a:pt x="9897" y="13783"/>
                  <a:pt x="10629" y="12870"/>
                </a:cubicBezTo>
                <a:cubicBezTo>
                  <a:pt x="12446" y="13100"/>
                  <a:pt x="14574" y="12861"/>
                  <a:pt x="16652" y="12098"/>
                </a:cubicBezTo>
                <a:cubicBezTo>
                  <a:pt x="18780" y="11319"/>
                  <a:pt x="20496" y="10113"/>
                  <a:pt x="21600" y="8775"/>
                </a:cubicBezTo>
                <a:cubicBezTo>
                  <a:pt x="19753" y="8518"/>
                  <a:pt x="17575" y="8739"/>
                  <a:pt x="15447" y="9528"/>
                </a:cubicBezTo>
                <a:cubicBezTo>
                  <a:pt x="13771" y="10140"/>
                  <a:pt x="12356" y="11017"/>
                  <a:pt x="11292" y="12010"/>
                </a:cubicBezTo>
                <a:cubicBezTo>
                  <a:pt x="11854" y="11230"/>
                  <a:pt x="12275" y="10512"/>
                  <a:pt x="12526" y="9892"/>
                </a:cubicBezTo>
                <a:cubicBezTo>
                  <a:pt x="14052" y="8925"/>
                  <a:pt x="15437" y="7463"/>
                  <a:pt x="16391" y="5628"/>
                </a:cubicBezTo>
                <a:cubicBezTo>
                  <a:pt x="17394" y="3705"/>
                  <a:pt x="17746" y="1711"/>
                  <a:pt x="17515" y="0"/>
                </a:cubicBezTo>
                <a:cubicBezTo>
                  <a:pt x="15889" y="957"/>
                  <a:pt x="14403" y="2482"/>
                  <a:pt x="13400" y="4414"/>
                </a:cubicBezTo>
                <a:cubicBezTo>
                  <a:pt x="12426" y="6275"/>
                  <a:pt x="12065" y="8199"/>
                  <a:pt x="12255" y="9874"/>
                </a:cubicBezTo>
                <a:cubicBezTo>
                  <a:pt x="11884" y="10760"/>
                  <a:pt x="11151" y="11859"/>
                  <a:pt x="10158" y="13065"/>
                </a:cubicBezTo>
                <a:cubicBezTo>
                  <a:pt x="10800" y="11584"/>
                  <a:pt x="11021" y="9776"/>
                  <a:pt x="10700" y="7871"/>
                </a:cubicBezTo>
                <a:cubicBezTo>
                  <a:pt x="10348" y="5859"/>
                  <a:pt x="9445" y="4095"/>
                  <a:pt x="8241" y="2836"/>
                </a:cubicBezTo>
                <a:cubicBezTo>
                  <a:pt x="7508" y="4361"/>
                  <a:pt x="7237" y="6275"/>
                  <a:pt x="7578" y="8296"/>
                </a:cubicBezTo>
                <a:cubicBezTo>
                  <a:pt x="7919" y="10281"/>
                  <a:pt x="8803" y="12019"/>
                  <a:pt x="9987" y="13277"/>
                </a:cubicBezTo>
                <a:cubicBezTo>
                  <a:pt x="9335" y="14048"/>
                  <a:pt x="8592" y="14855"/>
                  <a:pt x="7759" y="15679"/>
                </a:cubicBezTo>
                <a:cubicBezTo>
                  <a:pt x="8110" y="14181"/>
                  <a:pt x="8040" y="12435"/>
                  <a:pt x="7458" y="10672"/>
                </a:cubicBezTo>
                <a:cubicBezTo>
                  <a:pt x="6815" y="8713"/>
                  <a:pt x="5651" y="7082"/>
                  <a:pt x="4256" y="5965"/>
                </a:cubicBezTo>
                <a:cubicBezTo>
                  <a:pt x="3764" y="7560"/>
                  <a:pt x="3774" y="9493"/>
                  <a:pt x="4426" y="11451"/>
                </a:cubicBezTo>
                <a:cubicBezTo>
                  <a:pt x="5039" y="13313"/>
                  <a:pt x="6133" y="14890"/>
                  <a:pt x="7428" y="15998"/>
                </a:cubicBezTo>
                <a:cubicBezTo>
                  <a:pt x="6544" y="16858"/>
                  <a:pt x="5571" y="17736"/>
                  <a:pt x="4557" y="18586"/>
                </a:cubicBezTo>
                <a:cubicBezTo>
                  <a:pt x="4828" y="17204"/>
                  <a:pt x="4707" y="15537"/>
                  <a:pt x="4115" y="13791"/>
                </a:cubicBezTo>
                <a:cubicBezTo>
                  <a:pt x="3463" y="11877"/>
                  <a:pt x="2359" y="10211"/>
                  <a:pt x="1074" y="9014"/>
                </a:cubicBezTo>
                <a:cubicBezTo>
                  <a:pt x="683" y="10476"/>
                  <a:pt x="773" y="12302"/>
                  <a:pt x="1425" y="14217"/>
                </a:cubicBezTo>
                <a:cubicBezTo>
                  <a:pt x="2038" y="16043"/>
                  <a:pt x="3061" y="17638"/>
                  <a:pt x="4276" y="1881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C0C9CD5F-E444-C94C-B2B3-90D9D8FFB44E}"/>
              </a:ext>
            </a:extLst>
          </p:cNvPr>
          <p:cNvSpPr/>
          <p:nvPr userDrawn="1"/>
        </p:nvSpPr>
        <p:spPr>
          <a:xfrm>
            <a:off x="9476900" y="453839"/>
            <a:ext cx="2634364" cy="1213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87" extrusionOk="0">
                <a:moveTo>
                  <a:pt x="21590" y="20164"/>
                </a:moveTo>
                <a:cubicBezTo>
                  <a:pt x="21080" y="18130"/>
                  <a:pt x="20091" y="16277"/>
                  <a:pt x="18633" y="14628"/>
                </a:cubicBezTo>
                <a:cubicBezTo>
                  <a:pt x="17717" y="13589"/>
                  <a:pt x="16645" y="12685"/>
                  <a:pt x="15427" y="11894"/>
                </a:cubicBezTo>
                <a:cubicBezTo>
                  <a:pt x="15448" y="9906"/>
                  <a:pt x="15219" y="7805"/>
                  <a:pt x="14782" y="5975"/>
                </a:cubicBezTo>
                <a:cubicBezTo>
                  <a:pt x="14313" y="4009"/>
                  <a:pt x="13637" y="2472"/>
                  <a:pt x="12877" y="1636"/>
                </a:cubicBezTo>
                <a:cubicBezTo>
                  <a:pt x="12856" y="1614"/>
                  <a:pt x="12835" y="1614"/>
                  <a:pt x="12825" y="1636"/>
                </a:cubicBezTo>
                <a:cubicBezTo>
                  <a:pt x="12804" y="1659"/>
                  <a:pt x="12793" y="1704"/>
                  <a:pt x="12793" y="1727"/>
                </a:cubicBezTo>
                <a:cubicBezTo>
                  <a:pt x="12741" y="3828"/>
                  <a:pt x="12960" y="6087"/>
                  <a:pt x="13428" y="8053"/>
                </a:cubicBezTo>
                <a:cubicBezTo>
                  <a:pt x="13751" y="9409"/>
                  <a:pt x="14178" y="10561"/>
                  <a:pt x="14657" y="11420"/>
                </a:cubicBezTo>
                <a:cubicBezTo>
                  <a:pt x="14459" y="11307"/>
                  <a:pt x="14261" y="11194"/>
                  <a:pt x="14063" y="11103"/>
                </a:cubicBezTo>
                <a:cubicBezTo>
                  <a:pt x="13689" y="10900"/>
                  <a:pt x="13304" y="10719"/>
                  <a:pt x="12918" y="10561"/>
                </a:cubicBezTo>
                <a:cubicBezTo>
                  <a:pt x="12835" y="8550"/>
                  <a:pt x="12492" y="6472"/>
                  <a:pt x="11950" y="4732"/>
                </a:cubicBezTo>
                <a:cubicBezTo>
                  <a:pt x="11378" y="2902"/>
                  <a:pt x="10618" y="1546"/>
                  <a:pt x="9816" y="913"/>
                </a:cubicBezTo>
                <a:cubicBezTo>
                  <a:pt x="9795" y="891"/>
                  <a:pt x="9775" y="913"/>
                  <a:pt x="9764" y="936"/>
                </a:cubicBezTo>
                <a:cubicBezTo>
                  <a:pt x="9754" y="959"/>
                  <a:pt x="9743" y="1004"/>
                  <a:pt x="9743" y="1049"/>
                </a:cubicBezTo>
                <a:cubicBezTo>
                  <a:pt x="9806" y="3150"/>
                  <a:pt x="10149" y="5319"/>
                  <a:pt x="10722" y="7149"/>
                </a:cubicBezTo>
                <a:cubicBezTo>
                  <a:pt x="11138" y="8482"/>
                  <a:pt x="11648" y="9544"/>
                  <a:pt x="12200" y="10290"/>
                </a:cubicBezTo>
                <a:cubicBezTo>
                  <a:pt x="11680" y="10109"/>
                  <a:pt x="11159" y="9951"/>
                  <a:pt x="10639" y="9816"/>
                </a:cubicBezTo>
                <a:cubicBezTo>
                  <a:pt x="10451" y="7759"/>
                  <a:pt x="9952" y="5658"/>
                  <a:pt x="9233" y="3896"/>
                </a:cubicBezTo>
                <a:cubicBezTo>
                  <a:pt x="8484" y="2043"/>
                  <a:pt x="7537" y="665"/>
                  <a:pt x="6579" y="10"/>
                </a:cubicBezTo>
                <a:cubicBezTo>
                  <a:pt x="6558" y="-13"/>
                  <a:pt x="6537" y="10"/>
                  <a:pt x="6527" y="32"/>
                </a:cubicBezTo>
                <a:cubicBezTo>
                  <a:pt x="6516" y="55"/>
                  <a:pt x="6506" y="100"/>
                  <a:pt x="6506" y="145"/>
                </a:cubicBezTo>
                <a:cubicBezTo>
                  <a:pt x="6673" y="2292"/>
                  <a:pt x="7183" y="4483"/>
                  <a:pt x="7932" y="6359"/>
                </a:cubicBezTo>
                <a:cubicBezTo>
                  <a:pt x="8505" y="7782"/>
                  <a:pt x="9181" y="8912"/>
                  <a:pt x="9910" y="9657"/>
                </a:cubicBezTo>
                <a:cubicBezTo>
                  <a:pt x="9275" y="9544"/>
                  <a:pt x="8682" y="9499"/>
                  <a:pt x="8140" y="9522"/>
                </a:cubicBezTo>
                <a:cubicBezTo>
                  <a:pt x="7682" y="7669"/>
                  <a:pt x="6912" y="5974"/>
                  <a:pt x="5975" y="4732"/>
                </a:cubicBezTo>
                <a:cubicBezTo>
                  <a:pt x="5007" y="3444"/>
                  <a:pt x="3924" y="2744"/>
                  <a:pt x="2936" y="2744"/>
                </a:cubicBezTo>
                <a:cubicBezTo>
                  <a:pt x="2904" y="2744"/>
                  <a:pt x="2883" y="2744"/>
                  <a:pt x="2863" y="2811"/>
                </a:cubicBezTo>
                <a:cubicBezTo>
                  <a:pt x="2852" y="2856"/>
                  <a:pt x="2852" y="2902"/>
                  <a:pt x="2863" y="2924"/>
                </a:cubicBezTo>
                <a:cubicBezTo>
                  <a:pt x="3321" y="4867"/>
                  <a:pt x="4112" y="6630"/>
                  <a:pt x="5080" y="7918"/>
                </a:cubicBezTo>
                <a:cubicBezTo>
                  <a:pt x="5715" y="8754"/>
                  <a:pt x="6392" y="9341"/>
                  <a:pt x="7068" y="9657"/>
                </a:cubicBezTo>
                <a:cubicBezTo>
                  <a:pt x="6714" y="9748"/>
                  <a:pt x="6412" y="9861"/>
                  <a:pt x="6163" y="10019"/>
                </a:cubicBezTo>
                <a:cubicBezTo>
                  <a:pt x="5215" y="9341"/>
                  <a:pt x="4101" y="9251"/>
                  <a:pt x="3008" y="9725"/>
                </a:cubicBezTo>
                <a:cubicBezTo>
                  <a:pt x="1843" y="10222"/>
                  <a:pt x="781" y="11352"/>
                  <a:pt x="21" y="12911"/>
                </a:cubicBezTo>
                <a:cubicBezTo>
                  <a:pt x="10" y="12934"/>
                  <a:pt x="0" y="12979"/>
                  <a:pt x="0" y="13024"/>
                </a:cubicBezTo>
                <a:cubicBezTo>
                  <a:pt x="0" y="13069"/>
                  <a:pt x="21" y="13092"/>
                  <a:pt x="31" y="13114"/>
                </a:cubicBezTo>
                <a:cubicBezTo>
                  <a:pt x="1010" y="13905"/>
                  <a:pt x="2186" y="14041"/>
                  <a:pt x="3352" y="13544"/>
                </a:cubicBezTo>
                <a:cubicBezTo>
                  <a:pt x="4476" y="13046"/>
                  <a:pt x="5507" y="11985"/>
                  <a:pt x="6256" y="10539"/>
                </a:cubicBezTo>
                <a:cubicBezTo>
                  <a:pt x="6683" y="10267"/>
                  <a:pt x="7266" y="10132"/>
                  <a:pt x="7963" y="10087"/>
                </a:cubicBezTo>
                <a:cubicBezTo>
                  <a:pt x="7172" y="10697"/>
                  <a:pt x="6381" y="11804"/>
                  <a:pt x="5725" y="13227"/>
                </a:cubicBezTo>
                <a:cubicBezTo>
                  <a:pt x="4955" y="14899"/>
                  <a:pt x="4393" y="16910"/>
                  <a:pt x="4133" y="18921"/>
                </a:cubicBezTo>
                <a:cubicBezTo>
                  <a:pt x="4133" y="18944"/>
                  <a:pt x="4122" y="18966"/>
                  <a:pt x="4122" y="18989"/>
                </a:cubicBezTo>
                <a:cubicBezTo>
                  <a:pt x="4122" y="18989"/>
                  <a:pt x="4122" y="18989"/>
                  <a:pt x="4122" y="18989"/>
                </a:cubicBezTo>
                <a:cubicBezTo>
                  <a:pt x="4112" y="19056"/>
                  <a:pt x="4101" y="19124"/>
                  <a:pt x="4101" y="19192"/>
                </a:cubicBezTo>
                <a:cubicBezTo>
                  <a:pt x="4101" y="19237"/>
                  <a:pt x="4101" y="19282"/>
                  <a:pt x="4112" y="19305"/>
                </a:cubicBezTo>
                <a:cubicBezTo>
                  <a:pt x="4122" y="19328"/>
                  <a:pt x="4143" y="19350"/>
                  <a:pt x="4164" y="19328"/>
                </a:cubicBezTo>
                <a:cubicBezTo>
                  <a:pt x="5142" y="18830"/>
                  <a:pt x="6121" y="17610"/>
                  <a:pt x="6933" y="15848"/>
                </a:cubicBezTo>
                <a:cubicBezTo>
                  <a:pt x="7714" y="14154"/>
                  <a:pt x="8286" y="12098"/>
                  <a:pt x="8536" y="10064"/>
                </a:cubicBezTo>
                <a:cubicBezTo>
                  <a:pt x="9015" y="10087"/>
                  <a:pt x="9535" y="10132"/>
                  <a:pt x="10066" y="10245"/>
                </a:cubicBezTo>
                <a:cubicBezTo>
                  <a:pt x="9285" y="11081"/>
                  <a:pt x="8578" y="12391"/>
                  <a:pt x="7984" y="14041"/>
                </a:cubicBezTo>
                <a:cubicBezTo>
                  <a:pt x="7308" y="15938"/>
                  <a:pt x="6870" y="18130"/>
                  <a:pt x="6756" y="20231"/>
                </a:cubicBezTo>
                <a:cubicBezTo>
                  <a:pt x="6745" y="20254"/>
                  <a:pt x="6745" y="20276"/>
                  <a:pt x="6756" y="20299"/>
                </a:cubicBezTo>
                <a:cubicBezTo>
                  <a:pt x="6756" y="20344"/>
                  <a:pt x="6745" y="20389"/>
                  <a:pt x="6745" y="20435"/>
                </a:cubicBezTo>
                <a:cubicBezTo>
                  <a:pt x="6745" y="20480"/>
                  <a:pt x="6756" y="20525"/>
                  <a:pt x="6766" y="20548"/>
                </a:cubicBezTo>
                <a:cubicBezTo>
                  <a:pt x="6777" y="20570"/>
                  <a:pt x="6797" y="20570"/>
                  <a:pt x="6818" y="20570"/>
                </a:cubicBezTo>
                <a:cubicBezTo>
                  <a:pt x="7755" y="19802"/>
                  <a:pt x="8650" y="18288"/>
                  <a:pt x="9348" y="16323"/>
                </a:cubicBezTo>
                <a:cubicBezTo>
                  <a:pt x="9993" y="14492"/>
                  <a:pt x="10430" y="12369"/>
                  <a:pt x="10566" y="10335"/>
                </a:cubicBezTo>
                <a:cubicBezTo>
                  <a:pt x="11170" y="10471"/>
                  <a:pt x="11794" y="10674"/>
                  <a:pt x="12408" y="10923"/>
                </a:cubicBezTo>
                <a:cubicBezTo>
                  <a:pt x="11690" y="11759"/>
                  <a:pt x="11013" y="13069"/>
                  <a:pt x="10430" y="14718"/>
                </a:cubicBezTo>
                <a:cubicBezTo>
                  <a:pt x="9754" y="16661"/>
                  <a:pt x="9285" y="18898"/>
                  <a:pt x="9108" y="21022"/>
                </a:cubicBezTo>
                <a:cubicBezTo>
                  <a:pt x="9108" y="21067"/>
                  <a:pt x="9108" y="21112"/>
                  <a:pt x="9129" y="21135"/>
                </a:cubicBezTo>
                <a:cubicBezTo>
                  <a:pt x="9150" y="21158"/>
                  <a:pt x="9171" y="21180"/>
                  <a:pt x="9192" y="21158"/>
                </a:cubicBezTo>
                <a:cubicBezTo>
                  <a:pt x="10025" y="20389"/>
                  <a:pt x="10857" y="18898"/>
                  <a:pt x="11534" y="16978"/>
                </a:cubicBezTo>
                <a:cubicBezTo>
                  <a:pt x="12158" y="15170"/>
                  <a:pt x="12617" y="13092"/>
                  <a:pt x="12814" y="11103"/>
                </a:cubicBezTo>
                <a:cubicBezTo>
                  <a:pt x="13210" y="11261"/>
                  <a:pt x="13595" y="11442"/>
                  <a:pt x="13970" y="11646"/>
                </a:cubicBezTo>
                <a:cubicBezTo>
                  <a:pt x="14303" y="11826"/>
                  <a:pt x="14636" y="12007"/>
                  <a:pt x="14948" y="12210"/>
                </a:cubicBezTo>
                <a:cubicBezTo>
                  <a:pt x="14178" y="12843"/>
                  <a:pt x="13397" y="14018"/>
                  <a:pt x="12710" y="15532"/>
                </a:cubicBezTo>
                <a:cubicBezTo>
                  <a:pt x="11929" y="17272"/>
                  <a:pt x="11347" y="19373"/>
                  <a:pt x="11055" y="21429"/>
                </a:cubicBezTo>
                <a:cubicBezTo>
                  <a:pt x="11045" y="21474"/>
                  <a:pt x="11055" y="21519"/>
                  <a:pt x="11065" y="21542"/>
                </a:cubicBezTo>
                <a:cubicBezTo>
                  <a:pt x="11076" y="21564"/>
                  <a:pt x="11086" y="21587"/>
                  <a:pt x="11107" y="21587"/>
                </a:cubicBezTo>
                <a:cubicBezTo>
                  <a:pt x="11107" y="21587"/>
                  <a:pt x="11118" y="21587"/>
                  <a:pt x="11118" y="21587"/>
                </a:cubicBezTo>
                <a:cubicBezTo>
                  <a:pt x="11992" y="21045"/>
                  <a:pt x="12898" y="19779"/>
                  <a:pt x="13678" y="18040"/>
                </a:cubicBezTo>
                <a:cubicBezTo>
                  <a:pt x="14417" y="16390"/>
                  <a:pt x="14990" y="14402"/>
                  <a:pt x="15292" y="12436"/>
                </a:cubicBezTo>
                <a:cubicBezTo>
                  <a:pt x="15292" y="12436"/>
                  <a:pt x="15292" y="12436"/>
                  <a:pt x="15292" y="12436"/>
                </a:cubicBezTo>
                <a:cubicBezTo>
                  <a:pt x="16499" y="13205"/>
                  <a:pt x="17561" y="14131"/>
                  <a:pt x="18456" y="15148"/>
                </a:cubicBezTo>
                <a:cubicBezTo>
                  <a:pt x="19862" y="16729"/>
                  <a:pt x="20819" y="18514"/>
                  <a:pt x="21309" y="20457"/>
                </a:cubicBezTo>
                <a:cubicBezTo>
                  <a:pt x="21319" y="20480"/>
                  <a:pt x="21329" y="20503"/>
                  <a:pt x="21340" y="20525"/>
                </a:cubicBezTo>
                <a:cubicBezTo>
                  <a:pt x="21350" y="20525"/>
                  <a:pt x="21371" y="20525"/>
                  <a:pt x="21381" y="20525"/>
                </a:cubicBezTo>
                <a:lnTo>
                  <a:pt x="21496" y="20389"/>
                </a:lnTo>
                <a:cubicBezTo>
                  <a:pt x="21590" y="20277"/>
                  <a:pt x="21600" y="20209"/>
                  <a:pt x="21590" y="20164"/>
                </a:cubicBezTo>
                <a:close/>
                <a:moveTo>
                  <a:pt x="3935" y="3196"/>
                </a:moveTo>
                <a:cubicBezTo>
                  <a:pt x="3810" y="3150"/>
                  <a:pt x="3685" y="3105"/>
                  <a:pt x="3560" y="3060"/>
                </a:cubicBezTo>
                <a:cubicBezTo>
                  <a:pt x="3685" y="3105"/>
                  <a:pt x="3810" y="3150"/>
                  <a:pt x="3935" y="3196"/>
                </a:cubicBezTo>
                <a:close/>
                <a:moveTo>
                  <a:pt x="3716" y="5116"/>
                </a:moveTo>
                <a:cubicBezTo>
                  <a:pt x="3789" y="5297"/>
                  <a:pt x="3862" y="5455"/>
                  <a:pt x="3935" y="5613"/>
                </a:cubicBezTo>
                <a:cubicBezTo>
                  <a:pt x="3851" y="5455"/>
                  <a:pt x="3779" y="5274"/>
                  <a:pt x="3716" y="5116"/>
                </a:cubicBezTo>
                <a:close/>
                <a:moveTo>
                  <a:pt x="489" y="13092"/>
                </a:moveTo>
                <a:cubicBezTo>
                  <a:pt x="531" y="13092"/>
                  <a:pt x="562" y="13114"/>
                  <a:pt x="604" y="13114"/>
                </a:cubicBezTo>
                <a:cubicBezTo>
                  <a:pt x="583" y="13114"/>
                  <a:pt x="562" y="13114"/>
                  <a:pt x="541" y="13114"/>
                </a:cubicBezTo>
                <a:cubicBezTo>
                  <a:pt x="520" y="13114"/>
                  <a:pt x="500" y="13092"/>
                  <a:pt x="489" y="13092"/>
                </a:cubicBezTo>
                <a:close/>
                <a:moveTo>
                  <a:pt x="3352" y="13272"/>
                </a:moveTo>
                <a:cubicBezTo>
                  <a:pt x="2915" y="13453"/>
                  <a:pt x="2477" y="13566"/>
                  <a:pt x="2051" y="13566"/>
                </a:cubicBezTo>
                <a:cubicBezTo>
                  <a:pt x="2644" y="13476"/>
                  <a:pt x="3237" y="13205"/>
                  <a:pt x="3799" y="12708"/>
                </a:cubicBezTo>
                <a:cubicBezTo>
                  <a:pt x="3841" y="12662"/>
                  <a:pt x="3820" y="12527"/>
                  <a:pt x="3779" y="12549"/>
                </a:cubicBezTo>
                <a:cubicBezTo>
                  <a:pt x="2831" y="13363"/>
                  <a:pt x="1790" y="13634"/>
                  <a:pt x="791" y="13272"/>
                </a:cubicBezTo>
                <a:cubicBezTo>
                  <a:pt x="864" y="13272"/>
                  <a:pt x="937" y="13295"/>
                  <a:pt x="999" y="13318"/>
                </a:cubicBezTo>
                <a:cubicBezTo>
                  <a:pt x="1030" y="13340"/>
                  <a:pt x="1051" y="13250"/>
                  <a:pt x="1041" y="13205"/>
                </a:cubicBezTo>
                <a:cubicBezTo>
                  <a:pt x="1770" y="13295"/>
                  <a:pt x="2488" y="13114"/>
                  <a:pt x="3112" y="12233"/>
                </a:cubicBezTo>
                <a:cubicBezTo>
                  <a:pt x="3154" y="12188"/>
                  <a:pt x="3112" y="12053"/>
                  <a:pt x="3081" y="12098"/>
                </a:cubicBezTo>
                <a:cubicBezTo>
                  <a:pt x="2311" y="13205"/>
                  <a:pt x="1364" y="13205"/>
                  <a:pt x="479" y="12934"/>
                </a:cubicBezTo>
                <a:cubicBezTo>
                  <a:pt x="1072" y="12956"/>
                  <a:pt x="1655" y="12685"/>
                  <a:pt x="2207" y="12188"/>
                </a:cubicBezTo>
                <a:cubicBezTo>
                  <a:pt x="2248" y="12143"/>
                  <a:pt x="2217" y="12007"/>
                  <a:pt x="2176" y="12053"/>
                </a:cubicBezTo>
                <a:cubicBezTo>
                  <a:pt x="1634" y="12572"/>
                  <a:pt x="1051" y="12798"/>
                  <a:pt x="458" y="12776"/>
                </a:cubicBezTo>
                <a:cubicBezTo>
                  <a:pt x="468" y="12776"/>
                  <a:pt x="479" y="12753"/>
                  <a:pt x="479" y="12753"/>
                </a:cubicBezTo>
                <a:cubicBezTo>
                  <a:pt x="593" y="12640"/>
                  <a:pt x="708" y="12550"/>
                  <a:pt x="833" y="12459"/>
                </a:cubicBezTo>
                <a:cubicBezTo>
                  <a:pt x="1062" y="12279"/>
                  <a:pt x="1301" y="12143"/>
                  <a:pt x="1541" y="12030"/>
                </a:cubicBezTo>
                <a:cubicBezTo>
                  <a:pt x="1582" y="12007"/>
                  <a:pt x="1561" y="11849"/>
                  <a:pt x="1520" y="11872"/>
                </a:cubicBezTo>
                <a:cubicBezTo>
                  <a:pt x="1291" y="11985"/>
                  <a:pt x="1062" y="12120"/>
                  <a:pt x="833" y="12301"/>
                </a:cubicBezTo>
                <a:cubicBezTo>
                  <a:pt x="781" y="12346"/>
                  <a:pt x="729" y="12391"/>
                  <a:pt x="677" y="12414"/>
                </a:cubicBezTo>
                <a:cubicBezTo>
                  <a:pt x="885" y="12165"/>
                  <a:pt x="1093" y="11917"/>
                  <a:pt x="1301" y="11646"/>
                </a:cubicBezTo>
                <a:cubicBezTo>
                  <a:pt x="1488" y="11397"/>
                  <a:pt x="1655" y="11126"/>
                  <a:pt x="1863" y="10968"/>
                </a:cubicBezTo>
                <a:cubicBezTo>
                  <a:pt x="2082" y="10810"/>
                  <a:pt x="2311" y="10787"/>
                  <a:pt x="2540" y="10742"/>
                </a:cubicBezTo>
                <a:cubicBezTo>
                  <a:pt x="2581" y="10742"/>
                  <a:pt x="2581" y="10584"/>
                  <a:pt x="2540" y="10584"/>
                </a:cubicBezTo>
                <a:cubicBezTo>
                  <a:pt x="2321" y="10607"/>
                  <a:pt x="2113" y="10629"/>
                  <a:pt x="1905" y="10765"/>
                </a:cubicBezTo>
                <a:cubicBezTo>
                  <a:pt x="1697" y="10900"/>
                  <a:pt x="1520" y="11149"/>
                  <a:pt x="1343" y="11397"/>
                </a:cubicBezTo>
                <a:cubicBezTo>
                  <a:pt x="1020" y="11826"/>
                  <a:pt x="687" y="12233"/>
                  <a:pt x="354" y="12595"/>
                </a:cubicBezTo>
                <a:cubicBezTo>
                  <a:pt x="1072" y="11307"/>
                  <a:pt x="2019" y="10380"/>
                  <a:pt x="3050" y="9929"/>
                </a:cubicBezTo>
                <a:cubicBezTo>
                  <a:pt x="3997" y="9522"/>
                  <a:pt x="4965" y="9544"/>
                  <a:pt x="5808" y="10019"/>
                </a:cubicBezTo>
                <a:cubicBezTo>
                  <a:pt x="5402" y="9883"/>
                  <a:pt x="4986" y="9861"/>
                  <a:pt x="4580" y="9951"/>
                </a:cubicBezTo>
                <a:cubicBezTo>
                  <a:pt x="4570" y="9951"/>
                  <a:pt x="4570" y="9951"/>
                  <a:pt x="4559" y="9974"/>
                </a:cubicBezTo>
                <a:cubicBezTo>
                  <a:pt x="4185" y="9951"/>
                  <a:pt x="3820" y="9951"/>
                  <a:pt x="3445" y="10064"/>
                </a:cubicBezTo>
                <a:cubicBezTo>
                  <a:pt x="3404" y="10087"/>
                  <a:pt x="3425" y="10222"/>
                  <a:pt x="3466" y="10222"/>
                </a:cubicBezTo>
                <a:cubicBezTo>
                  <a:pt x="4268" y="9974"/>
                  <a:pt x="5080" y="10245"/>
                  <a:pt x="5881" y="10335"/>
                </a:cubicBezTo>
                <a:cubicBezTo>
                  <a:pt x="5881" y="10335"/>
                  <a:pt x="5881" y="10335"/>
                  <a:pt x="5881" y="10335"/>
                </a:cubicBezTo>
                <a:cubicBezTo>
                  <a:pt x="5871" y="10335"/>
                  <a:pt x="5871" y="10335"/>
                  <a:pt x="5861" y="10335"/>
                </a:cubicBezTo>
                <a:cubicBezTo>
                  <a:pt x="4986" y="10200"/>
                  <a:pt x="4101" y="10471"/>
                  <a:pt x="3269" y="11126"/>
                </a:cubicBezTo>
                <a:cubicBezTo>
                  <a:pt x="3227" y="11149"/>
                  <a:pt x="3248" y="11307"/>
                  <a:pt x="3289" y="11284"/>
                </a:cubicBezTo>
                <a:cubicBezTo>
                  <a:pt x="4008" y="10719"/>
                  <a:pt x="4767" y="10448"/>
                  <a:pt x="5527" y="10471"/>
                </a:cubicBezTo>
                <a:cubicBezTo>
                  <a:pt x="4996" y="10697"/>
                  <a:pt x="4486" y="11058"/>
                  <a:pt x="3997" y="11555"/>
                </a:cubicBezTo>
                <a:cubicBezTo>
                  <a:pt x="3956" y="11601"/>
                  <a:pt x="3987" y="11736"/>
                  <a:pt x="4028" y="11691"/>
                </a:cubicBezTo>
                <a:cubicBezTo>
                  <a:pt x="4507" y="11194"/>
                  <a:pt x="5017" y="10832"/>
                  <a:pt x="5527" y="10629"/>
                </a:cubicBezTo>
                <a:cubicBezTo>
                  <a:pt x="5288" y="10810"/>
                  <a:pt x="5038" y="10968"/>
                  <a:pt x="4799" y="11126"/>
                </a:cubicBezTo>
                <a:cubicBezTo>
                  <a:pt x="4757" y="11149"/>
                  <a:pt x="4778" y="11307"/>
                  <a:pt x="4820" y="11284"/>
                </a:cubicBezTo>
                <a:cubicBezTo>
                  <a:pt x="5184" y="11081"/>
                  <a:pt x="5527" y="10832"/>
                  <a:pt x="5871" y="10539"/>
                </a:cubicBezTo>
                <a:cubicBezTo>
                  <a:pt x="5871" y="10539"/>
                  <a:pt x="5871" y="10539"/>
                  <a:pt x="5871" y="10539"/>
                </a:cubicBezTo>
                <a:cubicBezTo>
                  <a:pt x="5309" y="11533"/>
                  <a:pt x="4570" y="11827"/>
                  <a:pt x="3883" y="12098"/>
                </a:cubicBezTo>
                <a:cubicBezTo>
                  <a:pt x="3841" y="12120"/>
                  <a:pt x="3862" y="12256"/>
                  <a:pt x="3903" y="12256"/>
                </a:cubicBezTo>
                <a:cubicBezTo>
                  <a:pt x="4674" y="11962"/>
                  <a:pt x="5486" y="11623"/>
                  <a:pt x="6058" y="10403"/>
                </a:cubicBezTo>
                <a:cubicBezTo>
                  <a:pt x="6069" y="10403"/>
                  <a:pt x="6069" y="10403"/>
                  <a:pt x="6079" y="10403"/>
                </a:cubicBezTo>
                <a:cubicBezTo>
                  <a:pt x="5840" y="10923"/>
                  <a:pt x="5496" y="11284"/>
                  <a:pt x="5194" y="11623"/>
                </a:cubicBezTo>
                <a:cubicBezTo>
                  <a:pt x="4861" y="11985"/>
                  <a:pt x="4518" y="12278"/>
                  <a:pt x="4174" y="12504"/>
                </a:cubicBezTo>
                <a:cubicBezTo>
                  <a:pt x="4132" y="12527"/>
                  <a:pt x="4153" y="12685"/>
                  <a:pt x="4195" y="12663"/>
                </a:cubicBezTo>
                <a:cubicBezTo>
                  <a:pt x="4549" y="12437"/>
                  <a:pt x="4903" y="12143"/>
                  <a:pt x="5236" y="11781"/>
                </a:cubicBezTo>
                <a:cubicBezTo>
                  <a:pt x="5455" y="11556"/>
                  <a:pt x="5684" y="11307"/>
                  <a:pt x="5892" y="10991"/>
                </a:cubicBezTo>
                <a:cubicBezTo>
                  <a:pt x="5184" y="12030"/>
                  <a:pt x="4299" y="12866"/>
                  <a:pt x="3352" y="13272"/>
                </a:cubicBezTo>
                <a:close/>
                <a:moveTo>
                  <a:pt x="5590" y="10132"/>
                </a:moveTo>
                <a:cubicBezTo>
                  <a:pt x="5465" y="10109"/>
                  <a:pt x="5340" y="10087"/>
                  <a:pt x="5226" y="10087"/>
                </a:cubicBezTo>
                <a:cubicBezTo>
                  <a:pt x="5350" y="10087"/>
                  <a:pt x="5475" y="10109"/>
                  <a:pt x="5590" y="10132"/>
                </a:cubicBezTo>
                <a:close/>
                <a:moveTo>
                  <a:pt x="15240" y="12256"/>
                </a:moveTo>
                <a:cubicBezTo>
                  <a:pt x="15229" y="12256"/>
                  <a:pt x="15229" y="12278"/>
                  <a:pt x="15229" y="12301"/>
                </a:cubicBezTo>
                <a:cubicBezTo>
                  <a:pt x="15229" y="12324"/>
                  <a:pt x="15229" y="12324"/>
                  <a:pt x="15219" y="12346"/>
                </a:cubicBezTo>
                <a:cubicBezTo>
                  <a:pt x="15219" y="12324"/>
                  <a:pt x="15208" y="12301"/>
                  <a:pt x="15198" y="12278"/>
                </a:cubicBezTo>
                <a:cubicBezTo>
                  <a:pt x="15219" y="12278"/>
                  <a:pt x="15229" y="12278"/>
                  <a:pt x="15240" y="12256"/>
                </a:cubicBezTo>
                <a:cubicBezTo>
                  <a:pt x="15240" y="12256"/>
                  <a:pt x="15240" y="12256"/>
                  <a:pt x="15240" y="12256"/>
                </a:cubicBezTo>
                <a:cubicBezTo>
                  <a:pt x="15240" y="12256"/>
                  <a:pt x="15240" y="12256"/>
                  <a:pt x="15240" y="12256"/>
                </a:cubicBezTo>
                <a:close/>
                <a:moveTo>
                  <a:pt x="13647" y="17814"/>
                </a:moveTo>
                <a:cubicBezTo>
                  <a:pt x="13314" y="18559"/>
                  <a:pt x="12950" y="19237"/>
                  <a:pt x="12585" y="19780"/>
                </a:cubicBezTo>
                <a:cubicBezTo>
                  <a:pt x="12825" y="19418"/>
                  <a:pt x="13043" y="19011"/>
                  <a:pt x="13251" y="18582"/>
                </a:cubicBezTo>
                <a:cubicBezTo>
                  <a:pt x="13283" y="18514"/>
                  <a:pt x="13231" y="18401"/>
                  <a:pt x="13199" y="18469"/>
                </a:cubicBezTo>
                <a:cubicBezTo>
                  <a:pt x="12762" y="19418"/>
                  <a:pt x="12252" y="20186"/>
                  <a:pt x="11690" y="20751"/>
                </a:cubicBezTo>
                <a:cubicBezTo>
                  <a:pt x="12117" y="20277"/>
                  <a:pt x="12512" y="19689"/>
                  <a:pt x="12856" y="18944"/>
                </a:cubicBezTo>
                <a:cubicBezTo>
                  <a:pt x="12887" y="18876"/>
                  <a:pt x="12835" y="18763"/>
                  <a:pt x="12804" y="18831"/>
                </a:cubicBezTo>
                <a:cubicBezTo>
                  <a:pt x="12481" y="19509"/>
                  <a:pt x="12127" y="20073"/>
                  <a:pt x="11732" y="20525"/>
                </a:cubicBezTo>
                <a:cubicBezTo>
                  <a:pt x="11877" y="20322"/>
                  <a:pt x="12023" y="20096"/>
                  <a:pt x="12158" y="19870"/>
                </a:cubicBezTo>
                <a:cubicBezTo>
                  <a:pt x="12190" y="19802"/>
                  <a:pt x="12158" y="19689"/>
                  <a:pt x="12127" y="19734"/>
                </a:cubicBezTo>
                <a:cubicBezTo>
                  <a:pt x="11898" y="20119"/>
                  <a:pt x="11659" y="20458"/>
                  <a:pt x="11409" y="20796"/>
                </a:cubicBezTo>
                <a:cubicBezTo>
                  <a:pt x="11680" y="19915"/>
                  <a:pt x="12034" y="19124"/>
                  <a:pt x="12440" y="18514"/>
                </a:cubicBezTo>
                <a:cubicBezTo>
                  <a:pt x="12481" y="18469"/>
                  <a:pt x="12440" y="18334"/>
                  <a:pt x="12408" y="18379"/>
                </a:cubicBezTo>
                <a:cubicBezTo>
                  <a:pt x="12044" y="18921"/>
                  <a:pt x="11732" y="19599"/>
                  <a:pt x="11471" y="20345"/>
                </a:cubicBezTo>
                <a:cubicBezTo>
                  <a:pt x="11753" y="19260"/>
                  <a:pt x="12086" y="18243"/>
                  <a:pt x="12471" y="17340"/>
                </a:cubicBezTo>
                <a:cubicBezTo>
                  <a:pt x="12502" y="17272"/>
                  <a:pt x="12450" y="17159"/>
                  <a:pt x="12419" y="17227"/>
                </a:cubicBezTo>
                <a:cubicBezTo>
                  <a:pt x="12034" y="18130"/>
                  <a:pt x="11711" y="19124"/>
                  <a:pt x="11430" y="20186"/>
                </a:cubicBezTo>
                <a:cubicBezTo>
                  <a:pt x="11753" y="18582"/>
                  <a:pt x="12242" y="17023"/>
                  <a:pt x="12846" y="15645"/>
                </a:cubicBezTo>
                <a:cubicBezTo>
                  <a:pt x="13158" y="14945"/>
                  <a:pt x="13501" y="14312"/>
                  <a:pt x="13855" y="13770"/>
                </a:cubicBezTo>
                <a:cubicBezTo>
                  <a:pt x="13501" y="14402"/>
                  <a:pt x="13179" y="15125"/>
                  <a:pt x="12908" y="15939"/>
                </a:cubicBezTo>
                <a:cubicBezTo>
                  <a:pt x="12898" y="15961"/>
                  <a:pt x="12898" y="16007"/>
                  <a:pt x="12908" y="16029"/>
                </a:cubicBezTo>
                <a:cubicBezTo>
                  <a:pt x="12877" y="16052"/>
                  <a:pt x="12877" y="16187"/>
                  <a:pt x="12918" y="16187"/>
                </a:cubicBezTo>
                <a:cubicBezTo>
                  <a:pt x="12950" y="16187"/>
                  <a:pt x="12960" y="16120"/>
                  <a:pt x="12950" y="16074"/>
                </a:cubicBezTo>
                <a:cubicBezTo>
                  <a:pt x="12960" y="16074"/>
                  <a:pt x="12970" y="16052"/>
                  <a:pt x="12970" y="16052"/>
                </a:cubicBezTo>
                <a:cubicBezTo>
                  <a:pt x="13252" y="15216"/>
                  <a:pt x="13585" y="14470"/>
                  <a:pt x="13949" y="13838"/>
                </a:cubicBezTo>
                <a:cubicBezTo>
                  <a:pt x="14136" y="13521"/>
                  <a:pt x="14334" y="13182"/>
                  <a:pt x="14542" y="12911"/>
                </a:cubicBezTo>
                <a:cubicBezTo>
                  <a:pt x="14646" y="12798"/>
                  <a:pt x="14751" y="12685"/>
                  <a:pt x="14855" y="12595"/>
                </a:cubicBezTo>
                <a:cubicBezTo>
                  <a:pt x="14209" y="13566"/>
                  <a:pt x="13762" y="15058"/>
                  <a:pt x="13200" y="16233"/>
                </a:cubicBezTo>
                <a:cubicBezTo>
                  <a:pt x="13168" y="16300"/>
                  <a:pt x="13220" y="16413"/>
                  <a:pt x="13252" y="16346"/>
                </a:cubicBezTo>
                <a:cubicBezTo>
                  <a:pt x="13845" y="15103"/>
                  <a:pt x="14313" y="13521"/>
                  <a:pt x="15011" y="12550"/>
                </a:cubicBezTo>
                <a:cubicBezTo>
                  <a:pt x="14657" y="13905"/>
                  <a:pt x="14220" y="15148"/>
                  <a:pt x="13710" y="16233"/>
                </a:cubicBezTo>
                <a:cubicBezTo>
                  <a:pt x="13678" y="16300"/>
                  <a:pt x="13730" y="16413"/>
                  <a:pt x="13762" y="16346"/>
                </a:cubicBezTo>
                <a:cubicBezTo>
                  <a:pt x="14303" y="15216"/>
                  <a:pt x="14761" y="13905"/>
                  <a:pt x="15115" y="12459"/>
                </a:cubicBezTo>
                <a:cubicBezTo>
                  <a:pt x="15125" y="12437"/>
                  <a:pt x="15125" y="12414"/>
                  <a:pt x="15115" y="12392"/>
                </a:cubicBezTo>
                <a:cubicBezTo>
                  <a:pt x="15125" y="12369"/>
                  <a:pt x="15146" y="12369"/>
                  <a:pt x="15157" y="12346"/>
                </a:cubicBezTo>
                <a:cubicBezTo>
                  <a:pt x="15032" y="13431"/>
                  <a:pt x="14771" y="14448"/>
                  <a:pt x="14407" y="15238"/>
                </a:cubicBezTo>
                <a:cubicBezTo>
                  <a:pt x="14376" y="15306"/>
                  <a:pt x="14428" y="15419"/>
                  <a:pt x="14459" y="15351"/>
                </a:cubicBezTo>
                <a:cubicBezTo>
                  <a:pt x="14490" y="15284"/>
                  <a:pt x="14522" y="15193"/>
                  <a:pt x="14563" y="15125"/>
                </a:cubicBezTo>
                <a:cubicBezTo>
                  <a:pt x="14365" y="15758"/>
                  <a:pt x="14157" y="16345"/>
                  <a:pt x="13939" y="16956"/>
                </a:cubicBezTo>
                <a:cubicBezTo>
                  <a:pt x="13918" y="17023"/>
                  <a:pt x="13959" y="17136"/>
                  <a:pt x="13980" y="17069"/>
                </a:cubicBezTo>
                <a:cubicBezTo>
                  <a:pt x="13866" y="17317"/>
                  <a:pt x="13761" y="17565"/>
                  <a:pt x="13647" y="17814"/>
                </a:cubicBezTo>
                <a:close/>
                <a:moveTo>
                  <a:pt x="14480" y="15600"/>
                </a:moveTo>
                <a:cubicBezTo>
                  <a:pt x="14334" y="16074"/>
                  <a:pt x="14167" y="16549"/>
                  <a:pt x="13991" y="17000"/>
                </a:cubicBezTo>
                <a:cubicBezTo>
                  <a:pt x="14157" y="16526"/>
                  <a:pt x="14324" y="16074"/>
                  <a:pt x="14480" y="15600"/>
                </a:cubicBezTo>
                <a:close/>
                <a:moveTo>
                  <a:pt x="21444" y="20186"/>
                </a:moveTo>
                <a:cubicBezTo>
                  <a:pt x="20944" y="18243"/>
                  <a:pt x="19976" y="16458"/>
                  <a:pt x="18571" y="14877"/>
                </a:cubicBezTo>
                <a:cubicBezTo>
                  <a:pt x="17665" y="13860"/>
                  <a:pt x="16593" y="12934"/>
                  <a:pt x="15385" y="12165"/>
                </a:cubicBezTo>
                <a:cubicBezTo>
                  <a:pt x="15385" y="12165"/>
                  <a:pt x="15385" y="12165"/>
                  <a:pt x="15385" y="12165"/>
                </a:cubicBezTo>
                <a:lnTo>
                  <a:pt x="15333" y="12120"/>
                </a:lnTo>
                <a:cubicBezTo>
                  <a:pt x="15313" y="12098"/>
                  <a:pt x="15281" y="12120"/>
                  <a:pt x="15271" y="12165"/>
                </a:cubicBezTo>
                <a:cubicBezTo>
                  <a:pt x="15271" y="12143"/>
                  <a:pt x="15260" y="12120"/>
                  <a:pt x="15250" y="12120"/>
                </a:cubicBezTo>
                <a:cubicBezTo>
                  <a:pt x="15240" y="12075"/>
                  <a:pt x="15229" y="12052"/>
                  <a:pt x="15208" y="12030"/>
                </a:cubicBezTo>
                <a:cubicBezTo>
                  <a:pt x="14834" y="11804"/>
                  <a:pt x="14438" y="11578"/>
                  <a:pt x="14053" y="11375"/>
                </a:cubicBezTo>
                <a:cubicBezTo>
                  <a:pt x="13657" y="11171"/>
                  <a:pt x="13241" y="10968"/>
                  <a:pt x="12835" y="10810"/>
                </a:cubicBezTo>
                <a:cubicBezTo>
                  <a:pt x="12835" y="10810"/>
                  <a:pt x="12825" y="10810"/>
                  <a:pt x="12825" y="10810"/>
                </a:cubicBezTo>
                <a:cubicBezTo>
                  <a:pt x="12793" y="10810"/>
                  <a:pt x="12773" y="10855"/>
                  <a:pt x="12773" y="10900"/>
                </a:cubicBezTo>
                <a:cubicBezTo>
                  <a:pt x="12773" y="10945"/>
                  <a:pt x="12762" y="11013"/>
                  <a:pt x="12752" y="11058"/>
                </a:cubicBezTo>
                <a:cubicBezTo>
                  <a:pt x="12741" y="10991"/>
                  <a:pt x="12689" y="10968"/>
                  <a:pt x="12679" y="11058"/>
                </a:cubicBezTo>
                <a:cubicBezTo>
                  <a:pt x="12679" y="11104"/>
                  <a:pt x="12668" y="11126"/>
                  <a:pt x="12658" y="11171"/>
                </a:cubicBezTo>
                <a:cubicBezTo>
                  <a:pt x="12648" y="11171"/>
                  <a:pt x="12637" y="11194"/>
                  <a:pt x="12637" y="11216"/>
                </a:cubicBezTo>
                <a:cubicBezTo>
                  <a:pt x="12398" y="12053"/>
                  <a:pt x="12137" y="12866"/>
                  <a:pt x="11867" y="13657"/>
                </a:cubicBezTo>
                <a:cubicBezTo>
                  <a:pt x="11836" y="13724"/>
                  <a:pt x="11898" y="13815"/>
                  <a:pt x="11929" y="13724"/>
                </a:cubicBezTo>
                <a:cubicBezTo>
                  <a:pt x="12158" y="13069"/>
                  <a:pt x="12377" y="12391"/>
                  <a:pt x="12585" y="11691"/>
                </a:cubicBezTo>
                <a:cubicBezTo>
                  <a:pt x="12398" y="12821"/>
                  <a:pt x="12127" y="13883"/>
                  <a:pt x="11794" y="14854"/>
                </a:cubicBezTo>
                <a:cubicBezTo>
                  <a:pt x="11763" y="14944"/>
                  <a:pt x="11825" y="15012"/>
                  <a:pt x="11856" y="14922"/>
                </a:cubicBezTo>
                <a:cubicBezTo>
                  <a:pt x="12252" y="13792"/>
                  <a:pt x="12543" y="12504"/>
                  <a:pt x="12741" y="11149"/>
                </a:cubicBezTo>
                <a:cubicBezTo>
                  <a:pt x="12533" y="13069"/>
                  <a:pt x="12096" y="15057"/>
                  <a:pt x="11492" y="16774"/>
                </a:cubicBezTo>
                <a:cubicBezTo>
                  <a:pt x="10940" y="18333"/>
                  <a:pt x="10295" y="19599"/>
                  <a:pt x="9629" y="20412"/>
                </a:cubicBezTo>
                <a:cubicBezTo>
                  <a:pt x="10003" y="19847"/>
                  <a:pt x="10357" y="19169"/>
                  <a:pt x="10576" y="18288"/>
                </a:cubicBezTo>
                <a:cubicBezTo>
                  <a:pt x="10597" y="18198"/>
                  <a:pt x="10534" y="18130"/>
                  <a:pt x="10514" y="18221"/>
                </a:cubicBezTo>
                <a:cubicBezTo>
                  <a:pt x="10243" y="19305"/>
                  <a:pt x="9774" y="20051"/>
                  <a:pt x="9306" y="20728"/>
                </a:cubicBezTo>
                <a:cubicBezTo>
                  <a:pt x="9306" y="20706"/>
                  <a:pt x="9306" y="20706"/>
                  <a:pt x="9306" y="20683"/>
                </a:cubicBezTo>
                <a:cubicBezTo>
                  <a:pt x="9306" y="20683"/>
                  <a:pt x="9306" y="20683"/>
                  <a:pt x="9306" y="20683"/>
                </a:cubicBezTo>
                <a:cubicBezTo>
                  <a:pt x="9306" y="20661"/>
                  <a:pt x="9316" y="20661"/>
                  <a:pt x="9316" y="20638"/>
                </a:cubicBezTo>
                <a:cubicBezTo>
                  <a:pt x="9316" y="20638"/>
                  <a:pt x="9316" y="20638"/>
                  <a:pt x="9316" y="20638"/>
                </a:cubicBezTo>
                <a:cubicBezTo>
                  <a:pt x="9577" y="20051"/>
                  <a:pt x="9816" y="19441"/>
                  <a:pt x="10035" y="18785"/>
                </a:cubicBezTo>
                <a:cubicBezTo>
                  <a:pt x="10066" y="18695"/>
                  <a:pt x="10003" y="18627"/>
                  <a:pt x="9972" y="18718"/>
                </a:cubicBezTo>
                <a:cubicBezTo>
                  <a:pt x="9806" y="19237"/>
                  <a:pt x="9618" y="19734"/>
                  <a:pt x="9420" y="20186"/>
                </a:cubicBezTo>
                <a:cubicBezTo>
                  <a:pt x="9629" y="19237"/>
                  <a:pt x="9868" y="18333"/>
                  <a:pt x="10118" y="17430"/>
                </a:cubicBezTo>
                <a:cubicBezTo>
                  <a:pt x="10139" y="17339"/>
                  <a:pt x="10076" y="17271"/>
                  <a:pt x="10055" y="17362"/>
                </a:cubicBezTo>
                <a:cubicBezTo>
                  <a:pt x="9806" y="18220"/>
                  <a:pt x="9587" y="19102"/>
                  <a:pt x="9379" y="20005"/>
                </a:cubicBezTo>
                <a:cubicBezTo>
                  <a:pt x="9597" y="18243"/>
                  <a:pt x="10014" y="16436"/>
                  <a:pt x="10576" y="14854"/>
                </a:cubicBezTo>
                <a:cubicBezTo>
                  <a:pt x="11148" y="13227"/>
                  <a:pt x="11815" y="11939"/>
                  <a:pt x="12512" y="11126"/>
                </a:cubicBezTo>
                <a:cubicBezTo>
                  <a:pt x="12075" y="11849"/>
                  <a:pt x="11679" y="12662"/>
                  <a:pt x="11336" y="13589"/>
                </a:cubicBezTo>
                <a:cubicBezTo>
                  <a:pt x="11305" y="13656"/>
                  <a:pt x="11357" y="13769"/>
                  <a:pt x="11388" y="13702"/>
                </a:cubicBezTo>
                <a:cubicBezTo>
                  <a:pt x="11669" y="12934"/>
                  <a:pt x="11992" y="12233"/>
                  <a:pt x="12346" y="11601"/>
                </a:cubicBezTo>
                <a:cubicBezTo>
                  <a:pt x="11919" y="12798"/>
                  <a:pt x="11492" y="13996"/>
                  <a:pt x="11086" y="15238"/>
                </a:cubicBezTo>
                <a:cubicBezTo>
                  <a:pt x="11055" y="15329"/>
                  <a:pt x="11117" y="15396"/>
                  <a:pt x="11149" y="15306"/>
                </a:cubicBezTo>
                <a:cubicBezTo>
                  <a:pt x="11607" y="13905"/>
                  <a:pt x="12085" y="12549"/>
                  <a:pt x="12575" y="11194"/>
                </a:cubicBezTo>
                <a:cubicBezTo>
                  <a:pt x="12606" y="11149"/>
                  <a:pt x="12648" y="11081"/>
                  <a:pt x="12679" y="11036"/>
                </a:cubicBezTo>
                <a:cubicBezTo>
                  <a:pt x="12700" y="10990"/>
                  <a:pt x="12700" y="10923"/>
                  <a:pt x="12679" y="10900"/>
                </a:cubicBezTo>
                <a:cubicBezTo>
                  <a:pt x="12679" y="10877"/>
                  <a:pt x="12689" y="10855"/>
                  <a:pt x="12679" y="10832"/>
                </a:cubicBezTo>
                <a:cubicBezTo>
                  <a:pt x="12679" y="10787"/>
                  <a:pt x="12658" y="10742"/>
                  <a:pt x="12637" y="10719"/>
                </a:cubicBezTo>
                <a:cubicBezTo>
                  <a:pt x="11940" y="10448"/>
                  <a:pt x="11242" y="10222"/>
                  <a:pt x="10566" y="10064"/>
                </a:cubicBezTo>
                <a:cubicBezTo>
                  <a:pt x="10534" y="10064"/>
                  <a:pt x="10503" y="10109"/>
                  <a:pt x="10503" y="10177"/>
                </a:cubicBezTo>
                <a:cubicBezTo>
                  <a:pt x="10378" y="12210"/>
                  <a:pt x="9951" y="14334"/>
                  <a:pt x="9296" y="16164"/>
                </a:cubicBezTo>
                <a:cubicBezTo>
                  <a:pt x="8650" y="17995"/>
                  <a:pt x="7817" y="19418"/>
                  <a:pt x="6953" y="20209"/>
                </a:cubicBezTo>
                <a:cubicBezTo>
                  <a:pt x="7870" y="19124"/>
                  <a:pt x="8640" y="17497"/>
                  <a:pt x="9160" y="15509"/>
                </a:cubicBezTo>
                <a:cubicBezTo>
                  <a:pt x="9181" y="15419"/>
                  <a:pt x="9119" y="15351"/>
                  <a:pt x="9098" y="15441"/>
                </a:cubicBezTo>
                <a:cubicBezTo>
                  <a:pt x="8640" y="17181"/>
                  <a:pt x="7984" y="18650"/>
                  <a:pt x="7203" y="19712"/>
                </a:cubicBezTo>
                <a:cubicBezTo>
                  <a:pt x="7599" y="19011"/>
                  <a:pt x="7932" y="18175"/>
                  <a:pt x="8203" y="17249"/>
                </a:cubicBezTo>
                <a:cubicBezTo>
                  <a:pt x="8223" y="17159"/>
                  <a:pt x="8161" y="17091"/>
                  <a:pt x="8140" y="17181"/>
                </a:cubicBezTo>
                <a:cubicBezTo>
                  <a:pt x="7838" y="18243"/>
                  <a:pt x="7443" y="19170"/>
                  <a:pt x="6974" y="19915"/>
                </a:cubicBezTo>
                <a:cubicBezTo>
                  <a:pt x="7016" y="19734"/>
                  <a:pt x="7068" y="19599"/>
                  <a:pt x="7120" y="19441"/>
                </a:cubicBezTo>
                <a:cubicBezTo>
                  <a:pt x="7182" y="19237"/>
                  <a:pt x="7255" y="19011"/>
                  <a:pt x="7318" y="18808"/>
                </a:cubicBezTo>
                <a:cubicBezTo>
                  <a:pt x="7453" y="18401"/>
                  <a:pt x="7578" y="17972"/>
                  <a:pt x="7713" y="17565"/>
                </a:cubicBezTo>
                <a:cubicBezTo>
                  <a:pt x="7734" y="17475"/>
                  <a:pt x="7682" y="17407"/>
                  <a:pt x="7651" y="17498"/>
                </a:cubicBezTo>
                <a:cubicBezTo>
                  <a:pt x="7516" y="17927"/>
                  <a:pt x="7380" y="18356"/>
                  <a:pt x="7245" y="18786"/>
                </a:cubicBezTo>
                <a:cubicBezTo>
                  <a:pt x="7182" y="18989"/>
                  <a:pt x="7110" y="19215"/>
                  <a:pt x="7047" y="19418"/>
                </a:cubicBezTo>
                <a:cubicBezTo>
                  <a:pt x="7026" y="19486"/>
                  <a:pt x="7005" y="19554"/>
                  <a:pt x="6985" y="19599"/>
                </a:cubicBezTo>
                <a:cubicBezTo>
                  <a:pt x="7182" y="18401"/>
                  <a:pt x="7464" y="17272"/>
                  <a:pt x="7838" y="16278"/>
                </a:cubicBezTo>
                <a:cubicBezTo>
                  <a:pt x="7869" y="16210"/>
                  <a:pt x="7817" y="16097"/>
                  <a:pt x="7786" y="16165"/>
                </a:cubicBezTo>
                <a:cubicBezTo>
                  <a:pt x="7463" y="17046"/>
                  <a:pt x="7193" y="18017"/>
                  <a:pt x="7005" y="19057"/>
                </a:cubicBezTo>
                <a:cubicBezTo>
                  <a:pt x="7193" y="17385"/>
                  <a:pt x="7578" y="15713"/>
                  <a:pt x="8109" y="14221"/>
                </a:cubicBezTo>
                <a:cubicBezTo>
                  <a:pt x="8463" y="13205"/>
                  <a:pt x="8879" y="12324"/>
                  <a:pt x="9316" y="11623"/>
                </a:cubicBezTo>
                <a:cubicBezTo>
                  <a:pt x="9046" y="12165"/>
                  <a:pt x="8817" y="12821"/>
                  <a:pt x="8640" y="13521"/>
                </a:cubicBezTo>
                <a:cubicBezTo>
                  <a:pt x="8619" y="13611"/>
                  <a:pt x="8681" y="13679"/>
                  <a:pt x="8702" y="13589"/>
                </a:cubicBezTo>
                <a:cubicBezTo>
                  <a:pt x="9077" y="12120"/>
                  <a:pt x="9670" y="10923"/>
                  <a:pt x="10389" y="10267"/>
                </a:cubicBezTo>
                <a:cubicBezTo>
                  <a:pt x="10389" y="10267"/>
                  <a:pt x="10389" y="10267"/>
                  <a:pt x="10389" y="10290"/>
                </a:cubicBezTo>
                <a:cubicBezTo>
                  <a:pt x="9743" y="11261"/>
                  <a:pt x="9192" y="12482"/>
                  <a:pt x="8734" y="13860"/>
                </a:cubicBezTo>
                <a:cubicBezTo>
                  <a:pt x="8702" y="13950"/>
                  <a:pt x="8765" y="14018"/>
                  <a:pt x="8796" y="13928"/>
                </a:cubicBezTo>
                <a:cubicBezTo>
                  <a:pt x="9108" y="12956"/>
                  <a:pt x="9483" y="12075"/>
                  <a:pt x="9899" y="11284"/>
                </a:cubicBezTo>
                <a:cubicBezTo>
                  <a:pt x="9785" y="11600"/>
                  <a:pt x="9681" y="11939"/>
                  <a:pt x="9608" y="12301"/>
                </a:cubicBezTo>
                <a:cubicBezTo>
                  <a:pt x="9587" y="12391"/>
                  <a:pt x="9650" y="12459"/>
                  <a:pt x="9670" y="12368"/>
                </a:cubicBezTo>
                <a:cubicBezTo>
                  <a:pt x="9816" y="11668"/>
                  <a:pt x="10045" y="11058"/>
                  <a:pt x="10326" y="10584"/>
                </a:cubicBezTo>
                <a:cubicBezTo>
                  <a:pt x="10326" y="10900"/>
                  <a:pt x="10233" y="11171"/>
                  <a:pt x="10160" y="11420"/>
                </a:cubicBezTo>
                <a:cubicBezTo>
                  <a:pt x="10087" y="11668"/>
                  <a:pt x="10004" y="11939"/>
                  <a:pt x="9920" y="12165"/>
                </a:cubicBezTo>
                <a:cubicBezTo>
                  <a:pt x="9754" y="12662"/>
                  <a:pt x="9566" y="13137"/>
                  <a:pt x="9369" y="13589"/>
                </a:cubicBezTo>
                <a:cubicBezTo>
                  <a:pt x="9358" y="13611"/>
                  <a:pt x="9358" y="13634"/>
                  <a:pt x="9358" y="13634"/>
                </a:cubicBezTo>
                <a:cubicBezTo>
                  <a:pt x="9316" y="13656"/>
                  <a:pt x="9316" y="13792"/>
                  <a:pt x="9369" y="13792"/>
                </a:cubicBezTo>
                <a:cubicBezTo>
                  <a:pt x="9389" y="13792"/>
                  <a:pt x="9400" y="13747"/>
                  <a:pt x="9400" y="13724"/>
                </a:cubicBezTo>
                <a:cubicBezTo>
                  <a:pt x="9410" y="13724"/>
                  <a:pt x="9410" y="13724"/>
                  <a:pt x="9421" y="13702"/>
                </a:cubicBezTo>
                <a:cubicBezTo>
                  <a:pt x="9629" y="13227"/>
                  <a:pt x="9816" y="12730"/>
                  <a:pt x="9993" y="12210"/>
                </a:cubicBezTo>
                <a:cubicBezTo>
                  <a:pt x="10076" y="11939"/>
                  <a:pt x="10160" y="11691"/>
                  <a:pt x="10243" y="11397"/>
                </a:cubicBezTo>
                <a:cubicBezTo>
                  <a:pt x="10295" y="11216"/>
                  <a:pt x="10347" y="11058"/>
                  <a:pt x="10368" y="10855"/>
                </a:cubicBezTo>
                <a:cubicBezTo>
                  <a:pt x="10337" y="11284"/>
                  <a:pt x="10243" y="11713"/>
                  <a:pt x="10160" y="12097"/>
                </a:cubicBezTo>
                <a:cubicBezTo>
                  <a:pt x="10035" y="12662"/>
                  <a:pt x="9879" y="13182"/>
                  <a:pt x="9702" y="13656"/>
                </a:cubicBezTo>
                <a:cubicBezTo>
                  <a:pt x="9670" y="13724"/>
                  <a:pt x="9722" y="13837"/>
                  <a:pt x="9754" y="13769"/>
                </a:cubicBezTo>
                <a:cubicBezTo>
                  <a:pt x="9951" y="13250"/>
                  <a:pt x="10118" y="12685"/>
                  <a:pt x="10253" y="12075"/>
                </a:cubicBezTo>
                <a:cubicBezTo>
                  <a:pt x="10378" y="11487"/>
                  <a:pt x="10493" y="10832"/>
                  <a:pt x="10451" y="10177"/>
                </a:cubicBezTo>
                <a:cubicBezTo>
                  <a:pt x="10451" y="10154"/>
                  <a:pt x="10441" y="10132"/>
                  <a:pt x="10430" y="10132"/>
                </a:cubicBezTo>
                <a:cubicBezTo>
                  <a:pt x="10430" y="10086"/>
                  <a:pt x="10409" y="10064"/>
                  <a:pt x="10389" y="10086"/>
                </a:cubicBezTo>
                <a:cubicBezTo>
                  <a:pt x="10378" y="10086"/>
                  <a:pt x="10368" y="10109"/>
                  <a:pt x="10357" y="10109"/>
                </a:cubicBezTo>
                <a:cubicBezTo>
                  <a:pt x="10347" y="10064"/>
                  <a:pt x="10337" y="10041"/>
                  <a:pt x="10316" y="10041"/>
                </a:cubicBezTo>
                <a:cubicBezTo>
                  <a:pt x="9681" y="9906"/>
                  <a:pt x="9077" y="9838"/>
                  <a:pt x="8525" y="9815"/>
                </a:cubicBezTo>
                <a:cubicBezTo>
                  <a:pt x="8525" y="9815"/>
                  <a:pt x="8525" y="9815"/>
                  <a:pt x="8525" y="9815"/>
                </a:cubicBezTo>
                <a:cubicBezTo>
                  <a:pt x="8505" y="9815"/>
                  <a:pt x="8473" y="9861"/>
                  <a:pt x="8473" y="9906"/>
                </a:cubicBezTo>
                <a:cubicBezTo>
                  <a:pt x="8234" y="11939"/>
                  <a:pt x="7672" y="13995"/>
                  <a:pt x="6891" y="15690"/>
                </a:cubicBezTo>
                <a:cubicBezTo>
                  <a:pt x="6537" y="16458"/>
                  <a:pt x="6142" y="17136"/>
                  <a:pt x="5725" y="17678"/>
                </a:cubicBezTo>
                <a:cubicBezTo>
                  <a:pt x="5860" y="17430"/>
                  <a:pt x="5975" y="17158"/>
                  <a:pt x="6089" y="16865"/>
                </a:cubicBezTo>
                <a:cubicBezTo>
                  <a:pt x="6100" y="16842"/>
                  <a:pt x="6100" y="16797"/>
                  <a:pt x="6089" y="16774"/>
                </a:cubicBezTo>
                <a:cubicBezTo>
                  <a:pt x="6100" y="16774"/>
                  <a:pt x="6100" y="16797"/>
                  <a:pt x="6110" y="16797"/>
                </a:cubicBezTo>
                <a:cubicBezTo>
                  <a:pt x="6152" y="16797"/>
                  <a:pt x="6152" y="16639"/>
                  <a:pt x="6110" y="16639"/>
                </a:cubicBezTo>
                <a:cubicBezTo>
                  <a:pt x="6079" y="16639"/>
                  <a:pt x="6069" y="16706"/>
                  <a:pt x="6079" y="16752"/>
                </a:cubicBezTo>
                <a:cubicBezTo>
                  <a:pt x="6069" y="16729"/>
                  <a:pt x="6048" y="16729"/>
                  <a:pt x="6037" y="16752"/>
                </a:cubicBezTo>
                <a:cubicBezTo>
                  <a:pt x="5788" y="17407"/>
                  <a:pt x="5486" y="17949"/>
                  <a:pt x="5142" y="18356"/>
                </a:cubicBezTo>
                <a:cubicBezTo>
                  <a:pt x="4955" y="18559"/>
                  <a:pt x="4757" y="18717"/>
                  <a:pt x="4559" y="18853"/>
                </a:cubicBezTo>
                <a:cubicBezTo>
                  <a:pt x="5059" y="18198"/>
                  <a:pt x="5475" y="17294"/>
                  <a:pt x="5788" y="16209"/>
                </a:cubicBezTo>
                <a:cubicBezTo>
                  <a:pt x="5808" y="16119"/>
                  <a:pt x="5746" y="16051"/>
                  <a:pt x="5725" y="16142"/>
                </a:cubicBezTo>
                <a:cubicBezTo>
                  <a:pt x="5371" y="17362"/>
                  <a:pt x="4882" y="18333"/>
                  <a:pt x="4299" y="19011"/>
                </a:cubicBezTo>
                <a:cubicBezTo>
                  <a:pt x="4299" y="19011"/>
                  <a:pt x="4299" y="19011"/>
                  <a:pt x="4289" y="19011"/>
                </a:cubicBezTo>
                <a:cubicBezTo>
                  <a:pt x="4643" y="18424"/>
                  <a:pt x="4965" y="17769"/>
                  <a:pt x="5267" y="17045"/>
                </a:cubicBezTo>
                <a:cubicBezTo>
                  <a:pt x="5298" y="16978"/>
                  <a:pt x="5246" y="16865"/>
                  <a:pt x="5215" y="16933"/>
                </a:cubicBezTo>
                <a:cubicBezTo>
                  <a:pt x="4934" y="17610"/>
                  <a:pt x="4622" y="18243"/>
                  <a:pt x="4289" y="18808"/>
                </a:cubicBezTo>
                <a:cubicBezTo>
                  <a:pt x="4299" y="18717"/>
                  <a:pt x="4309" y="18627"/>
                  <a:pt x="4330" y="18537"/>
                </a:cubicBezTo>
                <a:cubicBezTo>
                  <a:pt x="4372" y="18401"/>
                  <a:pt x="4413" y="18288"/>
                  <a:pt x="4455" y="18198"/>
                </a:cubicBezTo>
                <a:cubicBezTo>
                  <a:pt x="4538" y="17949"/>
                  <a:pt x="4632" y="17701"/>
                  <a:pt x="4726" y="17475"/>
                </a:cubicBezTo>
                <a:cubicBezTo>
                  <a:pt x="4903" y="17023"/>
                  <a:pt x="5101" y="16593"/>
                  <a:pt x="5309" y="16187"/>
                </a:cubicBezTo>
                <a:cubicBezTo>
                  <a:pt x="5340" y="16119"/>
                  <a:pt x="5288" y="16006"/>
                  <a:pt x="5257" y="16074"/>
                </a:cubicBezTo>
                <a:cubicBezTo>
                  <a:pt x="5028" y="16526"/>
                  <a:pt x="4809" y="17000"/>
                  <a:pt x="4611" y="17520"/>
                </a:cubicBezTo>
                <a:cubicBezTo>
                  <a:pt x="4538" y="17700"/>
                  <a:pt x="4476" y="17904"/>
                  <a:pt x="4403" y="18085"/>
                </a:cubicBezTo>
                <a:cubicBezTo>
                  <a:pt x="4414" y="18039"/>
                  <a:pt x="4414" y="18017"/>
                  <a:pt x="4424" y="17972"/>
                </a:cubicBezTo>
                <a:cubicBezTo>
                  <a:pt x="4538" y="17542"/>
                  <a:pt x="4674" y="17136"/>
                  <a:pt x="4799" y="16752"/>
                </a:cubicBezTo>
                <a:cubicBezTo>
                  <a:pt x="5038" y="16051"/>
                  <a:pt x="5298" y="15373"/>
                  <a:pt x="5579" y="14763"/>
                </a:cubicBezTo>
                <a:cubicBezTo>
                  <a:pt x="5611" y="14696"/>
                  <a:pt x="5559" y="14583"/>
                  <a:pt x="5527" y="14650"/>
                </a:cubicBezTo>
                <a:cubicBezTo>
                  <a:pt x="5236" y="15283"/>
                  <a:pt x="4976" y="15961"/>
                  <a:pt x="4736" y="16661"/>
                </a:cubicBezTo>
                <a:cubicBezTo>
                  <a:pt x="4684" y="16819"/>
                  <a:pt x="4632" y="16978"/>
                  <a:pt x="4580" y="17136"/>
                </a:cubicBezTo>
                <a:cubicBezTo>
                  <a:pt x="4872" y="15780"/>
                  <a:pt x="5298" y="14492"/>
                  <a:pt x="5829" y="13362"/>
                </a:cubicBezTo>
                <a:cubicBezTo>
                  <a:pt x="6464" y="11984"/>
                  <a:pt x="7214" y="10945"/>
                  <a:pt x="7974" y="10335"/>
                </a:cubicBezTo>
                <a:cubicBezTo>
                  <a:pt x="7932" y="10403"/>
                  <a:pt x="7890" y="10448"/>
                  <a:pt x="7849" y="10516"/>
                </a:cubicBezTo>
                <a:cubicBezTo>
                  <a:pt x="7682" y="10764"/>
                  <a:pt x="7526" y="11013"/>
                  <a:pt x="7370" y="11284"/>
                </a:cubicBezTo>
                <a:cubicBezTo>
                  <a:pt x="7047" y="11826"/>
                  <a:pt x="6756" y="12436"/>
                  <a:pt x="6485" y="13114"/>
                </a:cubicBezTo>
                <a:cubicBezTo>
                  <a:pt x="6454" y="13182"/>
                  <a:pt x="6506" y="13295"/>
                  <a:pt x="6537" y="13227"/>
                </a:cubicBezTo>
                <a:cubicBezTo>
                  <a:pt x="6797" y="12594"/>
                  <a:pt x="7068" y="12029"/>
                  <a:pt x="7370" y="11487"/>
                </a:cubicBezTo>
                <a:cubicBezTo>
                  <a:pt x="7526" y="11216"/>
                  <a:pt x="7682" y="10967"/>
                  <a:pt x="7849" y="10719"/>
                </a:cubicBezTo>
                <a:cubicBezTo>
                  <a:pt x="7984" y="10516"/>
                  <a:pt x="8130" y="10312"/>
                  <a:pt x="8286" y="10177"/>
                </a:cubicBezTo>
                <a:cubicBezTo>
                  <a:pt x="8015" y="10990"/>
                  <a:pt x="7703" y="11758"/>
                  <a:pt x="7370" y="12459"/>
                </a:cubicBezTo>
                <a:cubicBezTo>
                  <a:pt x="7339" y="12526"/>
                  <a:pt x="7391" y="12639"/>
                  <a:pt x="7422" y="12572"/>
                </a:cubicBezTo>
                <a:cubicBezTo>
                  <a:pt x="7755" y="11894"/>
                  <a:pt x="8057" y="11148"/>
                  <a:pt x="8317" y="10335"/>
                </a:cubicBezTo>
                <a:cubicBezTo>
                  <a:pt x="8067" y="11804"/>
                  <a:pt x="7651" y="13159"/>
                  <a:pt x="7120" y="14221"/>
                </a:cubicBezTo>
                <a:cubicBezTo>
                  <a:pt x="7089" y="14289"/>
                  <a:pt x="7141" y="14402"/>
                  <a:pt x="7172" y="14334"/>
                </a:cubicBezTo>
                <a:cubicBezTo>
                  <a:pt x="7776" y="13137"/>
                  <a:pt x="8213" y="11623"/>
                  <a:pt x="8463" y="9951"/>
                </a:cubicBezTo>
                <a:cubicBezTo>
                  <a:pt x="8473" y="9883"/>
                  <a:pt x="8432" y="9838"/>
                  <a:pt x="8411" y="9861"/>
                </a:cubicBezTo>
                <a:cubicBezTo>
                  <a:pt x="8400" y="9838"/>
                  <a:pt x="8390" y="9815"/>
                  <a:pt x="8369" y="9815"/>
                </a:cubicBezTo>
                <a:cubicBezTo>
                  <a:pt x="7495" y="9815"/>
                  <a:pt x="6756" y="9973"/>
                  <a:pt x="6235" y="10312"/>
                </a:cubicBezTo>
                <a:cubicBezTo>
                  <a:pt x="6225" y="10312"/>
                  <a:pt x="6214" y="10335"/>
                  <a:pt x="6214" y="10335"/>
                </a:cubicBezTo>
                <a:cubicBezTo>
                  <a:pt x="6162" y="10425"/>
                  <a:pt x="6121" y="10516"/>
                  <a:pt x="6069" y="10606"/>
                </a:cubicBezTo>
                <a:cubicBezTo>
                  <a:pt x="6100" y="10538"/>
                  <a:pt x="6131" y="10471"/>
                  <a:pt x="6162" y="10403"/>
                </a:cubicBezTo>
                <a:cubicBezTo>
                  <a:pt x="6173" y="10380"/>
                  <a:pt x="6173" y="10380"/>
                  <a:pt x="6173" y="10358"/>
                </a:cubicBezTo>
                <a:cubicBezTo>
                  <a:pt x="6194" y="10358"/>
                  <a:pt x="6194" y="10312"/>
                  <a:pt x="6194" y="10290"/>
                </a:cubicBezTo>
                <a:cubicBezTo>
                  <a:pt x="6194" y="10290"/>
                  <a:pt x="6194" y="10290"/>
                  <a:pt x="6194" y="10290"/>
                </a:cubicBezTo>
                <a:cubicBezTo>
                  <a:pt x="6548" y="10064"/>
                  <a:pt x="6995" y="9906"/>
                  <a:pt x="7536" y="9838"/>
                </a:cubicBezTo>
                <a:cubicBezTo>
                  <a:pt x="7568" y="9838"/>
                  <a:pt x="7588" y="9793"/>
                  <a:pt x="7588" y="9725"/>
                </a:cubicBezTo>
                <a:cubicBezTo>
                  <a:pt x="7588" y="9657"/>
                  <a:pt x="7568" y="9612"/>
                  <a:pt x="7536" y="9589"/>
                </a:cubicBezTo>
                <a:cubicBezTo>
                  <a:pt x="7016" y="9454"/>
                  <a:pt x="6485" y="9115"/>
                  <a:pt x="5975" y="8640"/>
                </a:cubicBezTo>
                <a:cubicBezTo>
                  <a:pt x="6600" y="9160"/>
                  <a:pt x="7266" y="9431"/>
                  <a:pt x="7922" y="9680"/>
                </a:cubicBezTo>
                <a:cubicBezTo>
                  <a:pt x="7963" y="9702"/>
                  <a:pt x="7984" y="9544"/>
                  <a:pt x="7942" y="9522"/>
                </a:cubicBezTo>
                <a:cubicBezTo>
                  <a:pt x="7922" y="9522"/>
                  <a:pt x="7911" y="9499"/>
                  <a:pt x="7890" y="9499"/>
                </a:cubicBezTo>
                <a:cubicBezTo>
                  <a:pt x="7911" y="9476"/>
                  <a:pt x="7911" y="9431"/>
                  <a:pt x="7890" y="9386"/>
                </a:cubicBezTo>
                <a:cubicBezTo>
                  <a:pt x="7474" y="8640"/>
                  <a:pt x="7006" y="8008"/>
                  <a:pt x="6516" y="7511"/>
                </a:cubicBezTo>
                <a:cubicBezTo>
                  <a:pt x="6475" y="7466"/>
                  <a:pt x="6443" y="7601"/>
                  <a:pt x="6485" y="7646"/>
                </a:cubicBezTo>
                <a:cubicBezTo>
                  <a:pt x="6891" y="8053"/>
                  <a:pt x="7266" y="8550"/>
                  <a:pt x="7620" y="9115"/>
                </a:cubicBezTo>
                <a:cubicBezTo>
                  <a:pt x="7182" y="8889"/>
                  <a:pt x="6766" y="8527"/>
                  <a:pt x="6381" y="8030"/>
                </a:cubicBezTo>
                <a:cubicBezTo>
                  <a:pt x="6339" y="7985"/>
                  <a:pt x="6308" y="8121"/>
                  <a:pt x="6350" y="8166"/>
                </a:cubicBezTo>
                <a:cubicBezTo>
                  <a:pt x="6777" y="8708"/>
                  <a:pt x="7235" y="9115"/>
                  <a:pt x="7713" y="9318"/>
                </a:cubicBezTo>
                <a:cubicBezTo>
                  <a:pt x="7724" y="9318"/>
                  <a:pt x="7734" y="9318"/>
                  <a:pt x="7734" y="9318"/>
                </a:cubicBezTo>
                <a:cubicBezTo>
                  <a:pt x="7765" y="9364"/>
                  <a:pt x="7797" y="9409"/>
                  <a:pt x="7817" y="9477"/>
                </a:cubicBezTo>
                <a:cubicBezTo>
                  <a:pt x="7026" y="9160"/>
                  <a:pt x="6235" y="8821"/>
                  <a:pt x="5507" y="8031"/>
                </a:cubicBezTo>
                <a:cubicBezTo>
                  <a:pt x="5475" y="8008"/>
                  <a:pt x="5454" y="8053"/>
                  <a:pt x="5454" y="8098"/>
                </a:cubicBezTo>
                <a:cubicBezTo>
                  <a:pt x="5434" y="8076"/>
                  <a:pt x="5413" y="8053"/>
                  <a:pt x="5392" y="8031"/>
                </a:cubicBezTo>
                <a:cubicBezTo>
                  <a:pt x="5423" y="8008"/>
                  <a:pt x="5423" y="7872"/>
                  <a:pt x="5382" y="7872"/>
                </a:cubicBezTo>
                <a:cubicBezTo>
                  <a:pt x="5361" y="7872"/>
                  <a:pt x="5340" y="7918"/>
                  <a:pt x="5350" y="7963"/>
                </a:cubicBezTo>
                <a:cubicBezTo>
                  <a:pt x="5278" y="7872"/>
                  <a:pt x="5205" y="7782"/>
                  <a:pt x="5132" y="7692"/>
                </a:cubicBezTo>
                <a:cubicBezTo>
                  <a:pt x="4996" y="7511"/>
                  <a:pt x="4851" y="7307"/>
                  <a:pt x="4726" y="7104"/>
                </a:cubicBezTo>
                <a:cubicBezTo>
                  <a:pt x="4851" y="7285"/>
                  <a:pt x="4986" y="7443"/>
                  <a:pt x="5132" y="7556"/>
                </a:cubicBezTo>
                <a:cubicBezTo>
                  <a:pt x="5173" y="7601"/>
                  <a:pt x="5194" y="7443"/>
                  <a:pt x="5153" y="7398"/>
                </a:cubicBezTo>
                <a:cubicBezTo>
                  <a:pt x="4695" y="6969"/>
                  <a:pt x="4309" y="6268"/>
                  <a:pt x="3966" y="5477"/>
                </a:cubicBezTo>
                <a:cubicBezTo>
                  <a:pt x="3872" y="5274"/>
                  <a:pt x="3778" y="5048"/>
                  <a:pt x="3695" y="4845"/>
                </a:cubicBezTo>
                <a:cubicBezTo>
                  <a:pt x="3945" y="5387"/>
                  <a:pt x="4216" y="5861"/>
                  <a:pt x="4549" y="6178"/>
                </a:cubicBezTo>
                <a:cubicBezTo>
                  <a:pt x="4590" y="6223"/>
                  <a:pt x="4611" y="6065"/>
                  <a:pt x="4570" y="6020"/>
                </a:cubicBezTo>
                <a:cubicBezTo>
                  <a:pt x="4132" y="5635"/>
                  <a:pt x="3799" y="4890"/>
                  <a:pt x="3497" y="4122"/>
                </a:cubicBezTo>
                <a:cubicBezTo>
                  <a:pt x="3997" y="5025"/>
                  <a:pt x="4590" y="5658"/>
                  <a:pt x="5236" y="5974"/>
                </a:cubicBezTo>
                <a:cubicBezTo>
                  <a:pt x="5277" y="5997"/>
                  <a:pt x="5298" y="5839"/>
                  <a:pt x="5257" y="5816"/>
                </a:cubicBezTo>
                <a:cubicBezTo>
                  <a:pt x="4413" y="5410"/>
                  <a:pt x="3654" y="4415"/>
                  <a:pt x="3081" y="3037"/>
                </a:cubicBezTo>
                <a:cubicBezTo>
                  <a:pt x="3081" y="3015"/>
                  <a:pt x="3071" y="3015"/>
                  <a:pt x="3071" y="2992"/>
                </a:cubicBezTo>
                <a:cubicBezTo>
                  <a:pt x="3497" y="3647"/>
                  <a:pt x="3945" y="4212"/>
                  <a:pt x="4413" y="4687"/>
                </a:cubicBezTo>
                <a:cubicBezTo>
                  <a:pt x="4455" y="4732"/>
                  <a:pt x="4486" y="4596"/>
                  <a:pt x="4445" y="4551"/>
                </a:cubicBezTo>
                <a:cubicBezTo>
                  <a:pt x="4101" y="4212"/>
                  <a:pt x="3778" y="3805"/>
                  <a:pt x="3466" y="3376"/>
                </a:cubicBezTo>
                <a:cubicBezTo>
                  <a:pt x="4351" y="4076"/>
                  <a:pt x="5225" y="4867"/>
                  <a:pt x="5985" y="6110"/>
                </a:cubicBezTo>
                <a:cubicBezTo>
                  <a:pt x="6017" y="6178"/>
                  <a:pt x="6058" y="6042"/>
                  <a:pt x="6017" y="5974"/>
                </a:cubicBezTo>
                <a:cubicBezTo>
                  <a:pt x="5205" y="4641"/>
                  <a:pt x="4247" y="3828"/>
                  <a:pt x="3289" y="3060"/>
                </a:cubicBezTo>
                <a:cubicBezTo>
                  <a:pt x="3591" y="3195"/>
                  <a:pt x="3893" y="3263"/>
                  <a:pt x="4195" y="3421"/>
                </a:cubicBezTo>
                <a:cubicBezTo>
                  <a:pt x="4601" y="3647"/>
                  <a:pt x="4955" y="4099"/>
                  <a:pt x="5298" y="4574"/>
                </a:cubicBezTo>
                <a:cubicBezTo>
                  <a:pt x="5340" y="4619"/>
                  <a:pt x="5371" y="4506"/>
                  <a:pt x="5330" y="4438"/>
                </a:cubicBezTo>
                <a:cubicBezTo>
                  <a:pt x="5048" y="4031"/>
                  <a:pt x="4757" y="3670"/>
                  <a:pt x="4445" y="3421"/>
                </a:cubicBezTo>
                <a:cubicBezTo>
                  <a:pt x="4944" y="3760"/>
                  <a:pt x="5444" y="4235"/>
                  <a:pt x="5923" y="4867"/>
                </a:cubicBezTo>
                <a:cubicBezTo>
                  <a:pt x="6860" y="6110"/>
                  <a:pt x="7620" y="7782"/>
                  <a:pt x="8067" y="9635"/>
                </a:cubicBezTo>
                <a:cubicBezTo>
                  <a:pt x="8078" y="9680"/>
                  <a:pt x="8099" y="9702"/>
                  <a:pt x="8119" y="9702"/>
                </a:cubicBezTo>
                <a:cubicBezTo>
                  <a:pt x="8765" y="9680"/>
                  <a:pt x="9483" y="9748"/>
                  <a:pt x="10253" y="9906"/>
                </a:cubicBezTo>
                <a:cubicBezTo>
                  <a:pt x="10285" y="9906"/>
                  <a:pt x="10305" y="9860"/>
                  <a:pt x="10316" y="9815"/>
                </a:cubicBezTo>
                <a:cubicBezTo>
                  <a:pt x="10326" y="9748"/>
                  <a:pt x="10305" y="9702"/>
                  <a:pt x="10285" y="9680"/>
                </a:cubicBezTo>
                <a:cubicBezTo>
                  <a:pt x="9462" y="8979"/>
                  <a:pt x="8681" y="7737"/>
                  <a:pt x="8036" y="6132"/>
                </a:cubicBezTo>
                <a:cubicBezTo>
                  <a:pt x="7474" y="4754"/>
                  <a:pt x="7058" y="3195"/>
                  <a:pt x="6818" y="1591"/>
                </a:cubicBezTo>
                <a:cubicBezTo>
                  <a:pt x="6881" y="1930"/>
                  <a:pt x="6953" y="2269"/>
                  <a:pt x="7037" y="2585"/>
                </a:cubicBezTo>
                <a:cubicBezTo>
                  <a:pt x="7235" y="3353"/>
                  <a:pt x="7505" y="4031"/>
                  <a:pt x="7786" y="4619"/>
                </a:cubicBezTo>
                <a:cubicBezTo>
                  <a:pt x="7797" y="4641"/>
                  <a:pt x="7817" y="4641"/>
                  <a:pt x="7828" y="4641"/>
                </a:cubicBezTo>
                <a:cubicBezTo>
                  <a:pt x="7817" y="4686"/>
                  <a:pt x="7828" y="4754"/>
                  <a:pt x="7859" y="4754"/>
                </a:cubicBezTo>
                <a:cubicBezTo>
                  <a:pt x="7901" y="4754"/>
                  <a:pt x="7901" y="4596"/>
                  <a:pt x="7859" y="4596"/>
                </a:cubicBezTo>
                <a:cubicBezTo>
                  <a:pt x="7849" y="4596"/>
                  <a:pt x="7849" y="4596"/>
                  <a:pt x="7849" y="4596"/>
                </a:cubicBezTo>
                <a:cubicBezTo>
                  <a:pt x="7849" y="4573"/>
                  <a:pt x="7849" y="4551"/>
                  <a:pt x="7838" y="4528"/>
                </a:cubicBezTo>
                <a:cubicBezTo>
                  <a:pt x="7547" y="3941"/>
                  <a:pt x="7287" y="3263"/>
                  <a:pt x="7099" y="2517"/>
                </a:cubicBezTo>
                <a:cubicBezTo>
                  <a:pt x="6933" y="1862"/>
                  <a:pt x="6808" y="1162"/>
                  <a:pt x="6704" y="439"/>
                </a:cubicBezTo>
                <a:cubicBezTo>
                  <a:pt x="7349" y="2337"/>
                  <a:pt x="7890" y="4506"/>
                  <a:pt x="8890" y="5635"/>
                </a:cubicBezTo>
                <a:cubicBezTo>
                  <a:pt x="8931" y="5681"/>
                  <a:pt x="8962" y="5545"/>
                  <a:pt x="8921" y="5500"/>
                </a:cubicBezTo>
                <a:cubicBezTo>
                  <a:pt x="7953" y="4415"/>
                  <a:pt x="7411" y="2291"/>
                  <a:pt x="6787" y="439"/>
                </a:cubicBezTo>
                <a:cubicBezTo>
                  <a:pt x="6787" y="439"/>
                  <a:pt x="6797" y="439"/>
                  <a:pt x="6797" y="439"/>
                </a:cubicBezTo>
                <a:cubicBezTo>
                  <a:pt x="7234" y="1184"/>
                  <a:pt x="7620" y="2088"/>
                  <a:pt x="7942" y="3082"/>
                </a:cubicBezTo>
                <a:cubicBezTo>
                  <a:pt x="7953" y="3105"/>
                  <a:pt x="7963" y="3105"/>
                  <a:pt x="7974" y="3105"/>
                </a:cubicBezTo>
                <a:cubicBezTo>
                  <a:pt x="7963" y="3150"/>
                  <a:pt x="7974" y="3218"/>
                  <a:pt x="8005" y="3218"/>
                </a:cubicBezTo>
                <a:cubicBezTo>
                  <a:pt x="8046" y="3218"/>
                  <a:pt x="8046" y="3082"/>
                  <a:pt x="8005" y="3060"/>
                </a:cubicBezTo>
                <a:cubicBezTo>
                  <a:pt x="8015" y="3037"/>
                  <a:pt x="8015" y="3014"/>
                  <a:pt x="8005" y="2992"/>
                </a:cubicBezTo>
                <a:cubicBezTo>
                  <a:pt x="7745" y="2178"/>
                  <a:pt x="7443" y="1433"/>
                  <a:pt x="7099" y="778"/>
                </a:cubicBezTo>
                <a:cubicBezTo>
                  <a:pt x="7620" y="1433"/>
                  <a:pt x="8099" y="2224"/>
                  <a:pt x="8525" y="3173"/>
                </a:cubicBezTo>
                <a:cubicBezTo>
                  <a:pt x="8557" y="3240"/>
                  <a:pt x="8609" y="3127"/>
                  <a:pt x="8577" y="3060"/>
                </a:cubicBezTo>
                <a:cubicBezTo>
                  <a:pt x="8140" y="2088"/>
                  <a:pt x="7630" y="1252"/>
                  <a:pt x="7078" y="574"/>
                </a:cubicBezTo>
                <a:cubicBezTo>
                  <a:pt x="7828" y="1297"/>
                  <a:pt x="8557" y="2472"/>
                  <a:pt x="9160" y="3963"/>
                </a:cubicBezTo>
                <a:cubicBezTo>
                  <a:pt x="9327" y="4370"/>
                  <a:pt x="9483" y="4822"/>
                  <a:pt x="9629" y="5274"/>
                </a:cubicBezTo>
                <a:cubicBezTo>
                  <a:pt x="9577" y="5138"/>
                  <a:pt x="9525" y="5003"/>
                  <a:pt x="9473" y="4867"/>
                </a:cubicBezTo>
                <a:cubicBezTo>
                  <a:pt x="9462" y="4845"/>
                  <a:pt x="9452" y="4845"/>
                  <a:pt x="9441" y="4845"/>
                </a:cubicBezTo>
                <a:cubicBezTo>
                  <a:pt x="9452" y="4799"/>
                  <a:pt x="9441" y="4754"/>
                  <a:pt x="9410" y="4754"/>
                </a:cubicBezTo>
                <a:cubicBezTo>
                  <a:pt x="9368" y="4754"/>
                  <a:pt x="9368" y="4912"/>
                  <a:pt x="9410" y="4912"/>
                </a:cubicBezTo>
                <a:cubicBezTo>
                  <a:pt x="9410" y="4912"/>
                  <a:pt x="9421" y="4912"/>
                  <a:pt x="9421" y="4912"/>
                </a:cubicBezTo>
                <a:cubicBezTo>
                  <a:pt x="9421" y="4935"/>
                  <a:pt x="9421" y="4958"/>
                  <a:pt x="9431" y="5003"/>
                </a:cubicBezTo>
                <a:cubicBezTo>
                  <a:pt x="9681" y="5590"/>
                  <a:pt x="9847" y="6336"/>
                  <a:pt x="10003" y="7059"/>
                </a:cubicBezTo>
                <a:cubicBezTo>
                  <a:pt x="10128" y="7646"/>
                  <a:pt x="10295" y="8256"/>
                  <a:pt x="10347" y="8889"/>
                </a:cubicBezTo>
                <a:cubicBezTo>
                  <a:pt x="10118" y="7737"/>
                  <a:pt x="9795" y="6652"/>
                  <a:pt x="9400" y="5726"/>
                </a:cubicBezTo>
                <a:cubicBezTo>
                  <a:pt x="9368" y="5658"/>
                  <a:pt x="9316" y="5771"/>
                  <a:pt x="9348" y="5839"/>
                </a:cubicBezTo>
                <a:cubicBezTo>
                  <a:pt x="9650" y="6539"/>
                  <a:pt x="9910" y="7353"/>
                  <a:pt x="10118" y="8189"/>
                </a:cubicBezTo>
                <a:cubicBezTo>
                  <a:pt x="9972" y="7691"/>
                  <a:pt x="9827" y="7217"/>
                  <a:pt x="9660" y="6765"/>
                </a:cubicBezTo>
                <a:cubicBezTo>
                  <a:pt x="9629" y="6697"/>
                  <a:pt x="9587" y="6788"/>
                  <a:pt x="9608" y="6878"/>
                </a:cubicBezTo>
                <a:cubicBezTo>
                  <a:pt x="9889" y="7646"/>
                  <a:pt x="10128" y="8482"/>
                  <a:pt x="10347" y="9364"/>
                </a:cubicBezTo>
                <a:cubicBezTo>
                  <a:pt x="10066" y="8753"/>
                  <a:pt x="9795" y="8143"/>
                  <a:pt x="9514" y="7556"/>
                </a:cubicBezTo>
                <a:cubicBezTo>
                  <a:pt x="9483" y="7488"/>
                  <a:pt x="9431" y="7601"/>
                  <a:pt x="9462" y="7669"/>
                </a:cubicBezTo>
                <a:cubicBezTo>
                  <a:pt x="9743" y="8279"/>
                  <a:pt x="10024" y="8889"/>
                  <a:pt x="10305" y="9499"/>
                </a:cubicBezTo>
                <a:cubicBezTo>
                  <a:pt x="9566" y="8641"/>
                  <a:pt x="8869" y="7601"/>
                  <a:pt x="8255" y="6359"/>
                </a:cubicBezTo>
                <a:cubicBezTo>
                  <a:pt x="8244" y="6336"/>
                  <a:pt x="8234" y="6336"/>
                  <a:pt x="8223" y="6336"/>
                </a:cubicBezTo>
                <a:cubicBezTo>
                  <a:pt x="8234" y="6291"/>
                  <a:pt x="8223" y="6223"/>
                  <a:pt x="8192" y="6223"/>
                </a:cubicBezTo>
                <a:cubicBezTo>
                  <a:pt x="8151" y="6223"/>
                  <a:pt x="8151" y="6381"/>
                  <a:pt x="8192" y="6381"/>
                </a:cubicBezTo>
                <a:cubicBezTo>
                  <a:pt x="8192" y="6381"/>
                  <a:pt x="8192" y="6381"/>
                  <a:pt x="8203" y="6381"/>
                </a:cubicBezTo>
                <a:cubicBezTo>
                  <a:pt x="8192" y="6404"/>
                  <a:pt x="8192" y="6449"/>
                  <a:pt x="8213" y="6472"/>
                </a:cubicBezTo>
                <a:cubicBezTo>
                  <a:pt x="8879" y="7782"/>
                  <a:pt x="9618" y="8912"/>
                  <a:pt x="10420" y="9793"/>
                </a:cubicBezTo>
                <a:cubicBezTo>
                  <a:pt x="10441" y="9816"/>
                  <a:pt x="10451" y="9793"/>
                  <a:pt x="10462" y="9770"/>
                </a:cubicBezTo>
                <a:cubicBezTo>
                  <a:pt x="10482" y="9770"/>
                  <a:pt x="10514" y="9748"/>
                  <a:pt x="10503" y="9680"/>
                </a:cubicBezTo>
                <a:cubicBezTo>
                  <a:pt x="10482" y="9590"/>
                  <a:pt x="10472" y="9477"/>
                  <a:pt x="10451" y="9386"/>
                </a:cubicBezTo>
                <a:cubicBezTo>
                  <a:pt x="10451" y="9093"/>
                  <a:pt x="10430" y="8821"/>
                  <a:pt x="10389" y="8573"/>
                </a:cubicBezTo>
                <a:cubicBezTo>
                  <a:pt x="10462" y="9025"/>
                  <a:pt x="10514" y="9477"/>
                  <a:pt x="10555" y="9906"/>
                </a:cubicBezTo>
                <a:cubicBezTo>
                  <a:pt x="10555" y="9951"/>
                  <a:pt x="10576" y="9996"/>
                  <a:pt x="10607" y="9996"/>
                </a:cubicBezTo>
                <a:cubicBezTo>
                  <a:pt x="11242" y="10154"/>
                  <a:pt x="11888" y="10358"/>
                  <a:pt x="12533" y="10606"/>
                </a:cubicBezTo>
                <a:cubicBezTo>
                  <a:pt x="12564" y="10606"/>
                  <a:pt x="12585" y="10584"/>
                  <a:pt x="12596" y="10516"/>
                </a:cubicBezTo>
                <a:cubicBezTo>
                  <a:pt x="12606" y="10448"/>
                  <a:pt x="12596" y="10403"/>
                  <a:pt x="12564" y="10358"/>
                </a:cubicBezTo>
                <a:cubicBezTo>
                  <a:pt x="12190" y="9951"/>
                  <a:pt x="11825" y="9386"/>
                  <a:pt x="11492" y="8686"/>
                </a:cubicBezTo>
                <a:cubicBezTo>
                  <a:pt x="11836" y="9296"/>
                  <a:pt x="12210" y="9816"/>
                  <a:pt x="12616" y="10245"/>
                </a:cubicBezTo>
                <a:cubicBezTo>
                  <a:pt x="12627" y="10267"/>
                  <a:pt x="12637" y="10267"/>
                  <a:pt x="12637" y="10267"/>
                </a:cubicBezTo>
                <a:cubicBezTo>
                  <a:pt x="12637" y="10267"/>
                  <a:pt x="12648" y="10267"/>
                  <a:pt x="12648" y="10290"/>
                </a:cubicBezTo>
                <a:cubicBezTo>
                  <a:pt x="12689" y="10335"/>
                  <a:pt x="12721" y="10200"/>
                  <a:pt x="12679" y="10154"/>
                </a:cubicBezTo>
                <a:cubicBezTo>
                  <a:pt x="12679" y="10154"/>
                  <a:pt x="12668" y="10154"/>
                  <a:pt x="12668" y="10132"/>
                </a:cubicBezTo>
                <a:cubicBezTo>
                  <a:pt x="12668" y="9928"/>
                  <a:pt x="12648" y="9725"/>
                  <a:pt x="12627" y="9544"/>
                </a:cubicBezTo>
                <a:cubicBezTo>
                  <a:pt x="12658" y="9793"/>
                  <a:pt x="12689" y="10041"/>
                  <a:pt x="12710" y="10290"/>
                </a:cubicBezTo>
                <a:cubicBezTo>
                  <a:pt x="12720" y="10380"/>
                  <a:pt x="12783" y="10335"/>
                  <a:pt x="12783" y="10245"/>
                </a:cubicBezTo>
                <a:cubicBezTo>
                  <a:pt x="12627" y="8618"/>
                  <a:pt x="12283" y="7081"/>
                  <a:pt x="11773" y="5816"/>
                </a:cubicBezTo>
                <a:cubicBezTo>
                  <a:pt x="11742" y="5748"/>
                  <a:pt x="11690" y="5861"/>
                  <a:pt x="11721" y="5929"/>
                </a:cubicBezTo>
                <a:cubicBezTo>
                  <a:pt x="12085" y="6833"/>
                  <a:pt x="12367" y="7895"/>
                  <a:pt x="12554" y="9025"/>
                </a:cubicBezTo>
                <a:cubicBezTo>
                  <a:pt x="12439" y="8437"/>
                  <a:pt x="12252" y="7895"/>
                  <a:pt x="12002" y="7533"/>
                </a:cubicBezTo>
                <a:cubicBezTo>
                  <a:pt x="11961" y="7466"/>
                  <a:pt x="11929" y="7601"/>
                  <a:pt x="11971" y="7669"/>
                </a:cubicBezTo>
                <a:cubicBezTo>
                  <a:pt x="12325" y="8189"/>
                  <a:pt x="12554" y="9047"/>
                  <a:pt x="12596" y="9974"/>
                </a:cubicBezTo>
                <a:cubicBezTo>
                  <a:pt x="12252" y="9273"/>
                  <a:pt x="11909" y="8550"/>
                  <a:pt x="11575" y="7827"/>
                </a:cubicBezTo>
                <a:cubicBezTo>
                  <a:pt x="11544" y="7759"/>
                  <a:pt x="11492" y="7872"/>
                  <a:pt x="11523" y="7940"/>
                </a:cubicBezTo>
                <a:cubicBezTo>
                  <a:pt x="11836" y="8618"/>
                  <a:pt x="12158" y="9296"/>
                  <a:pt x="12481" y="9974"/>
                </a:cubicBezTo>
                <a:cubicBezTo>
                  <a:pt x="12044" y="9476"/>
                  <a:pt x="11638" y="8844"/>
                  <a:pt x="11274" y="8121"/>
                </a:cubicBezTo>
                <a:cubicBezTo>
                  <a:pt x="11253" y="8098"/>
                  <a:pt x="11242" y="8098"/>
                  <a:pt x="11222" y="8121"/>
                </a:cubicBezTo>
                <a:cubicBezTo>
                  <a:pt x="11211" y="8098"/>
                  <a:pt x="11201" y="8076"/>
                  <a:pt x="11201" y="8053"/>
                </a:cubicBezTo>
                <a:cubicBezTo>
                  <a:pt x="11201" y="8053"/>
                  <a:pt x="11211" y="8053"/>
                  <a:pt x="11211" y="8053"/>
                </a:cubicBezTo>
                <a:cubicBezTo>
                  <a:pt x="11253" y="8053"/>
                  <a:pt x="11253" y="7895"/>
                  <a:pt x="11211" y="7895"/>
                </a:cubicBezTo>
                <a:cubicBezTo>
                  <a:pt x="11180" y="7895"/>
                  <a:pt x="11169" y="7963"/>
                  <a:pt x="11180" y="8008"/>
                </a:cubicBezTo>
                <a:cubicBezTo>
                  <a:pt x="11055" y="7692"/>
                  <a:pt x="10930" y="7330"/>
                  <a:pt x="10816" y="6969"/>
                </a:cubicBezTo>
                <a:cubicBezTo>
                  <a:pt x="10316" y="5364"/>
                  <a:pt x="9983" y="3489"/>
                  <a:pt x="9879" y="1614"/>
                </a:cubicBezTo>
                <a:cubicBezTo>
                  <a:pt x="9889" y="1659"/>
                  <a:pt x="9889" y="1681"/>
                  <a:pt x="9899" y="1727"/>
                </a:cubicBezTo>
                <a:cubicBezTo>
                  <a:pt x="10118" y="3241"/>
                  <a:pt x="10389" y="4709"/>
                  <a:pt x="10701" y="6155"/>
                </a:cubicBezTo>
                <a:cubicBezTo>
                  <a:pt x="10722" y="6245"/>
                  <a:pt x="10784" y="6178"/>
                  <a:pt x="10764" y="6087"/>
                </a:cubicBezTo>
                <a:cubicBezTo>
                  <a:pt x="10587" y="5251"/>
                  <a:pt x="10420" y="4393"/>
                  <a:pt x="10264" y="3534"/>
                </a:cubicBezTo>
                <a:cubicBezTo>
                  <a:pt x="10316" y="3783"/>
                  <a:pt x="10368" y="4031"/>
                  <a:pt x="10420" y="4280"/>
                </a:cubicBezTo>
                <a:cubicBezTo>
                  <a:pt x="10430" y="4325"/>
                  <a:pt x="10451" y="4325"/>
                  <a:pt x="10472" y="4302"/>
                </a:cubicBezTo>
                <a:cubicBezTo>
                  <a:pt x="10472" y="4302"/>
                  <a:pt x="10472" y="4325"/>
                  <a:pt x="10472" y="4325"/>
                </a:cubicBezTo>
                <a:cubicBezTo>
                  <a:pt x="10472" y="4325"/>
                  <a:pt x="10472" y="4348"/>
                  <a:pt x="10472" y="4348"/>
                </a:cubicBezTo>
                <a:cubicBezTo>
                  <a:pt x="10472" y="4370"/>
                  <a:pt x="10472" y="4370"/>
                  <a:pt x="10482" y="4370"/>
                </a:cubicBezTo>
                <a:cubicBezTo>
                  <a:pt x="10482" y="4370"/>
                  <a:pt x="10493" y="4393"/>
                  <a:pt x="10493" y="4393"/>
                </a:cubicBezTo>
                <a:cubicBezTo>
                  <a:pt x="10493" y="4393"/>
                  <a:pt x="10503" y="4416"/>
                  <a:pt x="10503" y="4416"/>
                </a:cubicBezTo>
                <a:cubicBezTo>
                  <a:pt x="10503" y="4416"/>
                  <a:pt x="10514" y="4416"/>
                  <a:pt x="10514" y="4416"/>
                </a:cubicBezTo>
                <a:cubicBezTo>
                  <a:pt x="10514" y="4416"/>
                  <a:pt x="10524" y="4416"/>
                  <a:pt x="10524" y="4416"/>
                </a:cubicBezTo>
                <a:cubicBezTo>
                  <a:pt x="10524" y="4416"/>
                  <a:pt x="10535" y="4416"/>
                  <a:pt x="10535" y="4393"/>
                </a:cubicBezTo>
                <a:cubicBezTo>
                  <a:pt x="10535" y="4393"/>
                  <a:pt x="10535" y="4393"/>
                  <a:pt x="10545" y="4370"/>
                </a:cubicBezTo>
                <a:cubicBezTo>
                  <a:pt x="10545" y="4348"/>
                  <a:pt x="10545" y="4348"/>
                  <a:pt x="10545" y="4325"/>
                </a:cubicBezTo>
                <a:cubicBezTo>
                  <a:pt x="10545" y="4325"/>
                  <a:pt x="10545" y="4302"/>
                  <a:pt x="10545" y="4302"/>
                </a:cubicBezTo>
                <a:cubicBezTo>
                  <a:pt x="10545" y="4280"/>
                  <a:pt x="10545" y="4280"/>
                  <a:pt x="10535" y="4280"/>
                </a:cubicBezTo>
                <a:cubicBezTo>
                  <a:pt x="10535" y="4280"/>
                  <a:pt x="10524" y="4257"/>
                  <a:pt x="10524" y="4257"/>
                </a:cubicBezTo>
                <a:cubicBezTo>
                  <a:pt x="10524" y="4257"/>
                  <a:pt x="10514" y="4235"/>
                  <a:pt x="10514" y="4235"/>
                </a:cubicBezTo>
                <a:cubicBezTo>
                  <a:pt x="10514" y="4235"/>
                  <a:pt x="10503" y="4235"/>
                  <a:pt x="10503" y="4235"/>
                </a:cubicBezTo>
                <a:cubicBezTo>
                  <a:pt x="10503" y="4235"/>
                  <a:pt x="10493" y="4235"/>
                  <a:pt x="10493" y="4235"/>
                </a:cubicBezTo>
                <a:cubicBezTo>
                  <a:pt x="10493" y="4235"/>
                  <a:pt x="10482" y="4235"/>
                  <a:pt x="10482" y="4235"/>
                </a:cubicBezTo>
                <a:cubicBezTo>
                  <a:pt x="10482" y="4212"/>
                  <a:pt x="10482" y="4189"/>
                  <a:pt x="10482" y="4167"/>
                </a:cubicBezTo>
                <a:cubicBezTo>
                  <a:pt x="10305" y="3353"/>
                  <a:pt x="10129" y="2518"/>
                  <a:pt x="9972" y="1682"/>
                </a:cubicBezTo>
                <a:cubicBezTo>
                  <a:pt x="9952" y="1569"/>
                  <a:pt x="9941" y="1456"/>
                  <a:pt x="9931" y="1365"/>
                </a:cubicBezTo>
                <a:cubicBezTo>
                  <a:pt x="9972" y="1410"/>
                  <a:pt x="10004" y="1456"/>
                  <a:pt x="10045" y="1523"/>
                </a:cubicBezTo>
                <a:cubicBezTo>
                  <a:pt x="10212" y="1840"/>
                  <a:pt x="10389" y="2179"/>
                  <a:pt x="10545" y="2518"/>
                </a:cubicBezTo>
                <a:cubicBezTo>
                  <a:pt x="10732" y="2924"/>
                  <a:pt x="10951" y="3421"/>
                  <a:pt x="10982" y="4031"/>
                </a:cubicBezTo>
                <a:cubicBezTo>
                  <a:pt x="10982" y="4122"/>
                  <a:pt x="11055" y="4122"/>
                  <a:pt x="11055" y="4031"/>
                </a:cubicBezTo>
                <a:cubicBezTo>
                  <a:pt x="11024" y="3421"/>
                  <a:pt x="10836" y="2947"/>
                  <a:pt x="10649" y="2518"/>
                </a:cubicBezTo>
                <a:cubicBezTo>
                  <a:pt x="10566" y="2337"/>
                  <a:pt x="10483" y="2156"/>
                  <a:pt x="10399" y="1998"/>
                </a:cubicBezTo>
                <a:cubicBezTo>
                  <a:pt x="10816" y="2585"/>
                  <a:pt x="11211" y="3263"/>
                  <a:pt x="11326" y="4370"/>
                </a:cubicBezTo>
                <a:cubicBezTo>
                  <a:pt x="11336" y="4461"/>
                  <a:pt x="11409" y="4416"/>
                  <a:pt x="11399" y="4325"/>
                </a:cubicBezTo>
                <a:cubicBezTo>
                  <a:pt x="11242" y="2879"/>
                  <a:pt x="10639" y="2133"/>
                  <a:pt x="10087" y="1388"/>
                </a:cubicBezTo>
                <a:cubicBezTo>
                  <a:pt x="10087" y="1388"/>
                  <a:pt x="10077" y="1365"/>
                  <a:pt x="10077" y="1365"/>
                </a:cubicBezTo>
                <a:cubicBezTo>
                  <a:pt x="10743" y="2043"/>
                  <a:pt x="11378" y="3263"/>
                  <a:pt x="11867" y="4822"/>
                </a:cubicBezTo>
                <a:cubicBezTo>
                  <a:pt x="12408" y="6562"/>
                  <a:pt x="12752" y="8618"/>
                  <a:pt x="12825" y="10629"/>
                </a:cubicBezTo>
                <a:cubicBezTo>
                  <a:pt x="12825" y="10674"/>
                  <a:pt x="12846" y="10719"/>
                  <a:pt x="12866" y="10742"/>
                </a:cubicBezTo>
                <a:cubicBezTo>
                  <a:pt x="13262" y="10900"/>
                  <a:pt x="13668" y="11103"/>
                  <a:pt x="14053" y="11307"/>
                </a:cubicBezTo>
                <a:cubicBezTo>
                  <a:pt x="14345" y="11465"/>
                  <a:pt x="14636" y="11623"/>
                  <a:pt x="14917" y="11781"/>
                </a:cubicBezTo>
                <a:cubicBezTo>
                  <a:pt x="14948" y="11804"/>
                  <a:pt x="14969" y="11758"/>
                  <a:pt x="14980" y="11713"/>
                </a:cubicBezTo>
                <a:cubicBezTo>
                  <a:pt x="14990" y="11668"/>
                  <a:pt x="14980" y="11600"/>
                  <a:pt x="14959" y="11555"/>
                </a:cubicBezTo>
                <a:cubicBezTo>
                  <a:pt x="14397" y="10697"/>
                  <a:pt x="13897" y="9431"/>
                  <a:pt x="13533" y="7895"/>
                </a:cubicBezTo>
                <a:cubicBezTo>
                  <a:pt x="13210" y="6539"/>
                  <a:pt x="13002" y="5048"/>
                  <a:pt x="12929" y="3557"/>
                </a:cubicBezTo>
                <a:cubicBezTo>
                  <a:pt x="12991" y="4325"/>
                  <a:pt x="13095" y="5093"/>
                  <a:pt x="13252" y="5816"/>
                </a:cubicBezTo>
                <a:cubicBezTo>
                  <a:pt x="13272" y="5907"/>
                  <a:pt x="13335" y="5839"/>
                  <a:pt x="13314" y="5748"/>
                </a:cubicBezTo>
                <a:cubicBezTo>
                  <a:pt x="13116" y="4799"/>
                  <a:pt x="12991" y="3783"/>
                  <a:pt x="12960" y="2766"/>
                </a:cubicBezTo>
                <a:cubicBezTo>
                  <a:pt x="13179" y="4325"/>
                  <a:pt x="13491" y="5816"/>
                  <a:pt x="13887" y="7217"/>
                </a:cubicBezTo>
                <a:cubicBezTo>
                  <a:pt x="13907" y="7307"/>
                  <a:pt x="13970" y="7217"/>
                  <a:pt x="13949" y="7149"/>
                </a:cubicBezTo>
                <a:cubicBezTo>
                  <a:pt x="13637" y="6042"/>
                  <a:pt x="13376" y="4845"/>
                  <a:pt x="13168" y="3625"/>
                </a:cubicBezTo>
                <a:cubicBezTo>
                  <a:pt x="13304" y="4325"/>
                  <a:pt x="13460" y="5003"/>
                  <a:pt x="13616" y="5681"/>
                </a:cubicBezTo>
                <a:cubicBezTo>
                  <a:pt x="13637" y="5771"/>
                  <a:pt x="13699" y="5681"/>
                  <a:pt x="13678" y="5613"/>
                </a:cubicBezTo>
                <a:cubicBezTo>
                  <a:pt x="13428" y="4551"/>
                  <a:pt x="13210" y="3467"/>
                  <a:pt x="13002" y="2359"/>
                </a:cubicBezTo>
                <a:cubicBezTo>
                  <a:pt x="13252" y="3060"/>
                  <a:pt x="13481" y="3760"/>
                  <a:pt x="13699" y="4506"/>
                </a:cubicBezTo>
                <a:cubicBezTo>
                  <a:pt x="13720" y="4596"/>
                  <a:pt x="13782" y="4506"/>
                  <a:pt x="13762" y="4438"/>
                </a:cubicBezTo>
                <a:cubicBezTo>
                  <a:pt x="13574" y="3806"/>
                  <a:pt x="13376" y="3196"/>
                  <a:pt x="13168" y="2585"/>
                </a:cubicBezTo>
                <a:cubicBezTo>
                  <a:pt x="13605" y="3489"/>
                  <a:pt x="13980" y="4506"/>
                  <a:pt x="14303" y="5613"/>
                </a:cubicBezTo>
                <a:cubicBezTo>
                  <a:pt x="14324" y="5703"/>
                  <a:pt x="14386" y="5613"/>
                  <a:pt x="14365" y="5545"/>
                </a:cubicBezTo>
                <a:cubicBezTo>
                  <a:pt x="14001" y="4257"/>
                  <a:pt x="13543" y="3105"/>
                  <a:pt x="13023" y="2088"/>
                </a:cubicBezTo>
                <a:cubicBezTo>
                  <a:pt x="13689" y="2924"/>
                  <a:pt x="14282" y="4348"/>
                  <a:pt x="14698" y="6110"/>
                </a:cubicBezTo>
                <a:cubicBezTo>
                  <a:pt x="15125" y="7872"/>
                  <a:pt x="15344" y="9906"/>
                  <a:pt x="15333" y="11826"/>
                </a:cubicBezTo>
                <a:cubicBezTo>
                  <a:pt x="15302" y="10493"/>
                  <a:pt x="15011" y="9296"/>
                  <a:pt x="14730" y="8144"/>
                </a:cubicBezTo>
                <a:cubicBezTo>
                  <a:pt x="14709" y="8053"/>
                  <a:pt x="14647" y="8144"/>
                  <a:pt x="14667" y="8211"/>
                </a:cubicBezTo>
                <a:cubicBezTo>
                  <a:pt x="14928" y="9251"/>
                  <a:pt x="15188" y="10335"/>
                  <a:pt x="15250" y="11510"/>
                </a:cubicBezTo>
                <a:cubicBezTo>
                  <a:pt x="15115" y="10629"/>
                  <a:pt x="14959" y="9748"/>
                  <a:pt x="14782" y="8889"/>
                </a:cubicBezTo>
                <a:cubicBezTo>
                  <a:pt x="14761" y="8799"/>
                  <a:pt x="14699" y="8867"/>
                  <a:pt x="14719" y="8957"/>
                </a:cubicBezTo>
                <a:cubicBezTo>
                  <a:pt x="14886" y="9770"/>
                  <a:pt x="15032" y="10584"/>
                  <a:pt x="15157" y="11420"/>
                </a:cubicBezTo>
                <a:cubicBezTo>
                  <a:pt x="14875" y="10877"/>
                  <a:pt x="14647" y="10267"/>
                  <a:pt x="14449" y="9567"/>
                </a:cubicBezTo>
                <a:cubicBezTo>
                  <a:pt x="14428" y="9476"/>
                  <a:pt x="14365" y="9567"/>
                  <a:pt x="14386" y="9635"/>
                </a:cubicBezTo>
                <a:cubicBezTo>
                  <a:pt x="14532" y="10177"/>
                  <a:pt x="14709" y="10674"/>
                  <a:pt x="14917" y="11126"/>
                </a:cubicBezTo>
                <a:cubicBezTo>
                  <a:pt x="14751" y="10810"/>
                  <a:pt x="14584" y="10493"/>
                  <a:pt x="14428" y="10177"/>
                </a:cubicBezTo>
                <a:cubicBezTo>
                  <a:pt x="14417" y="10154"/>
                  <a:pt x="14417" y="10154"/>
                  <a:pt x="14407" y="10154"/>
                </a:cubicBezTo>
                <a:cubicBezTo>
                  <a:pt x="14407" y="10109"/>
                  <a:pt x="14397" y="10086"/>
                  <a:pt x="14376" y="10086"/>
                </a:cubicBezTo>
                <a:cubicBezTo>
                  <a:pt x="14334" y="10086"/>
                  <a:pt x="14334" y="10222"/>
                  <a:pt x="14365" y="10245"/>
                </a:cubicBezTo>
                <a:cubicBezTo>
                  <a:pt x="14365" y="10267"/>
                  <a:pt x="14365" y="10290"/>
                  <a:pt x="14376" y="10290"/>
                </a:cubicBezTo>
                <a:cubicBezTo>
                  <a:pt x="14657" y="10877"/>
                  <a:pt x="14948" y="11420"/>
                  <a:pt x="15250" y="11917"/>
                </a:cubicBezTo>
                <a:cubicBezTo>
                  <a:pt x="15250" y="11917"/>
                  <a:pt x="15250" y="11917"/>
                  <a:pt x="15250" y="11939"/>
                </a:cubicBezTo>
                <a:cubicBezTo>
                  <a:pt x="15250" y="12030"/>
                  <a:pt x="15302" y="12030"/>
                  <a:pt x="15313" y="11985"/>
                </a:cubicBezTo>
                <a:cubicBezTo>
                  <a:pt x="15313" y="12030"/>
                  <a:pt x="15334" y="12075"/>
                  <a:pt x="15354" y="12098"/>
                </a:cubicBezTo>
                <a:cubicBezTo>
                  <a:pt x="16583" y="12888"/>
                  <a:pt x="17665" y="13815"/>
                  <a:pt x="18581" y="14831"/>
                </a:cubicBezTo>
                <a:cubicBezTo>
                  <a:pt x="19987" y="16413"/>
                  <a:pt x="20955" y="18198"/>
                  <a:pt x="21465" y="20164"/>
                </a:cubicBezTo>
                <a:lnTo>
                  <a:pt x="21444" y="20186"/>
                </a:lnTo>
                <a:close/>
                <a:moveTo>
                  <a:pt x="10368" y="10471"/>
                </a:moveTo>
                <a:cubicBezTo>
                  <a:pt x="10368" y="10471"/>
                  <a:pt x="10368" y="10471"/>
                  <a:pt x="10368" y="10471"/>
                </a:cubicBezTo>
                <a:cubicBezTo>
                  <a:pt x="10378" y="10448"/>
                  <a:pt x="10378" y="10448"/>
                  <a:pt x="10378" y="10448"/>
                </a:cubicBezTo>
                <a:cubicBezTo>
                  <a:pt x="10378" y="10471"/>
                  <a:pt x="10378" y="10493"/>
                  <a:pt x="10378" y="10493"/>
                </a:cubicBezTo>
                <a:cubicBezTo>
                  <a:pt x="10378" y="10471"/>
                  <a:pt x="10378" y="10471"/>
                  <a:pt x="10368" y="10471"/>
                </a:cubicBezTo>
                <a:close/>
                <a:moveTo>
                  <a:pt x="9806" y="5929"/>
                </a:moveTo>
                <a:cubicBezTo>
                  <a:pt x="10014" y="6675"/>
                  <a:pt x="10191" y="7443"/>
                  <a:pt x="10326" y="8211"/>
                </a:cubicBezTo>
                <a:cubicBezTo>
                  <a:pt x="10253" y="7827"/>
                  <a:pt x="10160" y="7443"/>
                  <a:pt x="10076" y="7082"/>
                </a:cubicBezTo>
                <a:cubicBezTo>
                  <a:pt x="9993" y="6698"/>
                  <a:pt x="9910" y="6291"/>
                  <a:pt x="9806" y="5929"/>
                </a:cubicBezTo>
                <a:close/>
                <a:moveTo>
                  <a:pt x="15240" y="11601"/>
                </a:moveTo>
                <a:cubicBezTo>
                  <a:pt x="15240" y="11601"/>
                  <a:pt x="15229" y="11601"/>
                  <a:pt x="15240" y="11601"/>
                </a:cubicBezTo>
                <a:cubicBezTo>
                  <a:pt x="15229" y="11578"/>
                  <a:pt x="15229" y="11578"/>
                  <a:pt x="15240" y="11601"/>
                </a:cubicBezTo>
                <a:cubicBezTo>
                  <a:pt x="15240" y="11578"/>
                  <a:pt x="15240" y="11578"/>
                  <a:pt x="15240" y="11601"/>
                </a:cubicBezTo>
                <a:close/>
                <a:moveTo>
                  <a:pt x="2519" y="11781"/>
                </a:moveTo>
                <a:cubicBezTo>
                  <a:pt x="2259" y="11804"/>
                  <a:pt x="2009" y="11872"/>
                  <a:pt x="1749" y="11962"/>
                </a:cubicBezTo>
                <a:cubicBezTo>
                  <a:pt x="1707" y="11985"/>
                  <a:pt x="1686" y="11826"/>
                  <a:pt x="1728" y="11804"/>
                </a:cubicBezTo>
                <a:cubicBezTo>
                  <a:pt x="1988" y="11713"/>
                  <a:pt x="2248" y="11646"/>
                  <a:pt x="2509" y="11623"/>
                </a:cubicBezTo>
                <a:cubicBezTo>
                  <a:pt x="2561" y="11623"/>
                  <a:pt x="2561" y="11781"/>
                  <a:pt x="2519" y="11781"/>
                </a:cubicBezTo>
                <a:close/>
                <a:moveTo>
                  <a:pt x="3071" y="10313"/>
                </a:moveTo>
                <a:cubicBezTo>
                  <a:pt x="3050" y="10335"/>
                  <a:pt x="3029" y="10290"/>
                  <a:pt x="3029" y="10267"/>
                </a:cubicBezTo>
                <a:cubicBezTo>
                  <a:pt x="3019" y="10222"/>
                  <a:pt x="3040" y="10177"/>
                  <a:pt x="3050" y="10177"/>
                </a:cubicBezTo>
                <a:cubicBezTo>
                  <a:pt x="3123" y="10109"/>
                  <a:pt x="3206" y="10087"/>
                  <a:pt x="3279" y="10109"/>
                </a:cubicBezTo>
                <a:cubicBezTo>
                  <a:pt x="3300" y="10109"/>
                  <a:pt x="3310" y="10132"/>
                  <a:pt x="3310" y="10177"/>
                </a:cubicBezTo>
                <a:cubicBezTo>
                  <a:pt x="3310" y="10222"/>
                  <a:pt x="3289" y="10267"/>
                  <a:pt x="3279" y="10245"/>
                </a:cubicBezTo>
                <a:cubicBezTo>
                  <a:pt x="3206" y="10245"/>
                  <a:pt x="3144" y="10267"/>
                  <a:pt x="3071" y="10313"/>
                </a:cubicBezTo>
                <a:close/>
                <a:moveTo>
                  <a:pt x="2925" y="10403"/>
                </a:moveTo>
                <a:cubicBezTo>
                  <a:pt x="2883" y="10403"/>
                  <a:pt x="2883" y="10245"/>
                  <a:pt x="2925" y="10245"/>
                </a:cubicBezTo>
                <a:cubicBezTo>
                  <a:pt x="2977" y="10245"/>
                  <a:pt x="2977" y="10403"/>
                  <a:pt x="2925" y="10403"/>
                </a:cubicBezTo>
                <a:close/>
                <a:moveTo>
                  <a:pt x="3914" y="11623"/>
                </a:moveTo>
                <a:cubicBezTo>
                  <a:pt x="3956" y="11623"/>
                  <a:pt x="3956" y="11781"/>
                  <a:pt x="3914" y="11781"/>
                </a:cubicBezTo>
                <a:cubicBezTo>
                  <a:pt x="3872" y="11781"/>
                  <a:pt x="3872" y="11623"/>
                  <a:pt x="3914" y="11623"/>
                </a:cubicBezTo>
                <a:close/>
                <a:moveTo>
                  <a:pt x="3789" y="12165"/>
                </a:moveTo>
                <a:cubicBezTo>
                  <a:pt x="3747" y="12165"/>
                  <a:pt x="3747" y="12007"/>
                  <a:pt x="3789" y="12007"/>
                </a:cubicBezTo>
                <a:cubicBezTo>
                  <a:pt x="3841" y="12007"/>
                  <a:pt x="3841" y="12165"/>
                  <a:pt x="3789" y="12165"/>
                </a:cubicBezTo>
                <a:close/>
                <a:moveTo>
                  <a:pt x="3695" y="12165"/>
                </a:moveTo>
                <a:cubicBezTo>
                  <a:pt x="3654" y="12165"/>
                  <a:pt x="3654" y="12007"/>
                  <a:pt x="3695" y="12007"/>
                </a:cubicBezTo>
                <a:cubicBezTo>
                  <a:pt x="3747" y="12007"/>
                  <a:pt x="3747" y="12165"/>
                  <a:pt x="3695" y="12165"/>
                </a:cubicBezTo>
                <a:close/>
                <a:moveTo>
                  <a:pt x="3185" y="12120"/>
                </a:moveTo>
                <a:cubicBezTo>
                  <a:pt x="3144" y="12120"/>
                  <a:pt x="3144" y="11962"/>
                  <a:pt x="3185" y="11962"/>
                </a:cubicBezTo>
                <a:cubicBezTo>
                  <a:pt x="3237" y="11962"/>
                  <a:pt x="3237" y="12120"/>
                  <a:pt x="3185" y="12120"/>
                </a:cubicBezTo>
                <a:close/>
                <a:moveTo>
                  <a:pt x="3258" y="11962"/>
                </a:moveTo>
                <a:cubicBezTo>
                  <a:pt x="3216" y="11962"/>
                  <a:pt x="3216" y="11804"/>
                  <a:pt x="3258" y="11804"/>
                </a:cubicBezTo>
                <a:cubicBezTo>
                  <a:pt x="3310" y="11826"/>
                  <a:pt x="3310" y="11962"/>
                  <a:pt x="3258" y="11962"/>
                </a:cubicBezTo>
                <a:close/>
                <a:moveTo>
                  <a:pt x="2613" y="11781"/>
                </a:moveTo>
                <a:cubicBezTo>
                  <a:pt x="2571" y="11781"/>
                  <a:pt x="2571" y="11623"/>
                  <a:pt x="2613" y="11623"/>
                </a:cubicBezTo>
                <a:cubicBezTo>
                  <a:pt x="2654" y="11623"/>
                  <a:pt x="2654" y="11781"/>
                  <a:pt x="2613" y="11781"/>
                </a:cubicBezTo>
                <a:close/>
                <a:moveTo>
                  <a:pt x="2811" y="11759"/>
                </a:moveTo>
                <a:cubicBezTo>
                  <a:pt x="2769" y="11759"/>
                  <a:pt x="2769" y="11600"/>
                  <a:pt x="2811" y="11600"/>
                </a:cubicBezTo>
                <a:cubicBezTo>
                  <a:pt x="2852" y="11601"/>
                  <a:pt x="2852" y="11759"/>
                  <a:pt x="2811" y="11759"/>
                </a:cubicBezTo>
                <a:close/>
                <a:moveTo>
                  <a:pt x="4736" y="11149"/>
                </a:moveTo>
                <a:cubicBezTo>
                  <a:pt x="4778" y="11149"/>
                  <a:pt x="4778" y="11307"/>
                  <a:pt x="4736" y="11307"/>
                </a:cubicBezTo>
                <a:cubicBezTo>
                  <a:pt x="4695" y="11307"/>
                  <a:pt x="4695" y="11149"/>
                  <a:pt x="4736" y="11149"/>
                </a:cubicBezTo>
                <a:close/>
                <a:moveTo>
                  <a:pt x="4549" y="4822"/>
                </a:moveTo>
                <a:cubicBezTo>
                  <a:pt x="4507" y="4822"/>
                  <a:pt x="4507" y="4664"/>
                  <a:pt x="4549" y="4664"/>
                </a:cubicBezTo>
                <a:cubicBezTo>
                  <a:pt x="4601" y="4664"/>
                  <a:pt x="4601" y="4822"/>
                  <a:pt x="4549" y="4822"/>
                </a:cubicBezTo>
                <a:close/>
                <a:moveTo>
                  <a:pt x="4622" y="4890"/>
                </a:moveTo>
                <a:cubicBezTo>
                  <a:pt x="4580" y="4890"/>
                  <a:pt x="4580" y="4732"/>
                  <a:pt x="4622" y="4732"/>
                </a:cubicBezTo>
                <a:cubicBezTo>
                  <a:pt x="4663" y="4732"/>
                  <a:pt x="4663" y="4890"/>
                  <a:pt x="4622" y="4890"/>
                </a:cubicBezTo>
                <a:close/>
                <a:moveTo>
                  <a:pt x="6079" y="6223"/>
                </a:moveTo>
                <a:cubicBezTo>
                  <a:pt x="6038" y="6223"/>
                  <a:pt x="6038" y="6065"/>
                  <a:pt x="6079" y="6065"/>
                </a:cubicBezTo>
                <a:cubicBezTo>
                  <a:pt x="6121" y="6088"/>
                  <a:pt x="6121" y="6223"/>
                  <a:pt x="6079" y="6223"/>
                </a:cubicBezTo>
                <a:close/>
                <a:moveTo>
                  <a:pt x="7984" y="9341"/>
                </a:moveTo>
                <a:cubicBezTo>
                  <a:pt x="8015" y="9409"/>
                  <a:pt x="7963" y="9522"/>
                  <a:pt x="7932" y="9454"/>
                </a:cubicBezTo>
                <a:cubicBezTo>
                  <a:pt x="7453" y="8121"/>
                  <a:pt x="6849" y="6991"/>
                  <a:pt x="6173" y="6155"/>
                </a:cubicBezTo>
                <a:cubicBezTo>
                  <a:pt x="6131" y="6110"/>
                  <a:pt x="6173" y="5975"/>
                  <a:pt x="6204" y="6020"/>
                </a:cubicBezTo>
                <a:cubicBezTo>
                  <a:pt x="6902" y="6878"/>
                  <a:pt x="7495" y="8008"/>
                  <a:pt x="7984" y="9341"/>
                </a:cubicBezTo>
                <a:close/>
                <a:moveTo>
                  <a:pt x="6412" y="7601"/>
                </a:moveTo>
                <a:cubicBezTo>
                  <a:pt x="6371" y="7601"/>
                  <a:pt x="6371" y="7443"/>
                  <a:pt x="6412" y="7443"/>
                </a:cubicBezTo>
                <a:cubicBezTo>
                  <a:pt x="6464" y="7443"/>
                  <a:pt x="6464" y="7601"/>
                  <a:pt x="6412" y="7601"/>
                </a:cubicBezTo>
                <a:close/>
                <a:moveTo>
                  <a:pt x="6360" y="7511"/>
                </a:moveTo>
                <a:cubicBezTo>
                  <a:pt x="6319" y="7511"/>
                  <a:pt x="6319" y="7353"/>
                  <a:pt x="6360" y="7353"/>
                </a:cubicBezTo>
                <a:cubicBezTo>
                  <a:pt x="6402" y="7353"/>
                  <a:pt x="6402" y="7511"/>
                  <a:pt x="6360" y="7511"/>
                </a:cubicBezTo>
                <a:close/>
                <a:moveTo>
                  <a:pt x="6287" y="8053"/>
                </a:moveTo>
                <a:cubicBezTo>
                  <a:pt x="6246" y="8053"/>
                  <a:pt x="6246" y="7895"/>
                  <a:pt x="6287" y="7895"/>
                </a:cubicBezTo>
                <a:cubicBezTo>
                  <a:pt x="6339" y="7918"/>
                  <a:pt x="6339" y="8053"/>
                  <a:pt x="6287" y="8053"/>
                </a:cubicBezTo>
                <a:close/>
                <a:moveTo>
                  <a:pt x="6225" y="7963"/>
                </a:moveTo>
                <a:cubicBezTo>
                  <a:pt x="6183" y="7963"/>
                  <a:pt x="6183" y="7805"/>
                  <a:pt x="6225" y="7805"/>
                </a:cubicBezTo>
                <a:cubicBezTo>
                  <a:pt x="6277" y="7805"/>
                  <a:pt x="6277" y="7963"/>
                  <a:pt x="6225" y="7963"/>
                </a:cubicBezTo>
                <a:close/>
                <a:moveTo>
                  <a:pt x="4955" y="6359"/>
                </a:moveTo>
                <a:cubicBezTo>
                  <a:pt x="4955" y="6404"/>
                  <a:pt x="4934" y="6426"/>
                  <a:pt x="4913" y="6404"/>
                </a:cubicBezTo>
                <a:cubicBezTo>
                  <a:pt x="4851" y="6381"/>
                  <a:pt x="4799" y="6359"/>
                  <a:pt x="4736" y="6336"/>
                </a:cubicBezTo>
                <a:cubicBezTo>
                  <a:pt x="4715" y="6336"/>
                  <a:pt x="4705" y="6291"/>
                  <a:pt x="4715" y="6246"/>
                </a:cubicBezTo>
                <a:cubicBezTo>
                  <a:pt x="4715" y="6201"/>
                  <a:pt x="4736" y="6178"/>
                  <a:pt x="4757" y="6201"/>
                </a:cubicBezTo>
                <a:cubicBezTo>
                  <a:pt x="4820" y="6223"/>
                  <a:pt x="4872" y="6246"/>
                  <a:pt x="4934" y="6268"/>
                </a:cubicBezTo>
                <a:cubicBezTo>
                  <a:pt x="4955" y="6291"/>
                  <a:pt x="4965" y="6336"/>
                  <a:pt x="4955" y="6359"/>
                </a:cubicBezTo>
                <a:close/>
                <a:moveTo>
                  <a:pt x="5059" y="6449"/>
                </a:moveTo>
                <a:cubicBezTo>
                  <a:pt x="5017" y="6449"/>
                  <a:pt x="5017" y="6291"/>
                  <a:pt x="5059" y="6291"/>
                </a:cubicBezTo>
                <a:cubicBezTo>
                  <a:pt x="5101" y="6291"/>
                  <a:pt x="5101" y="6449"/>
                  <a:pt x="5059" y="6449"/>
                </a:cubicBezTo>
                <a:close/>
                <a:moveTo>
                  <a:pt x="5361" y="6020"/>
                </a:moveTo>
                <a:cubicBezTo>
                  <a:pt x="5319" y="6020"/>
                  <a:pt x="5319" y="5862"/>
                  <a:pt x="5361" y="5862"/>
                </a:cubicBezTo>
                <a:cubicBezTo>
                  <a:pt x="5403" y="5862"/>
                  <a:pt x="5403" y="6020"/>
                  <a:pt x="5361" y="6020"/>
                </a:cubicBezTo>
                <a:close/>
                <a:moveTo>
                  <a:pt x="8609" y="3376"/>
                </a:moveTo>
                <a:cubicBezTo>
                  <a:pt x="8567" y="3376"/>
                  <a:pt x="8567" y="3218"/>
                  <a:pt x="8609" y="3218"/>
                </a:cubicBezTo>
                <a:cubicBezTo>
                  <a:pt x="8650" y="3218"/>
                  <a:pt x="8650" y="3376"/>
                  <a:pt x="8609" y="3376"/>
                </a:cubicBezTo>
                <a:close/>
                <a:moveTo>
                  <a:pt x="8661" y="3489"/>
                </a:moveTo>
                <a:cubicBezTo>
                  <a:pt x="8619" y="3489"/>
                  <a:pt x="8619" y="3331"/>
                  <a:pt x="8661" y="3331"/>
                </a:cubicBezTo>
                <a:cubicBezTo>
                  <a:pt x="8713" y="3331"/>
                  <a:pt x="8713" y="3489"/>
                  <a:pt x="8661" y="3489"/>
                </a:cubicBezTo>
                <a:close/>
                <a:moveTo>
                  <a:pt x="8983" y="5568"/>
                </a:moveTo>
                <a:cubicBezTo>
                  <a:pt x="9025" y="5568"/>
                  <a:pt x="9025" y="5726"/>
                  <a:pt x="8983" y="5726"/>
                </a:cubicBezTo>
                <a:cubicBezTo>
                  <a:pt x="8931" y="5703"/>
                  <a:pt x="8931" y="5568"/>
                  <a:pt x="8983" y="5568"/>
                </a:cubicBezTo>
                <a:close/>
                <a:moveTo>
                  <a:pt x="9525" y="6494"/>
                </a:moveTo>
                <a:cubicBezTo>
                  <a:pt x="9546" y="6494"/>
                  <a:pt x="9556" y="6539"/>
                  <a:pt x="9556" y="6562"/>
                </a:cubicBezTo>
                <a:cubicBezTo>
                  <a:pt x="9598" y="6562"/>
                  <a:pt x="9598" y="6720"/>
                  <a:pt x="9556" y="6720"/>
                </a:cubicBezTo>
                <a:cubicBezTo>
                  <a:pt x="9535" y="6720"/>
                  <a:pt x="9525" y="6675"/>
                  <a:pt x="9525" y="6652"/>
                </a:cubicBezTo>
                <a:cubicBezTo>
                  <a:pt x="9483" y="6652"/>
                  <a:pt x="9483" y="6494"/>
                  <a:pt x="9525" y="6494"/>
                </a:cubicBezTo>
                <a:close/>
                <a:moveTo>
                  <a:pt x="9441" y="7443"/>
                </a:moveTo>
                <a:cubicBezTo>
                  <a:pt x="9483" y="7443"/>
                  <a:pt x="9483" y="7601"/>
                  <a:pt x="9441" y="7601"/>
                </a:cubicBezTo>
                <a:cubicBezTo>
                  <a:pt x="9400" y="7579"/>
                  <a:pt x="9400" y="7443"/>
                  <a:pt x="9441" y="7443"/>
                </a:cubicBezTo>
                <a:close/>
                <a:moveTo>
                  <a:pt x="9389" y="7330"/>
                </a:moveTo>
                <a:cubicBezTo>
                  <a:pt x="9431" y="7330"/>
                  <a:pt x="9431" y="7488"/>
                  <a:pt x="9389" y="7488"/>
                </a:cubicBezTo>
                <a:cubicBezTo>
                  <a:pt x="9337" y="7488"/>
                  <a:pt x="9337" y="7330"/>
                  <a:pt x="9389" y="7330"/>
                </a:cubicBezTo>
                <a:close/>
                <a:moveTo>
                  <a:pt x="6443" y="13408"/>
                </a:moveTo>
                <a:cubicBezTo>
                  <a:pt x="6402" y="13408"/>
                  <a:pt x="6402" y="13250"/>
                  <a:pt x="6443" y="13250"/>
                </a:cubicBezTo>
                <a:cubicBezTo>
                  <a:pt x="6485" y="13272"/>
                  <a:pt x="6485" y="13408"/>
                  <a:pt x="6443" y="13408"/>
                </a:cubicBezTo>
                <a:close/>
                <a:moveTo>
                  <a:pt x="6381" y="13770"/>
                </a:moveTo>
                <a:cubicBezTo>
                  <a:pt x="6339" y="13770"/>
                  <a:pt x="6339" y="13611"/>
                  <a:pt x="6381" y="13611"/>
                </a:cubicBezTo>
                <a:cubicBezTo>
                  <a:pt x="6423" y="13611"/>
                  <a:pt x="6423" y="13770"/>
                  <a:pt x="6381" y="13770"/>
                </a:cubicBezTo>
                <a:close/>
                <a:moveTo>
                  <a:pt x="7058" y="14493"/>
                </a:moveTo>
                <a:cubicBezTo>
                  <a:pt x="7016" y="14493"/>
                  <a:pt x="7016" y="14334"/>
                  <a:pt x="7058" y="14334"/>
                </a:cubicBezTo>
                <a:cubicBezTo>
                  <a:pt x="7099" y="14334"/>
                  <a:pt x="7099" y="14493"/>
                  <a:pt x="7058" y="14493"/>
                </a:cubicBezTo>
                <a:close/>
                <a:moveTo>
                  <a:pt x="6974" y="14809"/>
                </a:moveTo>
                <a:cubicBezTo>
                  <a:pt x="6933" y="14809"/>
                  <a:pt x="6933" y="14651"/>
                  <a:pt x="6974" y="14651"/>
                </a:cubicBezTo>
                <a:cubicBezTo>
                  <a:pt x="7016" y="14651"/>
                  <a:pt x="7016" y="14809"/>
                  <a:pt x="6974" y="14809"/>
                </a:cubicBezTo>
                <a:close/>
                <a:moveTo>
                  <a:pt x="7276" y="12662"/>
                </a:moveTo>
                <a:cubicBezTo>
                  <a:pt x="7318" y="12662"/>
                  <a:pt x="7318" y="12821"/>
                  <a:pt x="7276" y="12821"/>
                </a:cubicBezTo>
                <a:cubicBezTo>
                  <a:pt x="7224" y="12798"/>
                  <a:pt x="7224" y="12662"/>
                  <a:pt x="7276" y="12662"/>
                </a:cubicBezTo>
                <a:close/>
                <a:moveTo>
                  <a:pt x="5298" y="16797"/>
                </a:moveTo>
                <a:cubicBezTo>
                  <a:pt x="5257" y="16797"/>
                  <a:pt x="5257" y="16639"/>
                  <a:pt x="5298" y="16639"/>
                </a:cubicBezTo>
                <a:cubicBezTo>
                  <a:pt x="5350" y="16639"/>
                  <a:pt x="5350" y="16797"/>
                  <a:pt x="5298" y="16797"/>
                </a:cubicBezTo>
                <a:close/>
                <a:moveTo>
                  <a:pt x="5798" y="16029"/>
                </a:moveTo>
                <a:cubicBezTo>
                  <a:pt x="5756" y="16029"/>
                  <a:pt x="5756" y="15871"/>
                  <a:pt x="5798" y="15871"/>
                </a:cubicBezTo>
                <a:cubicBezTo>
                  <a:pt x="5850" y="15871"/>
                  <a:pt x="5850" y="16029"/>
                  <a:pt x="5798" y="16029"/>
                </a:cubicBezTo>
                <a:close/>
                <a:moveTo>
                  <a:pt x="5819" y="15826"/>
                </a:moveTo>
                <a:cubicBezTo>
                  <a:pt x="5777" y="15826"/>
                  <a:pt x="5777" y="15667"/>
                  <a:pt x="5819" y="15667"/>
                </a:cubicBezTo>
                <a:cubicBezTo>
                  <a:pt x="5871" y="15667"/>
                  <a:pt x="5871" y="15826"/>
                  <a:pt x="5819" y="15826"/>
                </a:cubicBezTo>
                <a:close/>
                <a:moveTo>
                  <a:pt x="6152" y="16526"/>
                </a:moveTo>
                <a:cubicBezTo>
                  <a:pt x="6110" y="16526"/>
                  <a:pt x="6110" y="16368"/>
                  <a:pt x="6152" y="16368"/>
                </a:cubicBezTo>
                <a:cubicBezTo>
                  <a:pt x="6194" y="16368"/>
                  <a:pt x="6194" y="16526"/>
                  <a:pt x="6152" y="16526"/>
                </a:cubicBezTo>
                <a:close/>
                <a:moveTo>
                  <a:pt x="5340" y="16074"/>
                </a:moveTo>
                <a:cubicBezTo>
                  <a:pt x="5298" y="16074"/>
                  <a:pt x="5298" y="15916"/>
                  <a:pt x="5340" y="15916"/>
                </a:cubicBezTo>
                <a:cubicBezTo>
                  <a:pt x="5392" y="15916"/>
                  <a:pt x="5392" y="16074"/>
                  <a:pt x="5340" y="16074"/>
                </a:cubicBezTo>
                <a:close/>
                <a:moveTo>
                  <a:pt x="5663" y="14651"/>
                </a:moveTo>
                <a:cubicBezTo>
                  <a:pt x="5621" y="14651"/>
                  <a:pt x="5621" y="14493"/>
                  <a:pt x="5663" y="14493"/>
                </a:cubicBezTo>
                <a:cubicBezTo>
                  <a:pt x="5715" y="14493"/>
                  <a:pt x="5715" y="14651"/>
                  <a:pt x="5663" y="14651"/>
                </a:cubicBezTo>
                <a:close/>
                <a:moveTo>
                  <a:pt x="9577" y="12414"/>
                </a:moveTo>
                <a:cubicBezTo>
                  <a:pt x="9618" y="12414"/>
                  <a:pt x="9618" y="12572"/>
                  <a:pt x="9577" y="12572"/>
                </a:cubicBezTo>
                <a:cubicBezTo>
                  <a:pt x="9535" y="12549"/>
                  <a:pt x="9535" y="12414"/>
                  <a:pt x="9577" y="12414"/>
                </a:cubicBezTo>
                <a:close/>
                <a:moveTo>
                  <a:pt x="9670" y="13928"/>
                </a:moveTo>
                <a:cubicBezTo>
                  <a:pt x="9629" y="13928"/>
                  <a:pt x="9629" y="13769"/>
                  <a:pt x="9670" y="13769"/>
                </a:cubicBezTo>
                <a:cubicBezTo>
                  <a:pt x="9712" y="13770"/>
                  <a:pt x="9712" y="13928"/>
                  <a:pt x="9670" y="13928"/>
                </a:cubicBezTo>
                <a:close/>
                <a:moveTo>
                  <a:pt x="7870" y="16097"/>
                </a:moveTo>
                <a:cubicBezTo>
                  <a:pt x="7828" y="16097"/>
                  <a:pt x="7828" y="15938"/>
                  <a:pt x="7870" y="15938"/>
                </a:cubicBezTo>
                <a:cubicBezTo>
                  <a:pt x="7911" y="15938"/>
                  <a:pt x="7911" y="16097"/>
                  <a:pt x="7870" y="16097"/>
                </a:cubicBezTo>
                <a:close/>
                <a:moveTo>
                  <a:pt x="7963" y="15871"/>
                </a:moveTo>
                <a:cubicBezTo>
                  <a:pt x="7922" y="15871"/>
                  <a:pt x="7922" y="15713"/>
                  <a:pt x="7963" y="15713"/>
                </a:cubicBezTo>
                <a:cubicBezTo>
                  <a:pt x="8005" y="15713"/>
                  <a:pt x="8005" y="15871"/>
                  <a:pt x="7963" y="15871"/>
                </a:cubicBezTo>
                <a:close/>
                <a:moveTo>
                  <a:pt x="9150" y="15374"/>
                </a:moveTo>
                <a:cubicBezTo>
                  <a:pt x="9108" y="15374"/>
                  <a:pt x="9108" y="15215"/>
                  <a:pt x="9150" y="15215"/>
                </a:cubicBezTo>
                <a:cubicBezTo>
                  <a:pt x="9202" y="15216"/>
                  <a:pt x="9202" y="15374"/>
                  <a:pt x="9150" y="15374"/>
                </a:cubicBezTo>
                <a:close/>
                <a:moveTo>
                  <a:pt x="8172" y="17068"/>
                </a:moveTo>
                <a:cubicBezTo>
                  <a:pt x="8130" y="17068"/>
                  <a:pt x="8130" y="16910"/>
                  <a:pt x="8172" y="16910"/>
                </a:cubicBezTo>
                <a:cubicBezTo>
                  <a:pt x="8213" y="16910"/>
                  <a:pt x="8213" y="17068"/>
                  <a:pt x="8172" y="17068"/>
                </a:cubicBezTo>
                <a:close/>
                <a:moveTo>
                  <a:pt x="8224" y="16797"/>
                </a:moveTo>
                <a:cubicBezTo>
                  <a:pt x="8182" y="16797"/>
                  <a:pt x="8182" y="16639"/>
                  <a:pt x="8224" y="16639"/>
                </a:cubicBezTo>
                <a:cubicBezTo>
                  <a:pt x="8265" y="16639"/>
                  <a:pt x="8265" y="16797"/>
                  <a:pt x="8224" y="16797"/>
                </a:cubicBezTo>
                <a:close/>
                <a:moveTo>
                  <a:pt x="7786" y="17226"/>
                </a:moveTo>
                <a:cubicBezTo>
                  <a:pt x="7745" y="17226"/>
                  <a:pt x="7745" y="17068"/>
                  <a:pt x="7786" y="17068"/>
                </a:cubicBezTo>
                <a:cubicBezTo>
                  <a:pt x="7828" y="17068"/>
                  <a:pt x="7828" y="17226"/>
                  <a:pt x="7786" y="17226"/>
                </a:cubicBezTo>
                <a:close/>
                <a:moveTo>
                  <a:pt x="7859" y="16910"/>
                </a:moveTo>
                <a:cubicBezTo>
                  <a:pt x="7818" y="16910"/>
                  <a:pt x="7818" y="16752"/>
                  <a:pt x="7859" y="16752"/>
                </a:cubicBezTo>
                <a:cubicBezTo>
                  <a:pt x="7901" y="16752"/>
                  <a:pt x="7901" y="16910"/>
                  <a:pt x="7859" y="16910"/>
                </a:cubicBezTo>
                <a:close/>
                <a:moveTo>
                  <a:pt x="8598" y="13837"/>
                </a:moveTo>
                <a:cubicBezTo>
                  <a:pt x="8557" y="13837"/>
                  <a:pt x="8557" y="13679"/>
                  <a:pt x="8598" y="13679"/>
                </a:cubicBezTo>
                <a:cubicBezTo>
                  <a:pt x="8650" y="13679"/>
                  <a:pt x="8650" y="13837"/>
                  <a:pt x="8598" y="13837"/>
                </a:cubicBezTo>
                <a:close/>
                <a:moveTo>
                  <a:pt x="8515" y="14086"/>
                </a:moveTo>
                <a:cubicBezTo>
                  <a:pt x="8473" y="14086"/>
                  <a:pt x="8473" y="13928"/>
                  <a:pt x="8515" y="13928"/>
                </a:cubicBezTo>
                <a:cubicBezTo>
                  <a:pt x="8567" y="13928"/>
                  <a:pt x="8567" y="14086"/>
                  <a:pt x="8515" y="14086"/>
                </a:cubicBezTo>
                <a:close/>
                <a:moveTo>
                  <a:pt x="11263" y="13611"/>
                </a:moveTo>
                <a:cubicBezTo>
                  <a:pt x="11305" y="13611"/>
                  <a:pt x="11305" y="13770"/>
                  <a:pt x="11263" y="13770"/>
                </a:cubicBezTo>
                <a:cubicBezTo>
                  <a:pt x="11222" y="13770"/>
                  <a:pt x="11222" y="13611"/>
                  <a:pt x="11263" y="13611"/>
                </a:cubicBezTo>
                <a:close/>
                <a:moveTo>
                  <a:pt x="11336" y="13928"/>
                </a:moveTo>
                <a:cubicBezTo>
                  <a:pt x="11378" y="13928"/>
                  <a:pt x="11378" y="14086"/>
                  <a:pt x="11336" y="14086"/>
                </a:cubicBezTo>
                <a:cubicBezTo>
                  <a:pt x="11294" y="14086"/>
                  <a:pt x="11294" y="13928"/>
                  <a:pt x="11336" y="13928"/>
                </a:cubicBezTo>
                <a:close/>
                <a:moveTo>
                  <a:pt x="11169" y="13973"/>
                </a:moveTo>
                <a:cubicBezTo>
                  <a:pt x="11211" y="13973"/>
                  <a:pt x="11211" y="14131"/>
                  <a:pt x="11169" y="14131"/>
                </a:cubicBezTo>
                <a:cubicBezTo>
                  <a:pt x="11128" y="14131"/>
                  <a:pt x="11128" y="13973"/>
                  <a:pt x="11169" y="13973"/>
                </a:cubicBezTo>
                <a:close/>
                <a:moveTo>
                  <a:pt x="11721" y="15125"/>
                </a:moveTo>
                <a:cubicBezTo>
                  <a:pt x="11680" y="15125"/>
                  <a:pt x="11680" y="14967"/>
                  <a:pt x="11721" y="14967"/>
                </a:cubicBezTo>
                <a:cubicBezTo>
                  <a:pt x="11763" y="14967"/>
                  <a:pt x="11763" y="15125"/>
                  <a:pt x="11721" y="15125"/>
                </a:cubicBezTo>
                <a:close/>
                <a:moveTo>
                  <a:pt x="11627" y="15441"/>
                </a:moveTo>
                <a:cubicBezTo>
                  <a:pt x="11586" y="15441"/>
                  <a:pt x="11586" y="15283"/>
                  <a:pt x="11627" y="15283"/>
                </a:cubicBezTo>
                <a:cubicBezTo>
                  <a:pt x="11669" y="15283"/>
                  <a:pt x="11669" y="15441"/>
                  <a:pt x="11627" y="15441"/>
                </a:cubicBezTo>
                <a:close/>
                <a:moveTo>
                  <a:pt x="11815" y="13950"/>
                </a:moveTo>
                <a:cubicBezTo>
                  <a:pt x="11773" y="13950"/>
                  <a:pt x="11773" y="13792"/>
                  <a:pt x="11815" y="13792"/>
                </a:cubicBezTo>
                <a:cubicBezTo>
                  <a:pt x="11867" y="13792"/>
                  <a:pt x="11857" y="13950"/>
                  <a:pt x="11815" y="13950"/>
                </a:cubicBezTo>
                <a:close/>
                <a:moveTo>
                  <a:pt x="10576" y="18198"/>
                </a:moveTo>
                <a:cubicBezTo>
                  <a:pt x="10534" y="18198"/>
                  <a:pt x="10534" y="18040"/>
                  <a:pt x="10576" y="18040"/>
                </a:cubicBezTo>
                <a:cubicBezTo>
                  <a:pt x="10618" y="18040"/>
                  <a:pt x="10618" y="18198"/>
                  <a:pt x="10576" y="18198"/>
                </a:cubicBezTo>
                <a:close/>
                <a:moveTo>
                  <a:pt x="10139" y="17204"/>
                </a:moveTo>
                <a:cubicBezTo>
                  <a:pt x="10097" y="17204"/>
                  <a:pt x="10097" y="17046"/>
                  <a:pt x="10139" y="17046"/>
                </a:cubicBezTo>
                <a:cubicBezTo>
                  <a:pt x="10181" y="17046"/>
                  <a:pt x="10181" y="17204"/>
                  <a:pt x="10139" y="17204"/>
                </a:cubicBezTo>
                <a:close/>
                <a:moveTo>
                  <a:pt x="10087" y="18559"/>
                </a:moveTo>
                <a:cubicBezTo>
                  <a:pt x="10045" y="18559"/>
                  <a:pt x="10045" y="18401"/>
                  <a:pt x="10087" y="18401"/>
                </a:cubicBezTo>
                <a:cubicBezTo>
                  <a:pt x="10129" y="18401"/>
                  <a:pt x="10129" y="18559"/>
                  <a:pt x="10087" y="18559"/>
                </a:cubicBezTo>
                <a:close/>
                <a:moveTo>
                  <a:pt x="10139" y="18333"/>
                </a:moveTo>
                <a:cubicBezTo>
                  <a:pt x="10097" y="18333"/>
                  <a:pt x="10097" y="18175"/>
                  <a:pt x="10139" y="18175"/>
                </a:cubicBezTo>
                <a:cubicBezTo>
                  <a:pt x="10181" y="18175"/>
                  <a:pt x="10181" y="18333"/>
                  <a:pt x="10139" y="18333"/>
                </a:cubicBezTo>
                <a:close/>
                <a:moveTo>
                  <a:pt x="11024" y="15532"/>
                </a:moveTo>
                <a:cubicBezTo>
                  <a:pt x="10982" y="15532"/>
                  <a:pt x="10982" y="15374"/>
                  <a:pt x="11024" y="15374"/>
                </a:cubicBezTo>
                <a:cubicBezTo>
                  <a:pt x="11065" y="15374"/>
                  <a:pt x="11065" y="15532"/>
                  <a:pt x="11024" y="15532"/>
                </a:cubicBezTo>
                <a:close/>
                <a:moveTo>
                  <a:pt x="10961" y="15758"/>
                </a:moveTo>
                <a:cubicBezTo>
                  <a:pt x="10920" y="15758"/>
                  <a:pt x="10920" y="15600"/>
                  <a:pt x="10961" y="15600"/>
                </a:cubicBezTo>
                <a:cubicBezTo>
                  <a:pt x="11003" y="15600"/>
                  <a:pt x="11003" y="15758"/>
                  <a:pt x="10961" y="15758"/>
                </a:cubicBezTo>
                <a:close/>
                <a:moveTo>
                  <a:pt x="13585" y="16526"/>
                </a:moveTo>
                <a:cubicBezTo>
                  <a:pt x="13626" y="16526"/>
                  <a:pt x="13626" y="16684"/>
                  <a:pt x="13585" y="16684"/>
                </a:cubicBezTo>
                <a:cubicBezTo>
                  <a:pt x="13532" y="16684"/>
                  <a:pt x="13532" y="16526"/>
                  <a:pt x="13585" y="16526"/>
                </a:cubicBezTo>
                <a:close/>
                <a:moveTo>
                  <a:pt x="13626" y="16390"/>
                </a:moveTo>
                <a:cubicBezTo>
                  <a:pt x="13668" y="16390"/>
                  <a:pt x="13668" y="16549"/>
                  <a:pt x="13626" y="16549"/>
                </a:cubicBezTo>
                <a:cubicBezTo>
                  <a:pt x="13574" y="16549"/>
                  <a:pt x="13574" y="16390"/>
                  <a:pt x="13626" y="16390"/>
                </a:cubicBezTo>
                <a:close/>
                <a:moveTo>
                  <a:pt x="13168" y="16549"/>
                </a:moveTo>
                <a:cubicBezTo>
                  <a:pt x="13127" y="16549"/>
                  <a:pt x="13127" y="16390"/>
                  <a:pt x="13168" y="16390"/>
                </a:cubicBezTo>
                <a:cubicBezTo>
                  <a:pt x="13210" y="16390"/>
                  <a:pt x="13210" y="16549"/>
                  <a:pt x="13168" y="16549"/>
                </a:cubicBezTo>
                <a:close/>
                <a:moveTo>
                  <a:pt x="13834" y="17339"/>
                </a:moveTo>
                <a:cubicBezTo>
                  <a:pt x="13730" y="17565"/>
                  <a:pt x="13626" y="17769"/>
                  <a:pt x="13522" y="17995"/>
                </a:cubicBezTo>
                <a:cubicBezTo>
                  <a:pt x="13491" y="18062"/>
                  <a:pt x="13439" y="17949"/>
                  <a:pt x="13470" y="17882"/>
                </a:cubicBezTo>
                <a:cubicBezTo>
                  <a:pt x="13574" y="17678"/>
                  <a:pt x="13678" y="17452"/>
                  <a:pt x="13782" y="17226"/>
                </a:cubicBezTo>
                <a:cubicBezTo>
                  <a:pt x="13824" y="17159"/>
                  <a:pt x="13866" y="17272"/>
                  <a:pt x="13834" y="17339"/>
                </a:cubicBezTo>
                <a:close/>
                <a:moveTo>
                  <a:pt x="13283" y="18446"/>
                </a:moveTo>
                <a:cubicBezTo>
                  <a:pt x="13241" y="18446"/>
                  <a:pt x="13241" y="18288"/>
                  <a:pt x="13283" y="18288"/>
                </a:cubicBezTo>
                <a:cubicBezTo>
                  <a:pt x="13324" y="18288"/>
                  <a:pt x="13324" y="18446"/>
                  <a:pt x="13283" y="18446"/>
                </a:cubicBezTo>
                <a:close/>
                <a:moveTo>
                  <a:pt x="12512" y="17181"/>
                </a:moveTo>
                <a:cubicBezTo>
                  <a:pt x="12471" y="17181"/>
                  <a:pt x="12471" y="17023"/>
                  <a:pt x="12512" y="17023"/>
                </a:cubicBezTo>
                <a:cubicBezTo>
                  <a:pt x="12564" y="17023"/>
                  <a:pt x="12564" y="17181"/>
                  <a:pt x="12512" y="17181"/>
                </a:cubicBezTo>
                <a:close/>
                <a:moveTo>
                  <a:pt x="12897" y="18763"/>
                </a:moveTo>
                <a:cubicBezTo>
                  <a:pt x="12856" y="18763"/>
                  <a:pt x="12856" y="18605"/>
                  <a:pt x="12897" y="18605"/>
                </a:cubicBezTo>
                <a:cubicBezTo>
                  <a:pt x="12950" y="18605"/>
                  <a:pt x="12950" y="18763"/>
                  <a:pt x="12897" y="18763"/>
                </a:cubicBezTo>
                <a:close/>
                <a:moveTo>
                  <a:pt x="12981" y="18424"/>
                </a:moveTo>
                <a:cubicBezTo>
                  <a:pt x="12939" y="18424"/>
                  <a:pt x="12939" y="18266"/>
                  <a:pt x="12981" y="18266"/>
                </a:cubicBezTo>
                <a:cubicBezTo>
                  <a:pt x="13033" y="18266"/>
                  <a:pt x="13033" y="18424"/>
                  <a:pt x="12981" y="18424"/>
                </a:cubicBezTo>
                <a:close/>
                <a:moveTo>
                  <a:pt x="12523" y="18446"/>
                </a:moveTo>
                <a:cubicBezTo>
                  <a:pt x="12481" y="18446"/>
                  <a:pt x="12481" y="18288"/>
                  <a:pt x="12523" y="18288"/>
                </a:cubicBezTo>
                <a:cubicBezTo>
                  <a:pt x="12575" y="18288"/>
                  <a:pt x="12575" y="18446"/>
                  <a:pt x="12523" y="18446"/>
                </a:cubicBezTo>
                <a:close/>
                <a:moveTo>
                  <a:pt x="12637" y="18333"/>
                </a:moveTo>
                <a:cubicBezTo>
                  <a:pt x="12596" y="18333"/>
                  <a:pt x="12596" y="18175"/>
                  <a:pt x="12637" y="18175"/>
                </a:cubicBezTo>
                <a:cubicBezTo>
                  <a:pt x="12689" y="18175"/>
                  <a:pt x="12689" y="18333"/>
                  <a:pt x="12637" y="18333"/>
                </a:cubicBezTo>
                <a:close/>
                <a:moveTo>
                  <a:pt x="12231" y="19689"/>
                </a:moveTo>
                <a:cubicBezTo>
                  <a:pt x="12190" y="19689"/>
                  <a:pt x="12190" y="19531"/>
                  <a:pt x="12231" y="19531"/>
                </a:cubicBezTo>
                <a:cubicBezTo>
                  <a:pt x="12283" y="19554"/>
                  <a:pt x="12283" y="19689"/>
                  <a:pt x="12231" y="19689"/>
                </a:cubicBezTo>
                <a:close/>
                <a:moveTo>
                  <a:pt x="12356" y="19508"/>
                </a:moveTo>
                <a:cubicBezTo>
                  <a:pt x="12346" y="19508"/>
                  <a:pt x="12346" y="19508"/>
                  <a:pt x="12335" y="19486"/>
                </a:cubicBezTo>
                <a:cubicBezTo>
                  <a:pt x="12346" y="19531"/>
                  <a:pt x="12335" y="19599"/>
                  <a:pt x="12304" y="19599"/>
                </a:cubicBezTo>
                <a:cubicBezTo>
                  <a:pt x="12262" y="19599"/>
                  <a:pt x="12262" y="19441"/>
                  <a:pt x="12304" y="19441"/>
                </a:cubicBezTo>
                <a:cubicBezTo>
                  <a:pt x="12315" y="19441"/>
                  <a:pt x="12315" y="19441"/>
                  <a:pt x="12325" y="19463"/>
                </a:cubicBezTo>
                <a:cubicBezTo>
                  <a:pt x="12315" y="19418"/>
                  <a:pt x="12325" y="19350"/>
                  <a:pt x="12356" y="19350"/>
                </a:cubicBezTo>
                <a:cubicBezTo>
                  <a:pt x="12408" y="19350"/>
                  <a:pt x="12408" y="19508"/>
                  <a:pt x="12356" y="19508"/>
                </a:cubicBezTo>
                <a:close/>
                <a:moveTo>
                  <a:pt x="14594" y="7714"/>
                </a:moveTo>
                <a:cubicBezTo>
                  <a:pt x="14636" y="7714"/>
                  <a:pt x="14636" y="7873"/>
                  <a:pt x="14594" y="7873"/>
                </a:cubicBezTo>
                <a:cubicBezTo>
                  <a:pt x="14553" y="7873"/>
                  <a:pt x="14553" y="7714"/>
                  <a:pt x="14594" y="7714"/>
                </a:cubicBezTo>
                <a:close/>
                <a:moveTo>
                  <a:pt x="14511" y="7421"/>
                </a:moveTo>
                <a:cubicBezTo>
                  <a:pt x="14553" y="7421"/>
                  <a:pt x="14553" y="7579"/>
                  <a:pt x="14511" y="7579"/>
                </a:cubicBezTo>
                <a:cubicBezTo>
                  <a:pt x="14469" y="7579"/>
                  <a:pt x="14469" y="7421"/>
                  <a:pt x="14511" y="7421"/>
                </a:cubicBezTo>
                <a:close/>
                <a:moveTo>
                  <a:pt x="14386" y="5568"/>
                </a:moveTo>
                <a:cubicBezTo>
                  <a:pt x="14428" y="5568"/>
                  <a:pt x="14428" y="5726"/>
                  <a:pt x="14386" y="5726"/>
                </a:cubicBezTo>
                <a:cubicBezTo>
                  <a:pt x="14334" y="5703"/>
                  <a:pt x="14334" y="5568"/>
                  <a:pt x="14386" y="5568"/>
                </a:cubicBezTo>
                <a:close/>
                <a:moveTo>
                  <a:pt x="14428" y="5839"/>
                </a:moveTo>
                <a:cubicBezTo>
                  <a:pt x="14469" y="5839"/>
                  <a:pt x="14469" y="5997"/>
                  <a:pt x="14428" y="5997"/>
                </a:cubicBezTo>
                <a:cubicBezTo>
                  <a:pt x="14386" y="5975"/>
                  <a:pt x="14386" y="5839"/>
                  <a:pt x="14428" y="5839"/>
                </a:cubicBezTo>
                <a:close/>
                <a:moveTo>
                  <a:pt x="14001" y="7443"/>
                </a:moveTo>
                <a:cubicBezTo>
                  <a:pt x="13959" y="7443"/>
                  <a:pt x="13959" y="7285"/>
                  <a:pt x="14001" y="7285"/>
                </a:cubicBezTo>
                <a:cubicBezTo>
                  <a:pt x="14043" y="7285"/>
                  <a:pt x="14043" y="7443"/>
                  <a:pt x="14001" y="7443"/>
                </a:cubicBezTo>
                <a:close/>
                <a:moveTo>
                  <a:pt x="14063" y="7714"/>
                </a:moveTo>
                <a:cubicBezTo>
                  <a:pt x="14022" y="7714"/>
                  <a:pt x="14022" y="7556"/>
                  <a:pt x="14063" y="7556"/>
                </a:cubicBezTo>
                <a:cubicBezTo>
                  <a:pt x="14105" y="7556"/>
                  <a:pt x="14105" y="7714"/>
                  <a:pt x="14063" y="7714"/>
                </a:cubicBezTo>
                <a:close/>
                <a:moveTo>
                  <a:pt x="14292" y="10109"/>
                </a:moveTo>
                <a:cubicBezTo>
                  <a:pt x="14251" y="10109"/>
                  <a:pt x="14251" y="9951"/>
                  <a:pt x="14292" y="9951"/>
                </a:cubicBezTo>
                <a:cubicBezTo>
                  <a:pt x="14334" y="9951"/>
                  <a:pt x="14334" y="10109"/>
                  <a:pt x="14292" y="10109"/>
                </a:cubicBezTo>
                <a:close/>
                <a:moveTo>
                  <a:pt x="14396" y="9431"/>
                </a:moveTo>
                <a:cubicBezTo>
                  <a:pt x="14355" y="9431"/>
                  <a:pt x="14355" y="9273"/>
                  <a:pt x="14396" y="9273"/>
                </a:cubicBezTo>
                <a:cubicBezTo>
                  <a:pt x="14438" y="9273"/>
                  <a:pt x="14438" y="9431"/>
                  <a:pt x="14396" y="9431"/>
                </a:cubicBezTo>
                <a:close/>
                <a:moveTo>
                  <a:pt x="14376" y="9047"/>
                </a:moveTo>
                <a:cubicBezTo>
                  <a:pt x="14417" y="9047"/>
                  <a:pt x="14417" y="9206"/>
                  <a:pt x="14376" y="9206"/>
                </a:cubicBezTo>
                <a:cubicBezTo>
                  <a:pt x="14324" y="9206"/>
                  <a:pt x="14324" y="9047"/>
                  <a:pt x="14376" y="9047"/>
                </a:cubicBezTo>
                <a:close/>
                <a:moveTo>
                  <a:pt x="14646" y="8641"/>
                </a:moveTo>
                <a:cubicBezTo>
                  <a:pt x="14688" y="8641"/>
                  <a:pt x="14688" y="8799"/>
                  <a:pt x="14646" y="8799"/>
                </a:cubicBezTo>
                <a:cubicBezTo>
                  <a:pt x="14605" y="8799"/>
                  <a:pt x="14605" y="8641"/>
                  <a:pt x="14646" y="8641"/>
                </a:cubicBezTo>
                <a:close/>
                <a:moveTo>
                  <a:pt x="13689" y="5907"/>
                </a:moveTo>
                <a:cubicBezTo>
                  <a:pt x="13647" y="5907"/>
                  <a:pt x="13647" y="5749"/>
                  <a:pt x="13689" y="5749"/>
                </a:cubicBezTo>
                <a:cubicBezTo>
                  <a:pt x="13730" y="5771"/>
                  <a:pt x="13730" y="5907"/>
                  <a:pt x="13689" y="5907"/>
                </a:cubicBezTo>
                <a:close/>
                <a:moveTo>
                  <a:pt x="13772" y="4800"/>
                </a:moveTo>
                <a:cubicBezTo>
                  <a:pt x="13730" y="4800"/>
                  <a:pt x="13730" y="4641"/>
                  <a:pt x="13772" y="4641"/>
                </a:cubicBezTo>
                <a:cubicBezTo>
                  <a:pt x="13814" y="4664"/>
                  <a:pt x="13814" y="4800"/>
                  <a:pt x="13772" y="4800"/>
                </a:cubicBezTo>
                <a:close/>
                <a:moveTo>
                  <a:pt x="13356" y="5975"/>
                </a:moveTo>
                <a:cubicBezTo>
                  <a:pt x="13314" y="5975"/>
                  <a:pt x="13314" y="5816"/>
                  <a:pt x="13356" y="5816"/>
                </a:cubicBezTo>
                <a:cubicBezTo>
                  <a:pt x="13397" y="5839"/>
                  <a:pt x="13397" y="5975"/>
                  <a:pt x="13356" y="5975"/>
                </a:cubicBezTo>
                <a:close/>
                <a:moveTo>
                  <a:pt x="11378" y="4596"/>
                </a:moveTo>
                <a:cubicBezTo>
                  <a:pt x="11336" y="4596"/>
                  <a:pt x="11336" y="4438"/>
                  <a:pt x="11378" y="4438"/>
                </a:cubicBezTo>
                <a:cubicBezTo>
                  <a:pt x="11419" y="4461"/>
                  <a:pt x="11419" y="4596"/>
                  <a:pt x="11378" y="4596"/>
                </a:cubicBezTo>
                <a:close/>
                <a:moveTo>
                  <a:pt x="10805" y="6336"/>
                </a:moveTo>
                <a:cubicBezTo>
                  <a:pt x="10764" y="6336"/>
                  <a:pt x="10764" y="6178"/>
                  <a:pt x="10805" y="6178"/>
                </a:cubicBezTo>
                <a:cubicBezTo>
                  <a:pt x="10847" y="6178"/>
                  <a:pt x="10847" y="6336"/>
                  <a:pt x="10805" y="6336"/>
                </a:cubicBezTo>
                <a:close/>
                <a:moveTo>
                  <a:pt x="10836" y="6562"/>
                </a:moveTo>
                <a:cubicBezTo>
                  <a:pt x="10795" y="6562"/>
                  <a:pt x="10795" y="6404"/>
                  <a:pt x="10836" y="6404"/>
                </a:cubicBezTo>
                <a:cubicBezTo>
                  <a:pt x="10878" y="6404"/>
                  <a:pt x="10878" y="6562"/>
                  <a:pt x="10836" y="6562"/>
                </a:cubicBezTo>
                <a:close/>
                <a:moveTo>
                  <a:pt x="11607" y="5816"/>
                </a:moveTo>
                <a:cubicBezTo>
                  <a:pt x="11565" y="5816"/>
                  <a:pt x="11565" y="5658"/>
                  <a:pt x="11607" y="5658"/>
                </a:cubicBezTo>
                <a:cubicBezTo>
                  <a:pt x="11648" y="5681"/>
                  <a:pt x="11648" y="5816"/>
                  <a:pt x="11607" y="5816"/>
                </a:cubicBezTo>
                <a:close/>
                <a:moveTo>
                  <a:pt x="11909" y="7375"/>
                </a:moveTo>
                <a:cubicBezTo>
                  <a:pt x="11950" y="7375"/>
                  <a:pt x="11950" y="7534"/>
                  <a:pt x="11909" y="7534"/>
                </a:cubicBezTo>
                <a:cubicBezTo>
                  <a:pt x="11867" y="7534"/>
                  <a:pt x="11867" y="7375"/>
                  <a:pt x="11909" y="7375"/>
                </a:cubicBezTo>
                <a:close/>
                <a:moveTo>
                  <a:pt x="11461" y="7782"/>
                </a:moveTo>
                <a:cubicBezTo>
                  <a:pt x="11419" y="7782"/>
                  <a:pt x="11419" y="7624"/>
                  <a:pt x="11461" y="7624"/>
                </a:cubicBezTo>
                <a:cubicBezTo>
                  <a:pt x="11503" y="7624"/>
                  <a:pt x="11503" y="7782"/>
                  <a:pt x="11461" y="7782"/>
                </a:cubicBezTo>
                <a:close/>
                <a:moveTo>
                  <a:pt x="11419" y="7534"/>
                </a:moveTo>
                <a:cubicBezTo>
                  <a:pt x="11378" y="7534"/>
                  <a:pt x="11378" y="7375"/>
                  <a:pt x="11419" y="7375"/>
                </a:cubicBezTo>
                <a:cubicBezTo>
                  <a:pt x="11461" y="7375"/>
                  <a:pt x="11461" y="7534"/>
                  <a:pt x="11419" y="7534"/>
                </a:cubicBezTo>
                <a:close/>
                <a:moveTo>
                  <a:pt x="11013" y="4348"/>
                </a:moveTo>
                <a:cubicBezTo>
                  <a:pt x="10972" y="4348"/>
                  <a:pt x="10972" y="4190"/>
                  <a:pt x="11013" y="4190"/>
                </a:cubicBezTo>
                <a:cubicBezTo>
                  <a:pt x="11055" y="4212"/>
                  <a:pt x="11055" y="4348"/>
                  <a:pt x="11013" y="4348"/>
                </a:cubicBezTo>
                <a:close/>
                <a:moveTo>
                  <a:pt x="11065" y="4732"/>
                </a:moveTo>
                <a:cubicBezTo>
                  <a:pt x="11024" y="4732"/>
                  <a:pt x="11024" y="4574"/>
                  <a:pt x="11065" y="4574"/>
                </a:cubicBezTo>
                <a:cubicBezTo>
                  <a:pt x="11107" y="4596"/>
                  <a:pt x="11107" y="4732"/>
                  <a:pt x="11065" y="4732"/>
                </a:cubicBezTo>
                <a:close/>
                <a:moveTo>
                  <a:pt x="10639" y="4664"/>
                </a:moveTo>
                <a:cubicBezTo>
                  <a:pt x="10597" y="4664"/>
                  <a:pt x="10597" y="4506"/>
                  <a:pt x="10639" y="4506"/>
                </a:cubicBezTo>
                <a:cubicBezTo>
                  <a:pt x="10680" y="4529"/>
                  <a:pt x="10680" y="4664"/>
                  <a:pt x="10639" y="466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76500F92-C1FB-C248-AB8D-8B8559FFC704}"/>
              </a:ext>
            </a:extLst>
          </p:cNvPr>
          <p:cNvSpPr/>
          <p:nvPr userDrawn="1"/>
        </p:nvSpPr>
        <p:spPr>
          <a:xfrm>
            <a:off x="1907231" y="5478869"/>
            <a:ext cx="1371809" cy="1041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310" extrusionOk="0">
                <a:moveTo>
                  <a:pt x="255" y="15301"/>
                </a:moveTo>
                <a:cubicBezTo>
                  <a:pt x="1733" y="15145"/>
                  <a:pt x="3112" y="14937"/>
                  <a:pt x="4351" y="14651"/>
                </a:cubicBezTo>
                <a:cubicBezTo>
                  <a:pt x="5650" y="16860"/>
                  <a:pt x="7608" y="18732"/>
                  <a:pt x="9866" y="19927"/>
                </a:cubicBezTo>
                <a:cubicBezTo>
                  <a:pt x="12204" y="21175"/>
                  <a:pt x="14681" y="21591"/>
                  <a:pt x="16879" y="21123"/>
                </a:cubicBezTo>
                <a:cubicBezTo>
                  <a:pt x="16919" y="21123"/>
                  <a:pt x="16959" y="21071"/>
                  <a:pt x="16979" y="21019"/>
                </a:cubicBezTo>
                <a:cubicBezTo>
                  <a:pt x="16999" y="20967"/>
                  <a:pt x="16999" y="20915"/>
                  <a:pt x="16959" y="20863"/>
                </a:cubicBezTo>
                <a:cubicBezTo>
                  <a:pt x="15660" y="18550"/>
                  <a:pt x="13642" y="16574"/>
                  <a:pt x="11304" y="15327"/>
                </a:cubicBezTo>
                <a:cubicBezTo>
                  <a:pt x="9786" y="14521"/>
                  <a:pt x="8207" y="14053"/>
                  <a:pt x="6689" y="13949"/>
                </a:cubicBezTo>
                <a:cubicBezTo>
                  <a:pt x="7448" y="13689"/>
                  <a:pt x="8087" y="13377"/>
                  <a:pt x="8607" y="13066"/>
                </a:cubicBezTo>
                <a:cubicBezTo>
                  <a:pt x="10765" y="13507"/>
                  <a:pt x="13243" y="13143"/>
                  <a:pt x="15541" y="12026"/>
                </a:cubicBezTo>
                <a:cubicBezTo>
                  <a:pt x="17998" y="10830"/>
                  <a:pt x="20136" y="8881"/>
                  <a:pt x="21555" y="6515"/>
                </a:cubicBezTo>
                <a:cubicBezTo>
                  <a:pt x="21575" y="6463"/>
                  <a:pt x="21595" y="6411"/>
                  <a:pt x="21575" y="6359"/>
                </a:cubicBezTo>
                <a:cubicBezTo>
                  <a:pt x="21555" y="6307"/>
                  <a:pt x="21515" y="6255"/>
                  <a:pt x="21475" y="6255"/>
                </a:cubicBezTo>
                <a:cubicBezTo>
                  <a:pt x="19217" y="5683"/>
                  <a:pt x="16620" y="6021"/>
                  <a:pt x="14162" y="7217"/>
                </a:cubicBezTo>
                <a:cubicBezTo>
                  <a:pt x="11804" y="8361"/>
                  <a:pt x="9726" y="10232"/>
                  <a:pt x="8307" y="12468"/>
                </a:cubicBezTo>
                <a:cubicBezTo>
                  <a:pt x="7408" y="13014"/>
                  <a:pt x="6169" y="13481"/>
                  <a:pt x="4651" y="13845"/>
                </a:cubicBezTo>
                <a:cubicBezTo>
                  <a:pt x="6289" y="12676"/>
                  <a:pt x="7828" y="10882"/>
                  <a:pt x="9027" y="8725"/>
                </a:cubicBezTo>
                <a:cubicBezTo>
                  <a:pt x="10445" y="6203"/>
                  <a:pt x="11345" y="3318"/>
                  <a:pt x="11584" y="563"/>
                </a:cubicBezTo>
                <a:cubicBezTo>
                  <a:pt x="11584" y="537"/>
                  <a:pt x="11584" y="511"/>
                  <a:pt x="11584" y="485"/>
                </a:cubicBezTo>
                <a:cubicBezTo>
                  <a:pt x="11584" y="485"/>
                  <a:pt x="11584" y="485"/>
                  <a:pt x="11584" y="485"/>
                </a:cubicBezTo>
                <a:cubicBezTo>
                  <a:pt x="11584" y="381"/>
                  <a:pt x="11604" y="303"/>
                  <a:pt x="11604" y="199"/>
                </a:cubicBezTo>
                <a:cubicBezTo>
                  <a:pt x="11604" y="147"/>
                  <a:pt x="11584" y="95"/>
                  <a:pt x="11544" y="43"/>
                </a:cubicBezTo>
                <a:cubicBezTo>
                  <a:pt x="11504" y="-9"/>
                  <a:pt x="11464" y="-9"/>
                  <a:pt x="11424" y="17"/>
                </a:cubicBezTo>
                <a:cubicBezTo>
                  <a:pt x="9386" y="1109"/>
                  <a:pt x="7428" y="3162"/>
                  <a:pt x="5930" y="5813"/>
                </a:cubicBezTo>
                <a:cubicBezTo>
                  <a:pt x="4491" y="8387"/>
                  <a:pt x="3572" y="11324"/>
                  <a:pt x="3372" y="14131"/>
                </a:cubicBezTo>
                <a:cubicBezTo>
                  <a:pt x="2373" y="14313"/>
                  <a:pt x="1294" y="14469"/>
                  <a:pt x="135" y="14573"/>
                </a:cubicBezTo>
                <a:cubicBezTo>
                  <a:pt x="95" y="14573"/>
                  <a:pt x="55" y="14599"/>
                  <a:pt x="35" y="14651"/>
                </a:cubicBezTo>
                <a:cubicBezTo>
                  <a:pt x="35" y="14651"/>
                  <a:pt x="35" y="14677"/>
                  <a:pt x="15" y="14677"/>
                </a:cubicBezTo>
                <a:cubicBezTo>
                  <a:pt x="-5" y="14703"/>
                  <a:pt x="-5" y="14755"/>
                  <a:pt x="15" y="14781"/>
                </a:cubicBezTo>
                <a:cubicBezTo>
                  <a:pt x="35" y="14911"/>
                  <a:pt x="55" y="15015"/>
                  <a:pt x="75" y="15145"/>
                </a:cubicBezTo>
                <a:cubicBezTo>
                  <a:pt x="135" y="15249"/>
                  <a:pt x="195" y="15301"/>
                  <a:pt x="255" y="15301"/>
                </a:cubicBezTo>
                <a:close/>
                <a:moveTo>
                  <a:pt x="14561" y="20993"/>
                </a:moveTo>
                <a:cubicBezTo>
                  <a:pt x="14861" y="20993"/>
                  <a:pt x="15161" y="20993"/>
                  <a:pt x="15460" y="20993"/>
                </a:cubicBezTo>
                <a:cubicBezTo>
                  <a:pt x="15161" y="20993"/>
                  <a:pt x="14861" y="20993"/>
                  <a:pt x="14561" y="20993"/>
                </a:cubicBezTo>
                <a:close/>
                <a:moveTo>
                  <a:pt x="14901" y="18550"/>
                </a:moveTo>
                <a:cubicBezTo>
                  <a:pt x="14681" y="18316"/>
                  <a:pt x="14461" y="18108"/>
                  <a:pt x="14242" y="17874"/>
                </a:cubicBezTo>
                <a:cubicBezTo>
                  <a:pt x="14481" y="18082"/>
                  <a:pt x="14701" y="18316"/>
                  <a:pt x="14901" y="18550"/>
                </a:cubicBezTo>
                <a:close/>
                <a:moveTo>
                  <a:pt x="20396" y="6489"/>
                </a:moveTo>
                <a:cubicBezTo>
                  <a:pt x="20436" y="6489"/>
                  <a:pt x="20476" y="6489"/>
                  <a:pt x="20516" y="6489"/>
                </a:cubicBezTo>
                <a:cubicBezTo>
                  <a:pt x="20456" y="6489"/>
                  <a:pt x="20376" y="6489"/>
                  <a:pt x="20316" y="6489"/>
                </a:cubicBezTo>
                <a:cubicBezTo>
                  <a:pt x="20336" y="6489"/>
                  <a:pt x="20376" y="6489"/>
                  <a:pt x="20396" y="6489"/>
                </a:cubicBezTo>
                <a:close/>
                <a:moveTo>
                  <a:pt x="14262" y="7555"/>
                </a:moveTo>
                <a:cubicBezTo>
                  <a:pt x="15181" y="7113"/>
                  <a:pt x="16120" y="6775"/>
                  <a:pt x="17059" y="6593"/>
                </a:cubicBezTo>
                <a:cubicBezTo>
                  <a:pt x="15760" y="6983"/>
                  <a:pt x="14521" y="7633"/>
                  <a:pt x="13362" y="8516"/>
                </a:cubicBezTo>
                <a:cubicBezTo>
                  <a:pt x="13282" y="8594"/>
                  <a:pt x="13362" y="8750"/>
                  <a:pt x="13442" y="8672"/>
                </a:cubicBezTo>
                <a:cubicBezTo>
                  <a:pt x="15361" y="7165"/>
                  <a:pt x="17598" y="6385"/>
                  <a:pt x="19836" y="6359"/>
                </a:cubicBezTo>
                <a:cubicBezTo>
                  <a:pt x="19677" y="6385"/>
                  <a:pt x="19517" y="6411"/>
                  <a:pt x="19357" y="6411"/>
                </a:cubicBezTo>
                <a:cubicBezTo>
                  <a:pt x="19277" y="6411"/>
                  <a:pt x="19277" y="6515"/>
                  <a:pt x="19317" y="6593"/>
                </a:cubicBezTo>
                <a:cubicBezTo>
                  <a:pt x="17718" y="6801"/>
                  <a:pt x="16140" y="7373"/>
                  <a:pt x="14921" y="8829"/>
                </a:cubicBezTo>
                <a:cubicBezTo>
                  <a:pt x="14841" y="8907"/>
                  <a:pt x="14961" y="9036"/>
                  <a:pt x="15041" y="8959"/>
                </a:cubicBezTo>
                <a:cubicBezTo>
                  <a:pt x="16539" y="7165"/>
                  <a:pt x="18597" y="6749"/>
                  <a:pt x="20576" y="6697"/>
                </a:cubicBezTo>
                <a:cubicBezTo>
                  <a:pt x="19277" y="6931"/>
                  <a:pt x="18038" y="7555"/>
                  <a:pt x="16939" y="8465"/>
                </a:cubicBezTo>
                <a:cubicBezTo>
                  <a:pt x="16859" y="8543"/>
                  <a:pt x="16939" y="8698"/>
                  <a:pt x="17019" y="8621"/>
                </a:cubicBezTo>
                <a:cubicBezTo>
                  <a:pt x="18118" y="7711"/>
                  <a:pt x="19357" y="7113"/>
                  <a:pt x="20656" y="6879"/>
                </a:cubicBezTo>
                <a:cubicBezTo>
                  <a:pt x="20636" y="6879"/>
                  <a:pt x="20636" y="6905"/>
                  <a:pt x="20616" y="6905"/>
                </a:cubicBezTo>
                <a:cubicBezTo>
                  <a:pt x="20376" y="7087"/>
                  <a:pt x="20156" y="7269"/>
                  <a:pt x="19916" y="7425"/>
                </a:cubicBezTo>
                <a:cubicBezTo>
                  <a:pt x="19437" y="7763"/>
                  <a:pt x="18917" y="8075"/>
                  <a:pt x="18398" y="8335"/>
                </a:cubicBezTo>
                <a:cubicBezTo>
                  <a:pt x="18298" y="8387"/>
                  <a:pt x="18358" y="8569"/>
                  <a:pt x="18458" y="8517"/>
                </a:cubicBezTo>
                <a:cubicBezTo>
                  <a:pt x="18957" y="8257"/>
                  <a:pt x="19457" y="7971"/>
                  <a:pt x="19916" y="7633"/>
                </a:cubicBezTo>
                <a:cubicBezTo>
                  <a:pt x="20016" y="7555"/>
                  <a:pt x="20116" y="7477"/>
                  <a:pt x="20216" y="7425"/>
                </a:cubicBezTo>
                <a:cubicBezTo>
                  <a:pt x="19776" y="7841"/>
                  <a:pt x="19357" y="8283"/>
                  <a:pt x="18937" y="8751"/>
                </a:cubicBezTo>
                <a:cubicBezTo>
                  <a:pt x="18557" y="9167"/>
                  <a:pt x="18218" y="9608"/>
                  <a:pt x="17778" y="9894"/>
                </a:cubicBezTo>
                <a:cubicBezTo>
                  <a:pt x="17359" y="10154"/>
                  <a:pt x="16879" y="10310"/>
                  <a:pt x="16420" y="10440"/>
                </a:cubicBezTo>
                <a:cubicBezTo>
                  <a:pt x="16320" y="10466"/>
                  <a:pt x="16340" y="10674"/>
                  <a:pt x="16440" y="10648"/>
                </a:cubicBezTo>
                <a:cubicBezTo>
                  <a:pt x="16879" y="10518"/>
                  <a:pt x="17319" y="10388"/>
                  <a:pt x="17718" y="10154"/>
                </a:cubicBezTo>
                <a:cubicBezTo>
                  <a:pt x="18178" y="9894"/>
                  <a:pt x="18518" y="9478"/>
                  <a:pt x="18897" y="9062"/>
                </a:cubicBezTo>
                <a:cubicBezTo>
                  <a:pt x="19537" y="8335"/>
                  <a:pt x="20216" y="7659"/>
                  <a:pt x="20915" y="7009"/>
                </a:cubicBezTo>
                <a:cubicBezTo>
                  <a:pt x="19537" y="9011"/>
                  <a:pt x="17638" y="10674"/>
                  <a:pt x="15460" y="11714"/>
                </a:cubicBezTo>
                <a:cubicBezTo>
                  <a:pt x="13462" y="12676"/>
                  <a:pt x="11344" y="13091"/>
                  <a:pt x="9426" y="12857"/>
                </a:cubicBezTo>
                <a:cubicBezTo>
                  <a:pt x="10345" y="12857"/>
                  <a:pt x="11264" y="12675"/>
                  <a:pt x="12144" y="12390"/>
                </a:cubicBezTo>
                <a:cubicBezTo>
                  <a:pt x="12164" y="12390"/>
                  <a:pt x="12164" y="12390"/>
                  <a:pt x="12184" y="12364"/>
                </a:cubicBezTo>
                <a:cubicBezTo>
                  <a:pt x="13003" y="12234"/>
                  <a:pt x="13802" y="12078"/>
                  <a:pt x="14581" y="11766"/>
                </a:cubicBezTo>
                <a:cubicBezTo>
                  <a:pt x="14681" y="11740"/>
                  <a:pt x="14621" y="11532"/>
                  <a:pt x="14521" y="11584"/>
                </a:cubicBezTo>
                <a:cubicBezTo>
                  <a:pt x="12803" y="12260"/>
                  <a:pt x="11005" y="12286"/>
                  <a:pt x="9226" y="12546"/>
                </a:cubicBezTo>
                <a:cubicBezTo>
                  <a:pt x="9226" y="12546"/>
                  <a:pt x="9226" y="12546"/>
                  <a:pt x="9226" y="12546"/>
                </a:cubicBezTo>
                <a:cubicBezTo>
                  <a:pt x="9246" y="12546"/>
                  <a:pt x="9246" y="12546"/>
                  <a:pt x="9266" y="12520"/>
                </a:cubicBezTo>
                <a:cubicBezTo>
                  <a:pt x="11205" y="12286"/>
                  <a:pt x="13103" y="11532"/>
                  <a:pt x="14801" y="10310"/>
                </a:cubicBezTo>
                <a:cubicBezTo>
                  <a:pt x="14881" y="10258"/>
                  <a:pt x="14801" y="10076"/>
                  <a:pt x="14721" y="10154"/>
                </a:cubicBezTo>
                <a:cubicBezTo>
                  <a:pt x="13243" y="11220"/>
                  <a:pt x="11644" y="11896"/>
                  <a:pt x="9986" y="12208"/>
                </a:cubicBezTo>
                <a:cubicBezTo>
                  <a:pt x="11105" y="11688"/>
                  <a:pt x="12164" y="10960"/>
                  <a:pt x="13143" y="10102"/>
                </a:cubicBezTo>
                <a:cubicBezTo>
                  <a:pt x="13223" y="10024"/>
                  <a:pt x="13143" y="9868"/>
                  <a:pt x="13063" y="9946"/>
                </a:cubicBezTo>
                <a:cubicBezTo>
                  <a:pt x="12104" y="10804"/>
                  <a:pt x="11045" y="11506"/>
                  <a:pt x="9946" y="12026"/>
                </a:cubicBezTo>
                <a:cubicBezTo>
                  <a:pt x="10445" y="11688"/>
                  <a:pt x="10945" y="11350"/>
                  <a:pt x="11464" y="11064"/>
                </a:cubicBezTo>
                <a:cubicBezTo>
                  <a:pt x="11564" y="11012"/>
                  <a:pt x="11504" y="10830"/>
                  <a:pt x="11404" y="10882"/>
                </a:cubicBezTo>
                <a:cubicBezTo>
                  <a:pt x="10645" y="11324"/>
                  <a:pt x="9926" y="11792"/>
                  <a:pt x="9206" y="12338"/>
                </a:cubicBezTo>
                <a:cubicBezTo>
                  <a:pt x="9206" y="12338"/>
                  <a:pt x="9206" y="12338"/>
                  <a:pt x="9206" y="12338"/>
                </a:cubicBezTo>
                <a:cubicBezTo>
                  <a:pt x="10265" y="10804"/>
                  <a:pt x="11824" y="10076"/>
                  <a:pt x="13303" y="9400"/>
                </a:cubicBezTo>
                <a:cubicBezTo>
                  <a:pt x="13402" y="9348"/>
                  <a:pt x="13343" y="9166"/>
                  <a:pt x="13243" y="9218"/>
                </a:cubicBezTo>
                <a:cubicBezTo>
                  <a:pt x="11624" y="9946"/>
                  <a:pt x="9886" y="10778"/>
                  <a:pt x="8827" y="12623"/>
                </a:cubicBezTo>
                <a:cubicBezTo>
                  <a:pt x="8807" y="12623"/>
                  <a:pt x="8787" y="12623"/>
                  <a:pt x="8767" y="12623"/>
                </a:cubicBezTo>
                <a:cubicBezTo>
                  <a:pt x="9226" y="11818"/>
                  <a:pt x="9906" y="11194"/>
                  <a:pt x="10505" y="10622"/>
                </a:cubicBezTo>
                <a:cubicBezTo>
                  <a:pt x="11165" y="10024"/>
                  <a:pt x="11864" y="9478"/>
                  <a:pt x="12583" y="9036"/>
                </a:cubicBezTo>
                <a:cubicBezTo>
                  <a:pt x="12663" y="8984"/>
                  <a:pt x="12623" y="8776"/>
                  <a:pt x="12523" y="8854"/>
                </a:cubicBezTo>
                <a:cubicBezTo>
                  <a:pt x="11784" y="9322"/>
                  <a:pt x="11085" y="9868"/>
                  <a:pt x="10405" y="10466"/>
                </a:cubicBezTo>
                <a:cubicBezTo>
                  <a:pt x="9966" y="10856"/>
                  <a:pt x="9506" y="11298"/>
                  <a:pt x="9107" y="11792"/>
                </a:cubicBezTo>
                <a:cubicBezTo>
                  <a:pt x="10485" y="9998"/>
                  <a:pt x="12263" y="8517"/>
                  <a:pt x="14262" y="7555"/>
                </a:cubicBezTo>
                <a:close/>
                <a:moveTo>
                  <a:pt x="9846" y="12675"/>
                </a:moveTo>
                <a:cubicBezTo>
                  <a:pt x="10125" y="12649"/>
                  <a:pt x="10405" y="12598"/>
                  <a:pt x="10685" y="12572"/>
                </a:cubicBezTo>
                <a:cubicBezTo>
                  <a:pt x="10405" y="12623"/>
                  <a:pt x="10125" y="12675"/>
                  <a:pt x="9846" y="12675"/>
                </a:cubicBezTo>
                <a:close/>
                <a:moveTo>
                  <a:pt x="335" y="14911"/>
                </a:moveTo>
                <a:cubicBezTo>
                  <a:pt x="1474" y="14807"/>
                  <a:pt x="2552" y="14651"/>
                  <a:pt x="3532" y="14443"/>
                </a:cubicBezTo>
                <a:cubicBezTo>
                  <a:pt x="3572" y="14443"/>
                  <a:pt x="3611" y="14391"/>
                  <a:pt x="3631" y="14339"/>
                </a:cubicBezTo>
                <a:cubicBezTo>
                  <a:pt x="3631" y="14313"/>
                  <a:pt x="3631" y="14313"/>
                  <a:pt x="3651" y="14287"/>
                </a:cubicBezTo>
                <a:cubicBezTo>
                  <a:pt x="3851" y="11506"/>
                  <a:pt x="4750" y="8569"/>
                  <a:pt x="6189" y="6021"/>
                </a:cubicBezTo>
                <a:cubicBezTo>
                  <a:pt x="6849" y="4852"/>
                  <a:pt x="7608" y="3786"/>
                  <a:pt x="8407" y="2876"/>
                </a:cubicBezTo>
                <a:cubicBezTo>
                  <a:pt x="8147" y="3266"/>
                  <a:pt x="7928" y="3682"/>
                  <a:pt x="7728" y="4124"/>
                </a:cubicBezTo>
                <a:cubicBezTo>
                  <a:pt x="7708" y="4176"/>
                  <a:pt x="7728" y="4202"/>
                  <a:pt x="7748" y="4228"/>
                </a:cubicBezTo>
                <a:cubicBezTo>
                  <a:pt x="7708" y="4202"/>
                  <a:pt x="7668" y="4228"/>
                  <a:pt x="7648" y="4280"/>
                </a:cubicBezTo>
                <a:cubicBezTo>
                  <a:pt x="7608" y="4410"/>
                  <a:pt x="7748" y="4488"/>
                  <a:pt x="7788" y="4358"/>
                </a:cubicBezTo>
                <a:cubicBezTo>
                  <a:pt x="7808" y="4306"/>
                  <a:pt x="7788" y="4254"/>
                  <a:pt x="7768" y="4254"/>
                </a:cubicBezTo>
                <a:cubicBezTo>
                  <a:pt x="7808" y="4280"/>
                  <a:pt x="7848" y="4254"/>
                  <a:pt x="7868" y="4202"/>
                </a:cubicBezTo>
                <a:cubicBezTo>
                  <a:pt x="8287" y="3240"/>
                  <a:pt x="8867" y="2408"/>
                  <a:pt x="9546" y="1732"/>
                </a:cubicBezTo>
                <a:cubicBezTo>
                  <a:pt x="9946" y="1395"/>
                  <a:pt x="10345" y="1083"/>
                  <a:pt x="10745" y="797"/>
                </a:cubicBezTo>
                <a:cubicBezTo>
                  <a:pt x="9766" y="1888"/>
                  <a:pt x="8987" y="3266"/>
                  <a:pt x="8487" y="4800"/>
                </a:cubicBezTo>
                <a:cubicBezTo>
                  <a:pt x="8447" y="4930"/>
                  <a:pt x="8587" y="5007"/>
                  <a:pt x="8627" y="4877"/>
                </a:cubicBezTo>
                <a:cubicBezTo>
                  <a:pt x="9206" y="3136"/>
                  <a:pt x="10126" y="1602"/>
                  <a:pt x="11285" y="485"/>
                </a:cubicBezTo>
                <a:cubicBezTo>
                  <a:pt x="11285" y="485"/>
                  <a:pt x="11285" y="485"/>
                  <a:pt x="11305" y="485"/>
                </a:cubicBezTo>
                <a:cubicBezTo>
                  <a:pt x="10645" y="1420"/>
                  <a:pt x="10026" y="2434"/>
                  <a:pt x="9506" y="3500"/>
                </a:cubicBezTo>
                <a:cubicBezTo>
                  <a:pt x="9446" y="3604"/>
                  <a:pt x="9566" y="3734"/>
                  <a:pt x="9626" y="3630"/>
                </a:cubicBezTo>
                <a:cubicBezTo>
                  <a:pt x="10126" y="2616"/>
                  <a:pt x="10705" y="1654"/>
                  <a:pt x="11345" y="745"/>
                </a:cubicBezTo>
                <a:cubicBezTo>
                  <a:pt x="11325" y="849"/>
                  <a:pt x="11325" y="979"/>
                  <a:pt x="11305" y="1082"/>
                </a:cubicBezTo>
                <a:cubicBezTo>
                  <a:pt x="11245" y="1238"/>
                  <a:pt x="11185" y="1368"/>
                  <a:pt x="11145" y="1498"/>
                </a:cubicBezTo>
                <a:cubicBezTo>
                  <a:pt x="11005" y="1862"/>
                  <a:pt x="10845" y="2226"/>
                  <a:pt x="10685" y="2564"/>
                </a:cubicBezTo>
                <a:cubicBezTo>
                  <a:pt x="10345" y="3292"/>
                  <a:pt x="9966" y="3968"/>
                  <a:pt x="9566" y="4618"/>
                </a:cubicBezTo>
                <a:cubicBezTo>
                  <a:pt x="9506" y="4722"/>
                  <a:pt x="9626" y="4851"/>
                  <a:pt x="9686" y="4748"/>
                </a:cubicBezTo>
                <a:cubicBezTo>
                  <a:pt x="10146" y="4046"/>
                  <a:pt x="10545" y="3292"/>
                  <a:pt x="10905" y="2486"/>
                </a:cubicBezTo>
                <a:cubicBezTo>
                  <a:pt x="11025" y="2226"/>
                  <a:pt x="11125" y="1992"/>
                  <a:pt x="11225" y="1732"/>
                </a:cubicBezTo>
                <a:cubicBezTo>
                  <a:pt x="11225" y="1784"/>
                  <a:pt x="11205" y="1810"/>
                  <a:pt x="11205" y="1862"/>
                </a:cubicBezTo>
                <a:cubicBezTo>
                  <a:pt x="11025" y="2460"/>
                  <a:pt x="10805" y="3058"/>
                  <a:pt x="10585" y="3604"/>
                </a:cubicBezTo>
                <a:cubicBezTo>
                  <a:pt x="10186" y="4644"/>
                  <a:pt x="9706" y="5631"/>
                  <a:pt x="9187" y="6593"/>
                </a:cubicBezTo>
                <a:cubicBezTo>
                  <a:pt x="9127" y="6697"/>
                  <a:pt x="9246" y="6827"/>
                  <a:pt x="9306" y="6723"/>
                </a:cubicBezTo>
                <a:cubicBezTo>
                  <a:pt x="9846" y="5761"/>
                  <a:pt x="10306" y="4748"/>
                  <a:pt x="10725" y="3682"/>
                </a:cubicBezTo>
                <a:cubicBezTo>
                  <a:pt x="10805" y="3474"/>
                  <a:pt x="10905" y="3240"/>
                  <a:pt x="10985" y="3032"/>
                </a:cubicBezTo>
                <a:cubicBezTo>
                  <a:pt x="10565" y="4929"/>
                  <a:pt x="9826" y="6827"/>
                  <a:pt x="8867" y="8543"/>
                </a:cubicBezTo>
                <a:cubicBezTo>
                  <a:pt x="7688" y="10622"/>
                  <a:pt x="6229" y="12338"/>
                  <a:pt x="4651" y="13507"/>
                </a:cubicBezTo>
                <a:cubicBezTo>
                  <a:pt x="4691" y="13455"/>
                  <a:pt x="4731" y="13403"/>
                  <a:pt x="4791" y="13351"/>
                </a:cubicBezTo>
                <a:cubicBezTo>
                  <a:pt x="5130" y="12935"/>
                  <a:pt x="5470" y="12519"/>
                  <a:pt x="5790" y="12052"/>
                </a:cubicBezTo>
                <a:cubicBezTo>
                  <a:pt x="6409" y="11168"/>
                  <a:pt x="6969" y="10206"/>
                  <a:pt x="7468" y="9192"/>
                </a:cubicBezTo>
                <a:cubicBezTo>
                  <a:pt x="7528" y="9088"/>
                  <a:pt x="7408" y="8958"/>
                  <a:pt x="7348" y="9062"/>
                </a:cubicBezTo>
                <a:cubicBezTo>
                  <a:pt x="6889" y="9998"/>
                  <a:pt x="6369" y="10908"/>
                  <a:pt x="5790" y="11740"/>
                </a:cubicBezTo>
                <a:cubicBezTo>
                  <a:pt x="5510" y="12156"/>
                  <a:pt x="5210" y="12545"/>
                  <a:pt x="4911" y="12935"/>
                </a:cubicBezTo>
                <a:cubicBezTo>
                  <a:pt x="4631" y="13273"/>
                  <a:pt x="4351" y="13611"/>
                  <a:pt x="4031" y="13845"/>
                </a:cubicBezTo>
                <a:cubicBezTo>
                  <a:pt x="4491" y="12649"/>
                  <a:pt x="5030" y="11506"/>
                  <a:pt x="5670" y="10440"/>
                </a:cubicBezTo>
                <a:cubicBezTo>
                  <a:pt x="5730" y="10336"/>
                  <a:pt x="5610" y="10206"/>
                  <a:pt x="5550" y="10310"/>
                </a:cubicBezTo>
                <a:cubicBezTo>
                  <a:pt x="4931" y="11350"/>
                  <a:pt x="4391" y="12467"/>
                  <a:pt x="3951" y="13637"/>
                </a:cubicBezTo>
                <a:cubicBezTo>
                  <a:pt x="4271" y="11584"/>
                  <a:pt x="4951" y="9660"/>
                  <a:pt x="5950" y="8023"/>
                </a:cubicBezTo>
                <a:cubicBezTo>
                  <a:pt x="6010" y="7919"/>
                  <a:pt x="5890" y="7789"/>
                  <a:pt x="5830" y="7893"/>
                </a:cubicBezTo>
                <a:cubicBezTo>
                  <a:pt x="4711" y="9738"/>
                  <a:pt x="3991" y="11921"/>
                  <a:pt x="3712" y="14235"/>
                </a:cubicBezTo>
                <a:cubicBezTo>
                  <a:pt x="3692" y="14339"/>
                  <a:pt x="3792" y="14365"/>
                  <a:pt x="3832" y="14339"/>
                </a:cubicBezTo>
                <a:cubicBezTo>
                  <a:pt x="3852" y="14365"/>
                  <a:pt x="3891" y="14365"/>
                  <a:pt x="3911" y="14365"/>
                </a:cubicBezTo>
                <a:cubicBezTo>
                  <a:pt x="5830" y="13975"/>
                  <a:pt x="7408" y="13403"/>
                  <a:pt x="8487" y="12753"/>
                </a:cubicBezTo>
                <a:cubicBezTo>
                  <a:pt x="8507" y="12753"/>
                  <a:pt x="8527" y="12727"/>
                  <a:pt x="8527" y="12701"/>
                </a:cubicBezTo>
                <a:cubicBezTo>
                  <a:pt x="8607" y="12571"/>
                  <a:pt x="8707" y="12415"/>
                  <a:pt x="8807" y="12285"/>
                </a:cubicBezTo>
                <a:cubicBezTo>
                  <a:pt x="8747" y="12389"/>
                  <a:pt x="8687" y="12467"/>
                  <a:pt x="8627" y="12571"/>
                </a:cubicBezTo>
                <a:cubicBezTo>
                  <a:pt x="8607" y="12597"/>
                  <a:pt x="8607" y="12623"/>
                  <a:pt x="8607" y="12649"/>
                </a:cubicBezTo>
                <a:cubicBezTo>
                  <a:pt x="8567" y="12675"/>
                  <a:pt x="8567" y="12727"/>
                  <a:pt x="8567" y="12753"/>
                </a:cubicBezTo>
                <a:cubicBezTo>
                  <a:pt x="8567" y="12753"/>
                  <a:pt x="8567" y="12753"/>
                  <a:pt x="8567" y="12753"/>
                </a:cubicBezTo>
                <a:cubicBezTo>
                  <a:pt x="7828" y="13195"/>
                  <a:pt x="6869" y="13611"/>
                  <a:pt x="5710" y="13949"/>
                </a:cubicBezTo>
                <a:cubicBezTo>
                  <a:pt x="5650" y="13975"/>
                  <a:pt x="5610" y="14053"/>
                  <a:pt x="5610" y="14131"/>
                </a:cubicBezTo>
                <a:cubicBezTo>
                  <a:pt x="5610" y="14209"/>
                  <a:pt x="5670" y="14287"/>
                  <a:pt x="5730" y="14261"/>
                </a:cubicBezTo>
                <a:cubicBezTo>
                  <a:pt x="6889" y="14209"/>
                  <a:pt x="8108" y="14391"/>
                  <a:pt x="9306" y="14781"/>
                </a:cubicBezTo>
                <a:cubicBezTo>
                  <a:pt x="7848" y="14391"/>
                  <a:pt x="6349" y="14339"/>
                  <a:pt x="4851" y="14313"/>
                </a:cubicBezTo>
                <a:cubicBezTo>
                  <a:pt x="4751" y="14313"/>
                  <a:pt x="4771" y="14521"/>
                  <a:pt x="4871" y="14521"/>
                </a:cubicBezTo>
                <a:cubicBezTo>
                  <a:pt x="4911" y="14521"/>
                  <a:pt x="4931" y="14521"/>
                  <a:pt x="4971" y="14521"/>
                </a:cubicBezTo>
                <a:cubicBezTo>
                  <a:pt x="4951" y="14573"/>
                  <a:pt x="4951" y="14651"/>
                  <a:pt x="4991" y="14677"/>
                </a:cubicBezTo>
                <a:cubicBezTo>
                  <a:pt x="6030" y="15456"/>
                  <a:pt x="7129" y="16054"/>
                  <a:pt x="8288" y="16496"/>
                </a:cubicBezTo>
                <a:cubicBezTo>
                  <a:pt x="8387" y="16522"/>
                  <a:pt x="8407" y="16340"/>
                  <a:pt x="8308" y="16288"/>
                </a:cubicBezTo>
                <a:cubicBezTo>
                  <a:pt x="7368" y="15950"/>
                  <a:pt x="6469" y="15456"/>
                  <a:pt x="5590" y="14885"/>
                </a:cubicBezTo>
                <a:cubicBezTo>
                  <a:pt x="6569" y="14989"/>
                  <a:pt x="7548" y="15275"/>
                  <a:pt x="8467" y="15742"/>
                </a:cubicBezTo>
                <a:cubicBezTo>
                  <a:pt x="8567" y="15794"/>
                  <a:pt x="8627" y="15612"/>
                  <a:pt x="8527" y="15560"/>
                </a:cubicBezTo>
                <a:cubicBezTo>
                  <a:pt x="7508" y="15040"/>
                  <a:pt x="6449" y="14729"/>
                  <a:pt x="5350" y="14651"/>
                </a:cubicBezTo>
                <a:cubicBezTo>
                  <a:pt x="5330" y="14651"/>
                  <a:pt x="5310" y="14651"/>
                  <a:pt x="5290" y="14677"/>
                </a:cubicBezTo>
                <a:cubicBezTo>
                  <a:pt x="5210" y="14625"/>
                  <a:pt x="5150" y="14573"/>
                  <a:pt x="5070" y="14521"/>
                </a:cubicBezTo>
                <a:cubicBezTo>
                  <a:pt x="6849" y="14573"/>
                  <a:pt x="8627" y="14651"/>
                  <a:pt x="10326" y="15352"/>
                </a:cubicBezTo>
                <a:cubicBezTo>
                  <a:pt x="10385" y="15378"/>
                  <a:pt x="10445" y="15300"/>
                  <a:pt x="10445" y="15249"/>
                </a:cubicBezTo>
                <a:cubicBezTo>
                  <a:pt x="10485" y="15275"/>
                  <a:pt x="10545" y="15301"/>
                  <a:pt x="10585" y="15301"/>
                </a:cubicBezTo>
                <a:cubicBezTo>
                  <a:pt x="10565" y="15301"/>
                  <a:pt x="10565" y="15327"/>
                  <a:pt x="10545" y="15353"/>
                </a:cubicBezTo>
                <a:cubicBezTo>
                  <a:pt x="10505" y="15483"/>
                  <a:pt x="10645" y="15560"/>
                  <a:pt x="10685" y="15431"/>
                </a:cubicBezTo>
                <a:cubicBezTo>
                  <a:pt x="10705" y="15404"/>
                  <a:pt x="10685" y="15378"/>
                  <a:pt x="10685" y="15353"/>
                </a:cubicBezTo>
                <a:cubicBezTo>
                  <a:pt x="10865" y="15431"/>
                  <a:pt x="11025" y="15509"/>
                  <a:pt x="11205" y="15613"/>
                </a:cubicBezTo>
                <a:cubicBezTo>
                  <a:pt x="11545" y="15795"/>
                  <a:pt x="11864" y="15976"/>
                  <a:pt x="12204" y="16210"/>
                </a:cubicBezTo>
                <a:cubicBezTo>
                  <a:pt x="11904" y="16028"/>
                  <a:pt x="11584" y="15898"/>
                  <a:pt x="11245" y="15794"/>
                </a:cubicBezTo>
                <a:cubicBezTo>
                  <a:pt x="11145" y="15768"/>
                  <a:pt x="11125" y="15976"/>
                  <a:pt x="11225" y="16002"/>
                </a:cubicBezTo>
                <a:cubicBezTo>
                  <a:pt x="12344" y="16366"/>
                  <a:pt x="13323" y="17172"/>
                  <a:pt x="14222" y="18082"/>
                </a:cubicBezTo>
                <a:cubicBezTo>
                  <a:pt x="14402" y="18264"/>
                  <a:pt x="14602" y="18472"/>
                  <a:pt x="14781" y="18654"/>
                </a:cubicBezTo>
                <a:cubicBezTo>
                  <a:pt x="14162" y="18056"/>
                  <a:pt x="13503" y="17588"/>
                  <a:pt x="12763" y="17354"/>
                </a:cubicBezTo>
                <a:cubicBezTo>
                  <a:pt x="12663" y="17328"/>
                  <a:pt x="12643" y="17536"/>
                  <a:pt x="12743" y="17562"/>
                </a:cubicBezTo>
                <a:cubicBezTo>
                  <a:pt x="13762" y="17874"/>
                  <a:pt x="14602" y="18679"/>
                  <a:pt x="15401" y="19537"/>
                </a:cubicBezTo>
                <a:cubicBezTo>
                  <a:pt x="14162" y="18602"/>
                  <a:pt x="12763" y="18030"/>
                  <a:pt x="11325" y="17900"/>
                </a:cubicBezTo>
                <a:cubicBezTo>
                  <a:pt x="11225" y="17900"/>
                  <a:pt x="11205" y="18082"/>
                  <a:pt x="11305" y="18108"/>
                </a:cubicBezTo>
                <a:cubicBezTo>
                  <a:pt x="13203" y="18264"/>
                  <a:pt x="15021" y="19199"/>
                  <a:pt x="16500" y="20785"/>
                </a:cubicBezTo>
                <a:cubicBezTo>
                  <a:pt x="16500" y="20811"/>
                  <a:pt x="16520" y="20811"/>
                  <a:pt x="16520" y="20837"/>
                </a:cubicBezTo>
                <a:cubicBezTo>
                  <a:pt x="15481" y="20187"/>
                  <a:pt x="14402" y="19641"/>
                  <a:pt x="13303" y="19225"/>
                </a:cubicBezTo>
                <a:cubicBezTo>
                  <a:pt x="13203" y="19199"/>
                  <a:pt x="13183" y="19381"/>
                  <a:pt x="13283" y="19433"/>
                </a:cubicBezTo>
                <a:cubicBezTo>
                  <a:pt x="14062" y="19719"/>
                  <a:pt x="14841" y="20083"/>
                  <a:pt x="15601" y="20499"/>
                </a:cubicBezTo>
                <a:cubicBezTo>
                  <a:pt x="13563" y="19979"/>
                  <a:pt x="11524" y="19329"/>
                  <a:pt x="9666" y="18056"/>
                </a:cubicBezTo>
                <a:cubicBezTo>
                  <a:pt x="9586" y="18004"/>
                  <a:pt x="9506" y="18186"/>
                  <a:pt x="9606" y="18238"/>
                </a:cubicBezTo>
                <a:cubicBezTo>
                  <a:pt x="11604" y="19615"/>
                  <a:pt x="13822" y="20265"/>
                  <a:pt x="16040" y="20811"/>
                </a:cubicBezTo>
                <a:cubicBezTo>
                  <a:pt x="15401" y="20785"/>
                  <a:pt x="14761" y="20811"/>
                  <a:pt x="14142" y="20759"/>
                </a:cubicBezTo>
                <a:cubicBezTo>
                  <a:pt x="13183" y="20681"/>
                  <a:pt x="12304" y="20239"/>
                  <a:pt x="11425" y="19719"/>
                </a:cubicBezTo>
                <a:cubicBezTo>
                  <a:pt x="11325" y="19667"/>
                  <a:pt x="11265" y="19849"/>
                  <a:pt x="11365" y="19901"/>
                </a:cubicBezTo>
                <a:cubicBezTo>
                  <a:pt x="12064" y="20317"/>
                  <a:pt x="12763" y="20655"/>
                  <a:pt x="13503" y="20837"/>
                </a:cubicBezTo>
                <a:cubicBezTo>
                  <a:pt x="12344" y="20629"/>
                  <a:pt x="11145" y="20239"/>
                  <a:pt x="10006" y="19615"/>
                </a:cubicBezTo>
                <a:cubicBezTo>
                  <a:pt x="7768" y="18420"/>
                  <a:pt x="5830" y="16548"/>
                  <a:pt x="4551" y="14365"/>
                </a:cubicBezTo>
                <a:cubicBezTo>
                  <a:pt x="4531" y="14313"/>
                  <a:pt x="4471" y="14287"/>
                  <a:pt x="4431" y="14313"/>
                </a:cubicBezTo>
                <a:cubicBezTo>
                  <a:pt x="3212" y="14599"/>
                  <a:pt x="1854" y="14806"/>
                  <a:pt x="395" y="14962"/>
                </a:cubicBezTo>
                <a:cubicBezTo>
                  <a:pt x="355" y="14937"/>
                  <a:pt x="355" y="14911"/>
                  <a:pt x="335" y="14911"/>
                </a:cubicBezTo>
                <a:close/>
                <a:moveTo>
                  <a:pt x="16320" y="9114"/>
                </a:moveTo>
                <a:cubicBezTo>
                  <a:pt x="16879" y="8958"/>
                  <a:pt x="17419" y="8751"/>
                  <a:pt x="17958" y="8517"/>
                </a:cubicBezTo>
                <a:cubicBezTo>
                  <a:pt x="18058" y="8465"/>
                  <a:pt x="18098" y="8673"/>
                  <a:pt x="18018" y="8699"/>
                </a:cubicBezTo>
                <a:cubicBezTo>
                  <a:pt x="17459" y="8933"/>
                  <a:pt x="16899" y="9141"/>
                  <a:pt x="16340" y="9296"/>
                </a:cubicBezTo>
                <a:cubicBezTo>
                  <a:pt x="16240" y="9348"/>
                  <a:pt x="16220" y="9140"/>
                  <a:pt x="16320" y="9114"/>
                </a:cubicBezTo>
                <a:close/>
                <a:moveTo>
                  <a:pt x="15441" y="11324"/>
                </a:moveTo>
                <a:cubicBezTo>
                  <a:pt x="15461" y="11376"/>
                  <a:pt x="15461" y="11428"/>
                  <a:pt x="15421" y="11454"/>
                </a:cubicBezTo>
                <a:cubicBezTo>
                  <a:pt x="15261" y="11558"/>
                  <a:pt x="15081" y="11636"/>
                  <a:pt x="14901" y="11662"/>
                </a:cubicBezTo>
                <a:cubicBezTo>
                  <a:pt x="14861" y="11662"/>
                  <a:pt x="14821" y="11636"/>
                  <a:pt x="14821" y="11558"/>
                </a:cubicBezTo>
                <a:cubicBezTo>
                  <a:pt x="14821" y="11506"/>
                  <a:pt x="14841" y="11454"/>
                  <a:pt x="14901" y="11454"/>
                </a:cubicBezTo>
                <a:cubicBezTo>
                  <a:pt x="14941" y="11454"/>
                  <a:pt x="14981" y="11454"/>
                  <a:pt x="15021" y="11428"/>
                </a:cubicBezTo>
                <a:cubicBezTo>
                  <a:pt x="15041" y="11428"/>
                  <a:pt x="15041" y="11428"/>
                  <a:pt x="15061" y="11428"/>
                </a:cubicBezTo>
                <a:cubicBezTo>
                  <a:pt x="15061" y="11428"/>
                  <a:pt x="15081" y="11428"/>
                  <a:pt x="15081" y="11428"/>
                </a:cubicBezTo>
                <a:cubicBezTo>
                  <a:pt x="15081" y="11428"/>
                  <a:pt x="15081" y="11428"/>
                  <a:pt x="15081" y="11428"/>
                </a:cubicBezTo>
                <a:cubicBezTo>
                  <a:pt x="15101" y="11428"/>
                  <a:pt x="15121" y="11428"/>
                  <a:pt x="15141" y="11402"/>
                </a:cubicBezTo>
                <a:cubicBezTo>
                  <a:pt x="15181" y="11376"/>
                  <a:pt x="15221" y="11376"/>
                  <a:pt x="15261" y="11350"/>
                </a:cubicBezTo>
                <a:cubicBezTo>
                  <a:pt x="15281" y="11350"/>
                  <a:pt x="15301" y="11324"/>
                  <a:pt x="15321" y="11324"/>
                </a:cubicBezTo>
                <a:cubicBezTo>
                  <a:pt x="15321" y="11324"/>
                  <a:pt x="15321" y="11324"/>
                  <a:pt x="15341" y="11324"/>
                </a:cubicBezTo>
                <a:cubicBezTo>
                  <a:pt x="15341" y="11324"/>
                  <a:pt x="15321" y="11324"/>
                  <a:pt x="15341" y="11324"/>
                </a:cubicBezTo>
                <a:cubicBezTo>
                  <a:pt x="15341" y="11324"/>
                  <a:pt x="15361" y="11324"/>
                  <a:pt x="15361" y="11298"/>
                </a:cubicBezTo>
                <a:cubicBezTo>
                  <a:pt x="15361" y="11272"/>
                  <a:pt x="15401" y="11272"/>
                  <a:pt x="15441" y="11324"/>
                </a:cubicBezTo>
                <a:close/>
                <a:moveTo>
                  <a:pt x="15720" y="11246"/>
                </a:moveTo>
                <a:cubicBezTo>
                  <a:pt x="15680" y="11376"/>
                  <a:pt x="15540" y="11272"/>
                  <a:pt x="15580" y="11168"/>
                </a:cubicBezTo>
                <a:cubicBezTo>
                  <a:pt x="15620" y="11064"/>
                  <a:pt x="15760" y="11142"/>
                  <a:pt x="15720" y="11246"/>
                </a:cubicBezTo>
                <a:close/>
                <a:moveTo>
                  <a:pt x="13342" y="9894"/>
                </a:moveTo>
                <a:cubicBezTo>
                  <a:pt x="13302" y="10024"/>
                  <a:pt x="13163" y="9920"/>
                  <a:pt x="13203" y="9816"/>
                </a:cubicBezTo>
                <a:cubicBezTo>
                  <a:pt x="13243" y="9686"/>
                  <a:pt x="13382" y="9790"/>
                  <a:pt x="13342" y="9894"/>
                </a:cubicBezTo>
                <a:close/>
                <a:moveTo>
                  <a:pt x="13402" y="9270"/>
                </a:moveTo>
                <a:cubicBezTo>
                  <a:pt x="13442" y="9140"/>
                  <a:pt x="13582" y="9244"/>
                  <a:pt x="13542" y="9348"/>
                </a:cubicBezTo>
                <a:cubicBezTo>
                  <a:pt x="13502" y="9452"/>
                  <a:pt x="13362" y="9374"/>
                  <a:pt x="13402" y="9270"/>
                </a:cubicBezTo>
                <a:close/>
                <a:moveTo>
                  <a:pt x="13622" y="9218"/>
                </a:moveTo>
                <a:cubicBezTo>
                  <a:pt x="13662" y="9089"/>
                  <a:pt x="13802" y="9192"/>
                  <a:pt x="13762" y="9296"/>
                </a:cubicBezTo>
                <a:cubicBezTo>
                  <a:pt x="13722" y="9426"/>
                  <a:pt x="13582" y="9322"/>
                  <a:pt x="13622" y="9218"/>
                </a:cubicBezTo>
                <a:close/>
                <a:moveTo>
                  <a:pt x="14741" y="9036"/>
                </a:moveTo>
                <a:cubicBezTo>
                  <a:pt x="14781" y="8907"/>
                  <a:pt x="14921" y="9010"/>
                  <a:pt x="14881" y="9114"/>
                </a:cubicBezTo>
                <a:cubicBezTo>
                  <a:pt x="14841" y="9244"/>
                  <a:pt x="14701" y="9166"/>
                  <a:pt x="14741" y="9036"/>
                </a:cubicBezTo>
                <a:close/>
                <a:moveTo>
                  <a:pt x="14601" y="9270"/>
                </a:moveTo>
                <a:cubicBezTo>
                  <a:pt x="14641" y="9140"/>
                  <a:pt x="14781" y="9244"/>
                  <a:pt x="14741" y="9348"/>
                </a:cubicBezTo>
                <a:cubicBezTo>
                  <a:pt x="14701" y="9478"/>
                  <a:pt x="14561" y="9374"/>
                  <a:pt x="14601" y="9270"/>
                </a:cubicBezTo>
                <a:close/>
                <a:moveTo>
                  <a:pt x="16040" y="9218"/>
                </a:moveTo>
                <a:cubicBezTo>
                  <a:pt x="16080" y="9089"/>
                  <a:pt x="16220" y="9192"/>
                  <a:pt x="16180" y="9296"/>
                </a:cubicBezTo>
                <a:cubicBezTo>
                  <a:pt x="16140" y="9426"/>
                  <a:pt x="16000" y="9348"/>
                  <a:pt x="16040" y="9218"/>
                </a:cubicBezTo>
                <a:close/>
                <a:moveTo>
                  <a:pt x="15620" y="9348"/>
                </a:moveTo>
                <a:cubicBezTo>
                  <a:pt x="15660" y="9218"/>
                  <a:pt x="15800" y="9322"/>
                  <a:pt x="15760" y="9426"/>
                </a:cubicBezTo>
                <a:cubicBezTo>
                  <a:pt x="15720" y="9530"/>
                  <a:pt x="15580" y="9452"/>
                  <a:pt x="15620" y="9348"/>
                </a:cubicBezTo>
                <a:close/>
                <a:moveTo>
                  <a:pt x="11624" y="10908"/>
                </a:moveTo>
                <a:cubicBezTo>
                  <a:pt x="11584" y="11038"/>
                  <a:pt x="11444" y="10934"/>
                  <a:pt x="11484" y="10830"/>
                </a:cubicBezTo>
                <a:cubicBezTo>
                  <a:pt x="11524" y="10700"/>
                  <a:pt x="11664" y="10778"/>
                  <a:pt x="11624" y="10908"/>
                </a:cubicBezTo>
                <a:close/>
                <a:moveTo>
                  <a:pt x="13063" y="19304"/>
                </a:moveTo>
                <a:cubicBezTo>
                  <a:pt x="13023" y="19434"/>
                  <a:pt x="12883" y="19330"/>
                  <a:pt x="12923" y="19226"/>
                </a:cubicBezTo>
                <a:cubicBezTo>
                  <a:pt x="12963" y="19096"/>
                  <a:pt x="13103" y="19174"/>
                  <a:pt x="13063" y="19304"/>
                </a:cubicBezTo>
                <a:close/>
                <a:moveTo>
                  <a:pt x="12763" y="19148"/>
                </a:moveTo>
                <a:cubicBezTo>
                  <a:pt x="12803" y="19018"/>
                  <a:pt x="12943" y="19122"/>
                  <a:pt x="12903" y="19226"/>
                </a:cubicBezTo>
                <a:cubicBezTo>
                  <a:pt x="12863" y="19356"/>
                  <a:pt x="12723" y="19278"/>
                  <a:pt x="12763" y="19148"/>
                </a:cubicBezTo>
                <a:close/>
                <a:moveTo>
                  <a:pt x="9526" y="18134"/>
                </a:moveTo>
                <a:cubicBezTo>
                  <a:pt x="9486" y="18264"/>
                  <a:pt x="9346" y="18160"/>
                  <a:pt x="9386" y="18056"/>
                </a:cubicBezTo>
                <a:cubicBezTo>
                  <a:pt x="9426" y="17926"/>
                  <a:pt x="9566" y="18004"/>
                  <a:pt x="9526" y="18134"/>
                </a:cubicBezTo>
                <a:close/>
                <a:moveTo>
                  <a:pt x="4870" y="14625"/>
                </a:moveTo>
                <a:cubicBezTo>
                  <a:pt x="6149" y="16159"/>
                  <a:pt x="7628" y="17328"/>
                  <a:pt x="9226" y="18160"/>
                </a:cubicBezTo>
                <a:cubicBezTo>
                  <a:pt x="9326" y="18212"/>
                  <a:pt x="9246" y="18394"/>
                  <a:pt x="9166" y="18342"/>
                </a:cubicBezTo>
                <a:cubicBezTo>
                  <a:pt x="7548" y="17536"/>
                  <a:pt x="6049" y="16315"/>
                  <a:pt x="4770" y="14781"/>
                </a:cubicBezTo>
                <a:cubicBezTo>
                  <a:pt x="4690" y="14703"/>
                  <a:pt x="4790" y="14547"/>
                  <a:pt x="4870" y="14625"/>
                </a:cubicBezTo>
                <a:close/>
                <a:moveTo>
                  <a:pt x="8427" y="16418"/>
                </a:moveTo>
                <a:cubicBezTo>
                  <a:pt x="8467" y="16314"/>
                  <a:pt x="8607" y="16392"/>
                  <a:pt x="8567" y="16496"/>
                </a:cubicBezTo>
                <a:cubicBezTo>
                  <a:pt x="8607" y="16392"/>
                  <a:pt x="8747" y="16470"/>
                  <a:pt x="8707" y="16574"/>
                </a:cubicBezTo>
                <a:cubicBezTo>
                  <a:pt x="8667" y="16678"/>
                  <a:pt x="8527" y="16600"/>
                  <a:pt x="8567" y="16496"/>
                </a:cubicBezTo>
                <a:cubicBezTo>
                  <a:pt x="8507" y="16626"/>
                  <a:pt x="8387" y="16548"/>
                  <a:pt x="8427" y="16418"/>
                </a:cubicBezTo>
                <a:close/>
                <a:moveTo>
                  <a:pt x="8627" y="15769"/>
                </a:moveTo>
                <a:cubicBezTo>
                  <a:pt x="8667" y="15639"/>
                  <a:pt x="8807" y="15743"/>
                  <a:pt x="8767" y="15847"/>
                </a:cubicBezTo>
                <a:cubicBezTo>
                  <a:pt x="8727" y="15951"/>
                  <a:pt x="8567" y="15873"/>
                  <a:pt x="8627" y="15769"/>
                </a:cubicBezTo>
                <a:close/>
                <a:moveTo>
                  <a:pt x="8767" y="15847"/>
                </a:moveTo>
                <a:cubicBezTo>
                  <a:pt x="8807" y="15717"/>
                  <a:pt x="8946" y="15821"/>
                  <a:pt x="8907" y="15925"/>
                </a:cubicBezTo>
                <a:cubicBezTo>
                  <a:pt x="8867" y="16055"/>
                  <a:pt x="8727" y="15977"/>
                  <a:pt x="8767" y="15847"/>
                </a:cubicBezTo>
                <a:close/>
                <a:moveTo>
                  <a:pt x="11864" y="17302"/>
                </a:moveTo>
                <a:cubicBezTo>
                  <a:pt x="11864" y="17276"/>
                  <a:pt x="11884" y="17250"/>
                  <a:pt x="11904" y="17224"/>
                </a:cubicBezTo>
                <a:cubicBezTo>
                  <a:pt x="11924" y="17198"/>
                  <a:pt x="11944" y="17198"/>
                  <a:pt x="11964" y="17198"/>
                </a:cubicBezTo>
                <a:cubicBezTo>
                  <a:pt x="12104" y="17198"/>
                  <a:pt x="12223" y="17224"/>
                  <a:pt x="12363" y="17224"/>
                </a:cubicBezTo>
                <a:cubicBezTo>
                  <a:pt x="12403" y="17224"/>
                  <a:pt x="12423" y="17302"/>
                  <a:pt x="12423" y="17328"/>
                </a:cubicBezTo>
                <a:cubicBezTo>
                  <a:pt x="12423" y="17354"/>
                  <a:pt x="12403" y="17380"/>
                  <a:pt x="12383" y="17406"/>
                </a:cubicBezTo>
                <a:cubicBezTo>
                  <a:pt x="12363" y="17432"/>
                  <a:pt x="12343" y="17432"/>
                  <a:pt x="12323" y="17432"/>
                </a:cubicBezTo>
                <a:cubicBezTo>
                  <a:pt x="12183" y="17432"/>
                  <a:pt x="12064" y="17406"/>
                  <a:pt x="11924" y="17406"/>
                </a:cubicBezTo>
                <a:cubicBezTo>
                  <a:pt x="11884" y="17432"/>
                  <a:pt x="11844" y="17354"/>
                  <a:pt x="11864" y="17302"/>
                </a:cubicBezTo>
                <a:close/>
                <a:moveTo>
                  <a:pt x="11564" y="17328"/>
                </a:moveTo>
                <a:cubicBezTo>
                  <a:pt x="11604" y="17198"/>
                  <a:pt x="11744" y="17302"/>
                  <a:pt x="11704" y="17406"/>
                </a:cubicBezTo>
                <a:cubicBezTo>
                  <a:pt x="11664" y="17510"/>
                  <a:pt x="11524" y="17432"/>
                  <a:pt x="11564" y="17328"/>
                </a:cubicBezTo>
                <a:close/>
                <a:moveTo>
                  <a:pt x="10985" y="18004"/>
                </a:moveTo>
                <a:cubicBezTo>
                  <a:pt x="11025" y="17874"/>
                  <a:pt x="11164" y="17978"/>
                  <a:pt x="11125" y="18082"/>
                </a:cubicBezTo>
                <a:cubicBezTo>
                  <a:pt x="11085" y="18212"/>
                  <a:pt x="10925" y="18108"/>
                  <a:pt x="10985" y="18004"/>
                </a:cubicBezTo>
                <a:close/>
                <a:moveTo>
                  <a:pt x="7428" y="8803"/>
                </a:moveTo>
                <a:cubicBezTo>
                  <a:pt x="7468" y="8673"/>
                  <a:pt x="7608" y="8777"/>
                  <a:pt x="7568" y="8880"/>
                </a:cubicBezTo>
                <a:cubicBezTo>
                  <a:pt x="7528" y="9010"/>
                  <a:pt x="7388" y="8933"/>
                  <a:pt x="7428" y="8803"/>
                </a:cubicBezTo>
                <a:close/>
                <a:moveTo>
                  <a:pt x="7508" y="8335"/>
                </a:moveTo>
                <a:cubicBezTo>
                  <a:pt x="7548" y="8205"/>
                  <a:pt x="7688" y="8309"/>
                  <a:pt x="7648" y="8413"/>
                </a:cubicBezTo>
                <a:cubicBezTo>
                  <a:pt x="7608" y="8543"/>
                  <a:pt x="7468" y="8465"/>
                  <a:pt x="7508" y="8335"/>
                </a:cubicBezTo>
                <a:close/>
                <a:moveTo>
                  <a:pt x="5909" y="7711"/>
                </a:moveTo>
                <a:cubicBezTo>
                  <a:pt x="5949" y="7581"/>
                  <a:pt x="6089" y="7685"/>
                  <a:pt x="6049" y="7789"/>
                </a:cubicBezTo>
                <a:cubicBezTo>
                  <a:pt x="6009" y="7893"/>
                  <a:pt x="5869" y="7815"/>
                  <a:pt x="5909" y="7711"/>
                </a:cubicBezTo>
                <a:close/>
                <a:moveTo>
                  <a:pt x="6049" y="7243"/>
                </a:moveTo>
                <a:cubicBezTo>
                  <a:pt x="6089" y="7113"/>
                  <a:pt x="6229" y="7217"/>
                  <a:pt x="6189" y="7321"/>
                </a:cubicBezTo>
                <a:cubicBezTo>
                  <a:pt x="6149" y="7451"/>
                  <a:pt x="6009" y="7373"/>
                  <a:pt x="6049" y="7243"/>
                </a:cubicBezTo>
                <a:close/>
                <a:moveTo>
                  <a:pt x="5849" y="10076"/>
                </a:moveTo>
                <a:cubicBezTo>
                  <a:pt x="5809" y="10206"/>
                  <a:pt x="5670" y="10102"/>
                  <a:pt x="5710" y="9998"/>
                </a:cubicBezTo>
                <a:cubicBezTo>
                  <a:pt x="5750" y="9868"/>
                  <a:pt x="5889" y="9972"/>
                  <a:pt x="5849" y="10076"/>
                </a:cubicBezTo>
                <a:close/>
                <a:moveTo>
                  <a:pt x="9366" y="3890"/>
                </a:moveTo>
                <a:cubicBezTo>
                  <a:pt x="9406" y="3760"/>
                  <a:pt x="9546" y="3864"/>
                  <a:pt x="9506" y="3968"/>
                </a:cubicBezTo>
                <a:cubicBezTo>
                  <a:pt x="9466" y="4072"/>
                  <a:pt x="9326" y="3994"/>
                  <a:pt x="9366" y="3890"/>
                </a:cubicBezTo>
                <a:close/>
                <a:moveTo>
                  <a:pt x="8547" y="5190"/>
                </a:moveTo>
                <a:cubicBezTo>
                  <a:pt x="8507" y="5320"/>
                  <a:pt x="8367" y="5216"/>
                  <a:pt x="8407" y="5112"/>
                </a:cubicBezTo>
                <a:cubicBezTo>
                  <a:pt x="8447" y="5008"/>
                  <a:pt x="8587" y="5086"/>
                  <a:pt x="8547" y="5190"/>
                </a:cubicBezTo>
                <a:close/>
                <a:moveTo>
                  <a:pt x="8387" y="5397"/>
                </a:moveTo>
                <a:cubicBezTo>
                  <a:pt x="8427" y="5268"/>
                  <a:pt x="8567" y="5371"/>
                  <a:pt x="8527" y="5475"/>
                </a:cubicBezTo>
                <a:cubicBezTo>
                  <a:pt x="8487" y="5605"/>
                  <a:pt x="8347" y="5501"/>
                  <a:pt x="8387" y="5397"/>
                </a:cubicBezTo>
                <a:close/>
                <a:moveTo>
                  <a:pt x="7568" y="4618"/>
                </a:moveTo>
                <a:cubicBezTo>
                  <a:pt x="7608" y="4488"/>
                  <a:pt x="7748" y="4592"/>
                  <a:pt x="7708" y="4696"/>
                </a:cubicBezTo>
                <a:cubicBezTo>
                  <a:pt x="7668" y="4826"/>
                  <a:pt x="7528" y="4748"/>
                  <a:pt x="7568" y="4618"/>
                </a:cubicBezTo>
                <a:close/>
                <a:moveTo>
                  <a:pt x="9406" y="4852"/>
                </a:moveTo>
                <a:cubicBezTo>
                  <a:pt x="9446" y="4722"/>
                  <a:pt x="9586" y="4826"/>
                  <a:pt x="9546" y="4930"/>
                </a:cubicBezTo>
                <a:cubicBezTo>
                  <a:pt x="9506" y="5060"/>
                  <a:pt x="9346" y="4956"/>
                  <a:pt x="9406" y="4852"/>
                </a:cubicBezTo>
                <a:close/>
                <a:moveTo>
                  <a:pt x="8927" y="6853"/>
                </a:moveTo>
                <a:cubicBezTo>
                  <a:pt x="8967" y="6723"/>
                  <a:pt x="9106" y="6827"/>
                  <a:pt x="9066" y="6931"/>
                </a:cubicBezTo>
                <a:cubicBezTo>
                  <a:pt x="9026" y="7061"/>
                  <a:pt x="8887" y="6983"/>
                  <a:pt x="8927" y="685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E3384955-E4E9-FF4C-9FBC-A0659B129E04}"/>
              </a:ext>
            </a:extLst>
          </p:cNvPr>
          <p:cNvSpPr/>
          <p:nvPr userDrawn="1"/>
        </p:nvSpPr>
        <p:spPr>
          <a:xfrm>
            <a:off x="10229631" y="4117140"/>
            <a:ext cx="1477015" cy="1696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44" y="2829"/>
                </a:moveTo>
                <a:cubicBezTo>
                  <a:pt x="1151" y="4996"/>
                  <a:pt x="371" y="7793"/>
                  <a:pt x="520" y="10849"/>
                </a:cubicBezTo>
                <a:cubicBezTo>
                  <a:pt x="650" y="13856"/>
                  <a:pt x="1653" y="16556"/>
                  <a:pt x="3213" y="18609"/>
                </a:cubicBezTo>
                <a:cubicBezTo>
                  <a:pt x="2247" y="19498"/>
                  <a:pt x="1170" y="20436"/>
                  <a:pt x="0" y="21374"/>
                </a:cubicBezTo>
                <a:cubicBezTo>
                  <a:pt x="111" y="21438"/>
                  <a:pt x="204" y="21519"/>
                  <a:pt x="297" y="21600"/>
                </a:cubicBezTo>
                <a:cubicBezTo>
                  <a:pt x="1783" y="20404"/>
                  <a:pt x="3139" y="19223"/>
                  <a:pt x="4272" y="18108"/>
                </a:cubicBezTo>
                <a:cubicBezTo>
                  <a:pt x="6983" y="18722"/>
                  <a:pt x="10215" y="18674"/>
                  <a:pt x="13502" y="17849"/>
                </a:cubicBezTo>
                <a:cubicBezTo>
                  <a:pt x="16864" y="16992"/>
                  <a:pt x="19687" y="15456"/>
                  <a:pt x="21600" y="13629"/>
                </a:cubicBezTo>
                <a:cubicBezTo>
                  <a:pt x="18851" y="12966"/>
                  <a:pt x="15527" y="12999"/>
                  <a:pt x="12165" y="13839"/>
                </a:cubicBezTo>
                <a:cubicBezTo>
                  <a:pt x="9528" y="14502"/>
                  <a:pt x="7225" y="15602"/>
                  <a:pt x="5423" y="16928"/>
                </a:cubicBezTo>
                <a:cubicBezTo>
                  <a:pt x="6426" y="15844"/>
                  <a:pt x="7188" y="14842"/>
                  <a:pt x="7689" y="13969"/>
                </a:cubicBezTo>
                <a:cubicBezTo>
                  <a:pt x="10178" y="12756"/>
                  <a:pt x="12537" y="10784"/>
                  <a:pt x="14338" y="8197"/>
                </a:cubicBezTo>
                <a:cubicBezTo>
                  <a:pt x="16214" y="5481"/>
                  <a:pt x="17143" y="2571"/>
                  <a:pt x="17105" y="0"/>
                </a:cubicBezTo>
                <a:cubicBezTo>
                  <a:pt x="14468" y="1180"/>
                  <a:pt x="11942" y="3234"/>
                  <a:pt x="10066" y="5950"/>
                </a:cubicBezTo>
                <a:cubicBezTo>
                  <a:pt x="8246" y="8585"/>
                  <a:pt x="7336" y="11382"/>
                  <a:pt x="7299" y="13904"/>
                </a:cubicBezTo>
                <a:cubicBezTo>
                  <a:pt x="6575" y="15165"/>
                  <a:pt x="5256" y="16701"/>
                  <a:pt x="3529" y="18334"/>
                </a:cubicBezTo>
                <a:cubicBezTo>
                  <a:pt x="4773" y="16232"/>
                  <a:pt x="5461" y="13565"/>
                  <a:pt x="5331" y="10687"/>
                </a:cubicBezTo>
                <a:cubicBezTo>
                  <a:pt x="5163" y="7647"/>
                  <a:pt x="4123" y="4899"/>
                  <a:pt x="2544" y="282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presentation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0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Презентация на тему экология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Выполнила Урусова Лилия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Таштимировна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 такое экология?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Экология- это наука о связях между живыми организмами и окружающей средой.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41" y="3066569"/>
            <a:ext cx="6622278" cy="355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403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746" y="35658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Чем полезна экология?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Экология помогает сохранить природу и ресурсы планеты.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Экология предотвращает загрязнение окружающей среды.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Экология помогает сохранить биологическое разнообразие планеты.</a:t>
            </a:r>
          </a:p>
        </p:txBody>
      </p:sp>
    </p:spTree>
    <p:extLst>
      <p:ext uri="{BB962C8B-B14F-4D97-AF65-F5344CB8AC3E}">
        <p14:creationId xmlns:p14="http://schemas.microsoft.com/office/powerpoint/2010/main" val="3882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8" y="2717357"/>
            <a:ext cx="7205839" cy="2365457"/>
          </a:xfrm>
        </p:spPr>
        <p:txBody>
          <a:bodyPr/>
          <a:lstStyle/>
          <a:p>
            <a:r>
              <a:rPr lang="ru-RU" dirty="0"/>
              <a:t>Давайте приведём пример</a:t>
            </a:r>
          </a:p>
        </p:txBody>
      </p:sp>
    </p:spTree>
    <p:extLst>
      <p:ext uri="{BB962C8B-B14F-4D97-AF65-F5344CB8AC3E}">
        <p14:creationId xmlns:p14="http://schemas.microsoft.com/office/powerpoint/2010/main" val="3422850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ТАК ДЕЛАТЬ НЕЛЬЗЯ!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t>5</a:t>
            </a:fld>
            <a:endParaRPr lang="en-US"/>
          </a:p>
        </p:txBody>
      </p:sp>
      <p:pic>
        <p:nvPicPr>
          <p:cNvPr id="2051" name="Picture 3" descr="C:\Users\1\Desktop\мусор в трав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68" y="1463870"/>
            <a:ext cx="5316818" cy="35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ТАК ДЕЛАТЬ МОЖНО И НУЖНО!</a:t>
            </a:r>
          </a:p>
        </p:txBody>
      </p:sp>
      <p:pic>
        <p:nvPicPr>
          <p:cNvPr id="3074" name="Picture 2" descr="C:\Users\1\Desktop\выкидывать мусо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789" y="1442637"/>
            <a:ext cx="5410318" cy="36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213" y="3866526"/>
            <a:ext cx="8466930" cy="2127279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B0F0"/>
                </a:solidFill>
              </a:rPr>
              <a:t>Если выкидывать мусор где </a:t>
            </a:r>
            <a:r>
              <a:rPr lang="ru-RU" sz="4400" dirty="0" err="1">
                <a:solidFill>
                  <a:srgbClr val="00B0F0"/>
                </a:solidFill>
              </a:rPr>
              <a:t>попало,не</a:t>
            </a:r>
            <a:r>
              <a:rPr lang="ru-RU" sz="4400" dirty="0">
                <a:solidFill>
                  <a:srgbClr val="00B0F0"/>
                </a:solidFill>
              </a:rPr>
              <a:t> соблюдать экологические правила и т.д. то мы приведём нашу планету к огромной катастрофе и она будет выглядеть как огромная свалка. Поэтому, </a:t>
            </a:r>
            <a:r>
              <a:rPr lang="ru-RU" sz="4400">
                <a:solidFill>
                  <a:srgbClr val="00B0F0"/>
                </a:solidFill>
              </a:rPr>
              <a:t>ребята, соблюдайте </a:t>
            </a:r>
            <a:r>
              <a:rPr lang="ru-RU" sz="4400" dirty="0">
                <a:solidFill>
                  <a:srgbClr val="00B0F0"/>
                </a:solidFill>
              </a:rPr>
              <a:t>экологические правила и выкидывайте мусор в урну!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275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94976" y="746176"/>
            <a:ext cx="8466930" cy="1201648"/>
          </a:xfrm>
        </p:spPr>
        <p:txBody>
          <a:bodyPr>
            <a:normAutofit fontScale="92500" lnSpcReduction="20000"/>
          </a:bodyPr>
          <a:lstStyle/>
          <a:p>
            <a:r>
              <a:rPr lang="ru-RU" sz="9600" dirty="0">
                <a:solidFill>
                  <a:schemeClr val="accent3">
                    <a:lumMod val="75000"/>
                  </a:schemeClr>
                </a:solidFill>
              </a:rPr>
              <a:t>Всем пока</a:t>
            </a:r>
            <a:r>
              <a:rPr lang="ru-RU" sz="7800" dirty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4098" name="Picture 2" descr="C:\Users\1\Desktop\MDgnrd0_o9thpFGL2oLl4VAP-X0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3" y="1885374"/>
            <a:ext cx="8356588" cy="47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PresentationGO">
  <a:themeElements>
    <a:clrScheme name="PGO - Sorbet Leaves">
      <a:dk1>
        <a:srgbClr val="000000"/>
      </a:dk1>
      <a:lt1>
        <a:srgbClr val="FFFFFF"/>
      </a:lt1>
      <a:dk2>
        <a:srgbClr val="6A3E6B"/>
      </a:dk2>
      <a:lt2>
        <a:srgbClr val="E7E6E6"/>
      </a:lt2>
      <a:accent1>
        <a:srgbClr val="6A3E6B"/>
      </a:accent1>
      <a:accent2>
        <a:srgbClr val="D54969"/>
      </a:accent2>
      <a:accent3>
        <a:srgbClr val="CADD7F"/>
      </a:accent3>
      <a:accent4>
        <a:srgbClr val="FFC000"/>
      </a:accent4>
      <a:accent5>
        <a:srgbClr val="5B9BD5"/>
      </a:accent5>
      <a:accent6>
        <a:srgbClr val="E3C459"/>
      </a:accent6>
      <a:hlink>
        <a:srgbClr val="451C3D"/>
      </a:hlink>
      <a:folHlink>
        <a:srgbClr val="F2193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87_T_PGO_Sorbet-Leaves-16x9.pptx" id="{4C8544C5-9090-4D4B-8CBF-F88DBE5B10CF}" vid="{328759F1-EBF9-4E57-A868-719E4B6CF598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87_T_PGO_Sorbet-Leaves-16x9.pptx" id="{4C8544C5-9090-4D4B-8CBF-F88DBE5B10CF}" vid="{C60AD857-E07F-4E60-98B0-A8EEFFA478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0187_T_PGO_Sorbet-Leaves-16x9</Template>
  <TotalTime>120</TotalTime>
  <Words>129</Words>
  <Application>Microsoft Office PowerPoint</Application>
  <PresentationFormat>Широкоэкранный</PresentationFormat>
  <Paragraphs>18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PresentationGO</vt:lpstr>
      <vt:lpstr>Designed by PresentationGO</vt:lpstr>
      <vt:lpstr>Презентация на тему экология</vt:lpstr>
      <vt:lpstr>Что такое экология?</vt:lpstr>
      <vt:lpstr>Чем полезна экология? </vt:lpstr>
      <vt:lpstr>Давайте приведём пример</vt:lpstr>
      <vt:lpstr>Презентация PowerPoint</vt:lpstr>
      <vt:lpstr>Презентация PowerPoint</vt:lpstr>
      <vt:lpstr>Если выкидывать мусор где попало,не соблюдать экологические правила и т.д. то мы приведём нашу планету к огромной катастрофе и она будет выглядеть как огромная свалка. Поэтому, ребята, соблюдайте экологические правила и выкидывайте мусор в урну!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</dc:title>
  <dc:creator>Hector Benedi</dc:creator>
  <dc:description>© Copyright PresentationGo.com</dc:description>
  <cp:lastModifiedBy> </cp:lastModifiedBy>
  <cp:revision>18</cp:revision>
  <dcterms:created xsi:type="dcterms:W3CDTF">2024-09-27T08:32:51Z</dcterms:created>
  <dcterms:modified xsi:type="dcterms:W3CDTF">2024-11-08T12:42:17Z</dcterms:modified>
  <cp:category>Templates</cp:category>
</cp:coreProperties>
</file>