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0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7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29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94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05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44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8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356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71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0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77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34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88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6A446-0BF5-4C1F-B25A-35A369619E27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15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19047" y="499894"/>
            <a:ext cx="8141676" cy="3170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4A0DC3"/>
                </a:solidFill>
                <a:latin typeface="Bahnschrift SemiLight" panose="020B0502040204020203" pitchFamily="34" charset="0"/>
              </a:rPr>
              <a:t>Презентация</a:t>
            </a:r>
          </a:p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4A0DC3"/>
                </a:solidFill>
                <a:latin typeface="Bahnschrift SemiLight" panose="020B0502040204020203" pitchFamily="34" charset="0"/>
              </a:rPr>
              <a:t>«Формирование основ безопасности </a:t>
            </a:r>
          </a:p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4A0DC3"/>
                </a:solidFill>
                <a:latin typeface="Bahnschrift SemiLight" panose="020B0502040204020203" pitchFamily="34" charset="0"/>
              </a:rPr>
              <a:t>жизнедеятельности у детей</a:t>
            </a:r>
          </a:p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4A0DC3"/>
                </a:solidFill>
                <a:latin typeface="Bahnschrift SemiLight" panose="020B0502040204020203" pitchFamily="34" charset="0"/>
              </a:rPr>
              <a:t> дошкольного возраста»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51317" y="5508311"/>
            <a:ext cx="47516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 SemiLight Condensed" panose="020B0502040204020203" pitchFamily="34" charset="0"/>
              </a:rPr>
              <a:t>Воспитатель: Позднякова Н.К.</a:t>
            </a:r>
            <a:endParaRPr lang="ru-RU" sz="36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52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68738" y="514774"/>
            <a:ext cx="6454523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дорожного </a:t>
            </a:r>
            <a:endParaRPr lang="ru-RU" sz="5400" b="1" dirty="0" smtClean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5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движения</a:t>
            </a:r>
            <a:endParaRPr lang="ru-RU" sz="54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42" y="2333792"/>
            <a:ext cx="4175192" cy="30510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51481" y="5315341"/>
            <a:ext cx="4104853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4A0DC3"/>
                </a:solidFill>
                <a:latin typeface="Bahnschrift SemiLight" panose="020B0502040204020203" pitchFamily="34" charset="0"/>
              </a:rPr>
              <a:t>Если транспорта нет,</a:t>
            </a:r>
          </a:p>
          <a:p>
            <a:pPr algn="ctr"/>
            <a:r>
              <a:rPr lang="ru-RU" sz="1400" b="1" dirty="0">
                <a:solidFill>
                  <a:srgbClr val="4A0DC3"/>
                </a:solidFill>
                <a:latin typeface="Bahnschrift SemiLight" panose="020B0502040204020203" pitchFamily="34" charset="0"/>
              </a:rPr>
              <a:t>Будь внимательней вдвойне!</a:t>
            </a:r>
          </a:p>
          <a:p>
            <a:pPr algn="ctr"/>
            <a:r>
              <a:rPr lang="ru-RU" sz="1400" b="1" dirty="0">
                <a:solidFill>
                  <a:srgbClr val="4A0DC3"/>
                </a:solidFill>
                <a:latin typeface="Bahnschrift SemiLight" panose="020B0502040204020203" pitchFamily="34" charset="0"/>
              </a:rPr>
              <a:t>По обочине иди, </a:t>
            </a:r>
          </a:p>
          <a:p>
            <a:pPr algn="ctr"/>
            <a:r>
              <a:rPr lang="ru-RU" sz="1400" b="1" dirty="0">
                <a:solidFill>
                  <a:srgbClr val="4A0DC3"/>
                </a:solidFill>
                <a:latin typeface="Bahnschrift SemiLight" panose="020B0502040204020203" pitchFamily="34" charset="0"/>
              </a:rPr>
              <a:t>Во все стороны гляди!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191" y="2333792"/>
            <a:ext cx="4379370" cy="29815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023723" y="5089853"/>
            <a:ext cx="407083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4A0DC3"/>
                </a:solidFill>
              </a:rPr>
              <a:t>Никогда не забывай:</a:t>
            </a:r>
          </a:p>
          <a:p>
            <a:pPr algn="ctr"/>
            <a:r>
              <a:rPr lang="ru-RU" b="1" dirty="0">
                <a:solidFill>
                  <a:srgbClr val="4A0DC3"/>
                </a:solidFill>
              </a:rPr>
              <a:t>На дороге -  не играй!</a:t>
            </a:r>
          </a:p>
          <a:p>
            <a:pPr algn="ctr"/>
            <a:r>
              <a:rPr lang="ru-RU" b="1" dirty="0">
                <a:solidFill>
                  <a:srgbClr val="4A0DC3"/>
                </a:solidFill>
              </a:rPr>
              <a:t>Здесь опасно зазеваться!</a:t>
            </a:r>
          </a:p>
          <a:p>
            <a:pPr algn="ctr"/>
            <a:r>
              <a:rPr lang="ru-RU" b="1" dirty="0">
                <a:solidFill>
                  <a:srgbClr val="4A0DC3"/>
                </a:solidFill>
              </a:rPr>
              <a:t>Здесь не место баловаться!</a:t>
            </a:r>
          </a:p>
        </p:txBody>
      </p:sp>
    </p:spTree>
    <p:extLst>
      <p:ext uri="{BB962C8B-B14F-4D97-AF65-F5344CB8AC3E}">
        <p14:creationId xmlns:p14="http://schemas.microsoft.com/office/powerpoint/2010/main" val="3186617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" y="0"/>
            <a:ext cx="1213045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42456" y="517628"/>
            <a:ext cx="772630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48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личной безопасности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486" y="2177379"/>
            <a:ext cx="3165937" cy="3405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961986" y="5629246"/>
            <a:ext cx="312643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4A0DC3"/>
                </a:solidFill>
                <a:latin typeface="Bahnschrift SemiLight" panose="020B0502040204020203" pitchFamily="34" charset="0"/>
              </a:rPr>
              <a:t>Не открывай дверь </a:t>
            </a:r>
          </a:p>
          <a:p>
            <a:pPr algn="ctr"/>
            <a:r>
              <a:rPr lang="ru-RU" b="1" dirty="0">
                <a:solidFill>
                  <a:srgbClr val="4A0DC3"/>
                </a:solidFill>
                <a:latin typeface="Bahnschrift SemiLight" panose="020B0502040204020203" pitchFamily="34" charset="0"/>
              </a:rPr>
              <a:t>не  знакомым людям!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717" y="2315732"/>
            <a:ext cx="3101299" cy="3313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209165" y="5752356"/>
            <a:ext cx="286969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4A0DC3"/>
                </a:solidFill>
                <a:latin typeface="Bahnschrift SemiLight" panose="020B0502040204020203" pitchFamily="34" charset="0"/>
              </a:rPr>
              <a:t>Мой руки перед едой 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023" y="2241440"/>
            <a:ext cx="3121817" cy="3163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7746023" y="5506135"/>
            <a:ext cx="288033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4A0DC3"/>
                </a:solidFill>
              </a:rPr>
              <a:t>Не бери в руки колющие и режущие предметы!</a:t>
            </a:r>
          </a:p>
        </p:txBody>
      </p:sp>
    </p:spTree>
    <p:extLst>
      <p:ext uri="{BB962C8B-B14F-4D97-AF65-F5344CB8AC3E}">
        <p14:creationId xmlns:p14="http://schemas.microsoft.com/office/powerpoint/2010/main" val="3577739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" y="0"/>
            <a:ext cx="1213045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12023" y="500278"/>
            <a:ext cx="7552499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48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личной безопасности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553" y="2146241"/>
            <a:ext cx="2826325" cy="3252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401123" y="5528865"/>
            <a:ext cx="275175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4A0DC3"/>
                </a:solidFill>
                <a:latin typeface="Bahnschrift SemiLight" panose="020B0502040204020203" pitchFamily="34" charset="0"/>
              </a:rPr>
              <a:t>Будь осторожен </a:t>
            </a:r>
          </a:p>
          <a:p>
            <a:pPr algn="ctr"/>
            <a:r>
              <a:rPr lang="ru-RU" sz="1600" b="1" dirty="0">
                <a:solidFill>
                  <a:srgbClr val="4A0DC3"/>
                </a:solidFill>
                <a:latin typeface="Bahnschrift SemiLight" panose="020B0502040204020203" pitchFamily="34" charset="0"/>
              </a:rPr>
              <a:t>с горячими жидкостями!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370" y="2201658"/>
            <a:ext cx="3580230" cy="3564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080513" y="5727197"/>
            <a:ext cx="331933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4A0DC3"/>
                </a:solidFill>
                <a:latin typeface="Bahnschrift SemiLight" panose="020B0502040204020203" pitchFamily="34" charset="0"/>
              </a:rPr>
              <a:t>Обязательно </a:t>
            </a:r>
          </a:p>
          <a:p>
            <a:pPr algn="ctr"/>
            <a:r>
              <a:rPr lang="ru-RU" sz="1600" b="1" dirty="0">
                <a:solidFill>
                  <a:srgbClr val="4A0DC3"/>
                </a:solidFill>
                <a:latin typeface="Bahnschrift SemiLight" panose="020B0502040204020203" pitchFamily="34" charset="0"/>
              </a:rPr>
              <a:t>закрывайте воду!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645" y="2226136"/>
            <a:ext cx="3487456" cy="3340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544988" y="5653225"/>
            <a:ext cx="371099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4A0DC3"/>
                </a:solidFill>
              </a:rPr>
              <a:t>Не трогай </a:t>
            </a:r>
            <a:r>
              <a:rPr lang="ru-RU" sz="2000" b="1" dirty="0" smtClean="0">
                <a:solidFill>
                  <a:srgbClr val="4A0DC3"/>
                </a:solidFill>
              </a:rPr>
              <a:t>таблетки</a:t>
            </a:r>
            <a:r>
              <a:rPr lang="ru-RU" sz="2000" b="1" dirty="0">
                <a:solidFill>
                  <a:srgbClr val="4A0DC3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1912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43608" y="518719"/>
            <a:ext cx="5627476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hnschrift SemiLight" panose="020B0502040204020203" pitchFamily="34" charset="0"/>
              </a:rPr>
              <a:t>Правила личной </a:t>
            </a:r>
          </a:p>
          <a:p>
            <a:pPr algn="ctr"/>
            <a:r>
              <a:rPr lang="ru-RU" sz="40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hnschrift SemiLight" panose="020B0502040204020203" pitchFamily="34" charset="0"/>
              </a:rPr>
              <a:t>безопасности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51" y="3258931"/>
            <a:ext cx="2820702" cy="2801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339" y="1941023"/>
            <a:ext cx="2661454" cy="2656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0377" y="2204793"/>
            <a:ext cx="2603181" cy="2591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11082" y="2529139"/>
            <a:ext cx="253252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4A0DC3"/>
                </a:solidFill>
                <a:latin typeface="Bahnschrift SemiLight" panose="020B0502040204020203" pitchFamily="34" charset="0"/>
              </a:rPr>
              <a:t>Не сиди </a:t>
            </a:r>
          </a:p>
          <a:p>
            <a:pPr algn="ctr"/>
            <a:r>
              <a:rPr lang="ru-RU" b="1" dirty="0">
                <a:solidFill>
                  <a:srgbClr val="4A0DC3"/>
                </a:solidFill>
                <a:latin typeface="Bahnschrift SemiLight" panose="020B0502040204020203" pitchFamily="34" charset="0"/>
              </a:rPr>
              <a:t>на подоконнике!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17339" y="4674279"/>
            <a:ext cx="26289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4A0DC3"/>
                </a:solidFill>
              </a:rPr>
              <a:t>Не </a:t>
            </a:r>
            <a:r>
              <a:rPr lang="ru-RU" b="1" dirty="0" smtClean="0">
                <a:solidFill>
                  <a:srgbClr val="4A0DC3"/>
                </a:solidFill>
              </a:rPr>
              <a:t>играй на </a:t>
            </a:r>
            <a:r>
              <a:rPr lang="ru-RU" b="1" dirty="0">
                <a:solidFill>
                  <a:srgbClr val="4A0DC3"/>
                </a:solidFill>
              </a:rPr>
              <a:t>стройке!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078" y="3861271"/>
            <a:ext cx="2363299" cy="2354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8963131" y="4860028"/>
            <a:ext cx="219952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4A0DC3"/>
                </a:solidFill>
              </a:rPr>
              <a:t>Не трогай </a:t>
            </a:r>
            <a:r>
              <a:rPr lang="ru-RU" b="1" dirty="0" smtClean="0">
                <a:solidFill>
                  <a:srgbClr val="4A0DC3"/>
                </a:solidFill>
              </a:rPr>
              <a:t>чужие </a:t>
            </a:r>
            <a:r>
              <a:rPr lang="ru-RU" b="1" dirty="0">
                <a:solidFill>
                  <a:srgbClr val="4A0DC3"/>
                </a:solidFill>
              </a:rPr>
              <a:t>вещи!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91261" y="3390075"/>
            <a:ext cx="225083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4A0DC3"/>
                </a:solidFill>
              </a:rPr>
              <a:t>Не </a:t>
            </a:r>
            <a:r>
              <a:rPr lang="ru-RU" b="1" dirty="0" smtClean="0">
                <a:solidFill>
                  <a:srgbClr val="4A0DC3"/>
                </a:solidFill>
              </a:rPr>
              <a:t>дразни собак </a:t>
            </a:r>
            <a:r>
              <a:rPr lang="ru-RU" b="1" dirty="0">
                <a:solidFill>
                  <a:srgbClr val="4A0DC3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46899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76362" y="498454"/>
            <a:ext cx="717853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пожарной безопасности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660" y="2338840"/>
            <a:ext cx="3556892" cy="3165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94796" y="5593423"/>
            <a:ext cx="373148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4A0DC3"/>
                </a:solidFill>
                <a:latin typeface="Bahnschrift SemiLight" panose="020B0502040204020203" pitchFamily="34" charset="0"/>
              </a:rPr>
              <a:t>Не играй</a:t>
            </a:r>
          </a:p>
          <a:p>
            <a:pPr algn="ctr"/>
            <a:r>
              <a:rPr lang="ru-RU" sz="2000" b="1" dirty="0">
                <a:solidFill>
                  <a:srgbClr val="4A0DC3"/>
                </a:solidFill>
                <a:latin typeface="Bahnschrift SemiLight" panose="020B0502040204020203" pitchFamily="34" charset="0"/>
              </a:rPr>
              <a:t> со спичками!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356" y="3429000"/>
            <a:ext cx="3805647" cy="2850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506492" y="2738301"/>
            <a:ext cx="3810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4A0DC3"/>
                </a:solidFill>
              </a:rPr>
              <a:t>Не используй не исправные</a:t>
            </a:r>
          </a:p>
          <a:p>
            <a:pPr algn="ctr"/>
            <a:r>
              <a:rPr lang="ru-RU" b="1" dirty="0">
                <a:solidFill>
                  <a:srgbClr val="4A0DC3"/>
                </a:solidFill>
              </a:rPr>
              <a:t>гирлянды, бытовую технику!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8296" y="2421268"/>
            <a:ext cx="2896269" cy="2175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8496079" y="4674048"/>
            <a:ext cx="290848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4A0DC3"/>
                </a:solidFill>
              </a:rPr>
              <a:t>Не оставляй</a:t>
            </a:r>
          </a:p>
          <a:p>
            <a:pPr algn="ctr"/>
            <a:r>
              <a:rPr lang="ru-RU" b="1" dirty="0">
                <a:solidFill>
                  <a:srgbClr val="4A0DC3"/>
                </a:solidFill>
              </a:rPr>
              <a:t> утюг включенным!</a:t>
            </a:r>
          </a:p>
        </p:txBody>
      </p:sp>
    </p:spTree>
    <p:extLst>
      <p:ext uri="{BB962C8B-B14F-4D97-AF65-F5344CB8AC3E}">
        <p14:creationId xmlns:p14="http://schemas.microsoft.com/office/powerpoint/2010/main" val="1538862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12949" y="532124"/>
            <a:ext cx="6442531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пожарной безопасности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135" y="2359292"/>
            <a:ext cx="3243073" cy="3172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096" y="3369890"/>
            <a:ext cx="3676144" cy="2840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602" y="2359292"/>
            <a:ext cx="3651756" cy="2486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88978" y="5596363"/>
            <a:ext cx="336194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4A0DC3"/>
                </a:solidFill>
              </a:rPr>
              <a:t>Береги природу </a:t>
            </a:r>
          </a:p>
          <a:p>
            <a:pPr algn="ctr"/>
            <a:r>
              <a:rPr lang="ru-RU" b="1" dirty="0">
                <a:solidFill>
                  <a:srgbClr val="4A0DC3"/>
                </a:solidFill>
              </a:rPr>
              <a:t>от пожара!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94111" y="2375944"/>
            <a:ext cx="268211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4A0DC3"/>
                </a:solidFill>
              </a:rPr>
              <a:t>Не </a:t>
            </a:r>
            <a:r>
              <a:rPr lang="ru-RU" b="1" dirty="0" smtClean="0">
                <a:solidFill>
                  <a:srgbClr val="4A0DC3"/>
                </a:solidFill>
              </a:rPr>
              <a:t>играй </a:t>
            </a:r>
            <a:r>
              <a:rPr lang="ru-RU" b="1" dirty="0">
                <a:solidFill>
                  <a:srgbClr val="4A0DC3"/>
                </a:solidFill>
              </a:rPr>
              <a:t>с розетками,</a:t>
            </a:r>
          </a:p>
          <a:p>
            <a:pPr algn="ctr"/>
            <a:r>
              <a:rPr lang="ru-RU" b="1" dirty="0">
                <a:solidFill>
                  <a:srgbClr val="4A0DC3"/>
                </a:solidFill>
              </a:rPr>
              <a:t> электрическими</a:t>
            </a:r>
          </a:p>
          <a:p>
            <a:pPr algn="ctr"/>
            <a:r>
              <a:rPr lang="ru-RU" b="1" dirty="0">
                <a:solidFill>
                  <a:srgbClr val="4A0DC3"/>
                </a:solidFill>
              </a:rPr>
              <a:t> и газовыми приборами!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019414" y="4950032"/>
            <a:ext cx="314541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4A0DC3"/>
                </a:solidFill>
              </a:rPr>
              <a:t>Петарды – </a:t>
            </a:r>
          </a:p>
          <a:p>
            <a:pPr algn="ctr"/>
            <a:r>
              <a:rPr lang="ru-RU" b="1" dirty="0">
                <a:solidFill>
                  <a:srgbClr val="4A0DC3"/>
                </a:solidFill>
              </a:rPr>
              <a:t>опасные игрушки !</a:t>
            </a:r>
          </a:p>
        </p:txBody>
      </p:sp>
    </p:spTree>
    <p:extLst>
      <p:ext uri="{BB962C8B-B14F-4D97-AF65-F5344CB8AC3E}">
        <p14:creationId xmlns:p14="http://schemas.microsoft.com/office/powerpoint/2010/main" val="2147817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16415" y="537710"/>
            <a:ext cx="8608329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hnschrift SemiLight" panose="020B0502040204020203" pitchFamily="34" charset="0"/>
              </a:rPr>
              <a:t>Правила пожарной </a:t>
            </a:r>
            <a:endParaRPr lang="ru-RU" sz="4000" b="1" dirty="0" smtClean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ahnschrift SemiLight" panose="020B0502040204020203" pitchFamily="34" charset="0"/>
            </a:endParaRPr>
          </a:p>
          <a:p>
            <a:pPr algn="ctr"/>
            <a:r>
              <a:rPr lang="ru-RU" sz="40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hnschrift SemiLight" panose="020B0502040204020203" pitchFamily="34" charset="0"/>
              </a:rPr>
              <a:t>безопасности</a:t>
            </a:r>
            <a:endParaRPr lang="ru-RU" sz="40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ahnschrift SemiLigh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91579" y="1978235"/>
            <a:ext cx="3429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Bahnschrift SemiLight" panose="020B0502040204020203" pitchFamily="34" charset="0"/>
              </a:rPr>
              <a:t>Огонь и дым со всех сторон,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Нам </a:t>
            </a:r>
            <a:r>
              <a:rPr lang="ru-RU" b="1" dirty="0">
                <a:solidFill>
                  <a:srgbClr val="FF0000"/>
                </a:solidFill>
                <a:latin typeface="Bahnschrift SemiLight" panose="020B0502040204020203" pitchFamily="34" charset="0"/>
              </a:rPr>
              <a:t>нужен срочно телефон,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Простые </a:t>
            </a:r>
            <a:r>
              <a:rPr lang="ru-RU" b="1" dirty="0">
                <a:solidFill>
                  <a:srgbClr val="FF0000"/>
                </a:solidFill>
                <a:latin typeface="Bahnschrift SemiLight" panose="020B0502040204020203" pitchFamily="34" charset="0"/>
              </a:rPr>
              <a:t>цифры набирай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И </a:t>
            </a:r>
            <a:r>
              <a:rPr lang="ru-RU" b="1" dirty="0">
                <a:solidFill>
                  <a:srgbClr val="FF0000"/>
                </a:solidFill>
                <a:latin typeface="Bahnschrift SemiLight" panose="020B0502040204020203" pitchFamily="34" charset="0"/>
              </a:rPr>
              <a:t>адрес точно называй.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359" y="1978235"/>
            <a:ext cx="3583860" cy="4197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0281" y="3354171"/>
            <a:ext cx="1993130" cy="2821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9864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12" y="535056"/>
            <a:ext cx="10586980" cy="5774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9438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68738" y="530352"/>
            <a:ext cx="6454523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дорожного </a:t>
            </a:r>
            <a:endParaRPr lang="ru-RU" sz="5400" b="1" dirty="0" smtClean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5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движения</a:t>
            </a:r>
            <a:endParaRPr lang="ru-RU" sz="54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07" y="2366976"/>
            <a:ext cx="3690106" cy="28999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544" y="2366975"/>
            <a:ext cx="3531752" cy="28999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827" y="2366975"/>
            <a:ext cx="3297753" cy="28999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60907" y="5266945"/>
            <a:ext cx="3591637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4A0DC3"/>
                </a:solidFill>
                <a:latin typeface="Bahnschrift SemiLight" panose="020B0502040204020203" pitchFamily="34" charset="0"/>
              </a:rPr>
              <a:t>Пешеходный переход</a:t>
            </a:r>
          </a:p>
          <a:p>
            <a:pPr algn="ctr"/>
            <a:r>
              <a:rPr lang="ru-RU" sz="1400" b="1" dirty="0">
                <a:solidFill>
                  <a:srgbClr val="4A0DC3"/>
                </a:solidFill>
                <a:latin typeface="Bahnschrift SemiLight" panose="020B0502040204020203" pitchFamily="34" charset="0"/>
              </a:rPr>
              <a:t>От беды убережёт!</a:t>
            </a:r>
          </a:p>
          <a:p>
            <a:pPr algn="ctr"/>
            <a:r>
              <a:rPr lang="ru-RU" sz="1400" b="1" dirty="0">
                <a:solidFill>
                  <a:srgbClr val="4A0DC3"/>
                </a:solidFill>
                <a:latin typeface="Bahnschrift SemiLight" panose="020B0502040204020203" pitchFamily="34" charset="0"/>
              </a:rPr>
              <a:t>Все дороги на пути </a:t>
            </a:r>
          </a:p>
          <a:p>
            <a:pPr algn="ctr"/>
            <a:r>
              <a:rPr lang="ru-RU" sz="1400" b="1" dirty="0">
                <a:solidFill>
                  <a:srgbClr val="4A0DC3"/>
                </a:solidFill>
                <a:latin typeface="Bahnschrift SemiLight" panose="020B0502040204020203" pitchFamily="34" charset="0"/>
              </a:rPr>
              <a:t>По нему переходи!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01278" y="5340099"/>
            <a:ext cx="3632283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4A0DC3"/>
                </a:solidFill>
                <a:latin typeface="Bahnschrift SemiLight" panose="020B0502040204020203" pitchFamily="34" charset="0"/>
              </a:rPr>
              <a:t>Первым делом нужно нам</a:t>
            </a:r>
          </a:p>
          <a:p>
            <a:pPr algn="ctr"/>
            <a:r>
              <a:rPr lang="ru-RU" sz="1400" b="1" dirty="0">
                <a:solidFill>
                  <a:srgbClr val="4A0DC3"/>
                </a:solidFill>
                <a:latin typeface="Bahnschrift SemiLight" panose="020B0502040204020203" pitchFamily="34" charset="0"/>
              </a:rPr>
              <a:t>Посмотреть по сторонам</a:t>
            </a:r>
          </a:p>
          <a:p>
            <a:pPr algn="ctr"/>
            <a:r>
              <a:rPr lang="ru-RU" sz="1400" b="1" dirty="0">
                <a:solidFill>
                  <a:srgbClr val="4A0DC3"/>
                </a:solidFill>
                <a:latin typeface="Bahnschrift SemiLight" panose="020B0502040204020203" pitchFamily="34" charset="0"/>
              </a:rPr>
              <a:t>Слева, справа путь свободен?</a:t>
            </a:r>
          </a:p>
          <a:p>
            <a:pPr algn="ctr"/>
            <a:r>
              <a:rPr lang="ru-RU" sz="1400" b="1" dirty="0">
                <a:solidFill>
                  <a:srgbClr val="4A0DC3"/>
                </a:solidFill>
                <a:latin typeface="Bahnschrift SemiLight" panose="020B0502040204020203" pitchFamily="34" charset="0"/>
              </a:rPr>
              <a:t>Значит, смело переходим!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82295" y="5340098"/>
            <a:ext cx="292608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4A0DC3"/>
                </a:solidFill>
                <a:latin typeface="Bahnschrift SemiLight" panose="020B0502040204020203" pitchFamily="34" charset="0"/>
              </a:rPr>
              <a:t>Если транспорт тут и там,</a:t>
            </a:r>
          </a:p>
          <a:p>
            <a:pPr algn="ctr"/>
            <a:r>
              <a:rPr lang="ru-RU" sz="1400" b="1" dirty="0">
                <a:solidFill>
                  <a:srgbClr val="4A0DC3"/>
                </a:solidFill>
                <a:latin typeface="Bahnschrift SemiLight" panose="020B0502040204020203" pitchFamily="34" charset="0"/>
              </a:rPr>
              <a:t>Перейти так сложно нам!</a:t>
            </a:r>
          </a:p>
          <a:p>
            <a:pPr algn="ctr"/>
            <a:r>
              <a:rPr lang="ru-RU" sz="1400" b="1" dirty="0">
                <a:solidFill>
                  <a:srgbClr val="4A0DC3"/>
                </a:solidFill>
                <a:latin typeface="Bahnschrift SemiLight" panose="020B0502040204020203" pitchFamily="34" charset="0"/>
              </a:rPr>
              <a:t>Пусть на помощь к нам придёт</a:t>
            </a:r>
          </a:p>
          <a:p>
            <a:pPr algn="ctr"/>
            <a:r>
              <a:rPr lang="ru-RU" sz="1400" b="1" dirty="0">
                <a:solidFill>
                  <a:srgbClr val="4A0DC3"/>
                </a:solidFill>
                <a:latin typeface="Bahnschrift SemiLight" panose="020B0502040204020203" pitchFamily="34" charset="0"/>
              </a:rPr>
              <a:t>Здесь подземный переход!</a:t>
            </a:r>
          </a:p>
        </p:txBody>
      </p:sp>
    </p:spTree>
    <p:extLst>
      <p:ext uri="{BB962C8B-B14F-4D97-AF65-F5344CB8AC3E}">
        <p14:creationId xmlns:p14="http://schemas.microsoft.com/office/powerpoint/2010/main" val="2828854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</TotalTime>
  <Words>247</Words>
  <Application>Microsoft Office PowerPoint</Application>
  <PresentationFormat>Широкоэкранный</PresentationFormat>
  <Paragraphs>68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Bahnschrift SemiLight</vt:lpstr>
      <vt:lpstr>Bahnschrift SemiLight Condensed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Alena Alena</dc:creator>
  <cp:lastModifiedBy>днс</cp:lastModifiedBy>
  <cp:revision>34</cp:revision>
  <dcterms:created xsi:type="dcterms:W3CDTF">2019-04-02T07:32:40Z</dcterms:created>
  <dcterms:modified xsi:type="dcterms:W3CDTF">2024-11-11T09:27:30Z</dcterms:modified>
</cp:coreProperties>
</file>