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77" r:id="rId4"/>
    <p:sldId id="279" r:id="rId5"/>
    <p:sldId id="257" r:id="rId6"/>
    <p:sldId id="264" r:id="rId7"/>
    <p:sldId id="266" r:id="rId8"/>
    <p:sldId id="263" r:id="rId9"/>
    <p:sldId id="259" r:id="rId10"/>
    <p:sldId id="272" r:id="rId11"/>
    <p:sldId id="270" r:id="rId12"/>
    <p:sldId id="271" r:id="rId13"/>
    <p:sldId id="269" r:id="rId14"/>
    <p:sldId id="268" r:id="rId15"/>
    <p:sldId id="267" r:id="rId16"/>
    <p:sldId id="265" r:id="rId17"/>
    <p:sldId id="262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7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EC36-0752-47D4-947D-45C10EC4244F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89E7-D78F-4028-BADB-652A83E5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048B-F25D-48D6-AA4C-8E58E8F43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Autofit/>
          </a:bodyPr>
          <a:lstStyle/>
          <a:p>
            <a:r>
              <a:rPr lang="ru-RU" sz="6600" dirty="0"/>
              <a:t>Такие разные, </a:t>
            </a:r>
            <a:br>
              <a:rPr lang="ru-RU" sz="6600" dirty="0"/>
            </a:br>
            <a:r>
              <a:rPr lang="ru-RU" sz="6600" dirty="0"/>
              <a:t>а все </a:t>
            </a:r>
            <a:br>
              <a:rPr lang="ru-RU" sz="6600" dirty="0"/>
            </a:br>
            <a:r>
              <a:rPr lang="ru-RU" sz="6600" dirty="0"/>
              <a:t>дедушки Морозы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FD1ECF-5FC1-4305-9910-46811292D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Подготовила педагог дополнительного образования </a:t>
            </a:r>
          </a:p>
          <a:p>
            <a:r>
              <a:rPr lang="ru-RU" sz="2000" dirty="0"/>
              <a:t>МОУ ДО Дома творчества «Вектор» </a:t>
            </a:r>
            <a:r>
              <a:rPr lang="ru-RU" sz="2000" dirty="0" err="1"/>
              <a:t>г.Новокузнецк</a:t>
            </a:r>
            <a:r>
              <a:rPr lang="ru-RU" sz="2000" dirty="0"/>
              <a:t> </a:t>
            </a:r>
          </a:p>
          <a:p>
            <a:r>
              <a:rPr lang="ru-RU" sz="2000" dirty="0"/>
              <a:t>Шкарупа Ирина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91704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i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496855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364163" y="1773238"/>
            <a:ext cx="3600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Индии  роль Деда Мороза выполняет богиня Лакшми,</a:t>
            </a:r>
            <a:br>
              <a:rPr lang="ru-RU" b="1"/>
            </a:br>
            <a:r>
              <a:rPr lang="ru-RU" b="1"/>
              <a:t>богиня счастья и процветания. Лакшми обычно изображается и</a:t>
            </a:r>
            <a:br>
              <a:rPr lang="ru-RU" b="1"/>
            </a:br>
            <a:r>
              <a:rPr lang="ru-RU" b="1"/>
              <a:t>описывается как богиня необыкновенной красоты, стоящая на лотосе и </a:t>
            </a:r>
            <a:br>
              <a:rPr lang="ru-RU" b="1"/>
            </a:br>
            <a:r>
              <a:rPr lang="ru-RU" b="1"/>
              <a:t>держащая лотос в каждой из двух рук. </a:t>
            </a:r>
            <a:br>
              <a:rPr lang="ru-RU" b="1"/>
            </a:br>
            <a:endParaRPr lang="ru-RU" b="1"/>
          </a:p>
        </p:txBody>
      </p:sp>
      <p:pic>
        <p:nvPicPr>
          <p:cNvPr id="16389" name="Рисунок 4" descr="prazdnikia-24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581525"/>
            <a:ext cx="18875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11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64.jpg"/>
          <p:cNvPicPr>
            <a:picLocks noChangeAspect="1"/>
          </p:cNvPicPr>
          <p:nvPr/>
        </p:nvPicPr>
        <p:blipFill>
          <a:blip r:embed="rId3" cstate="print"/>
          <a:srcRect b="5952"/>
          <a:stretch>
            <a:fillRect/>
          </a:stretch>
        </p:blipFill>
        <p:spPr>
          <a:xfrm>
            <a:off x="395536" y="404664"/>
            <a:ext cx="4752528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5580063" y="1989138"/>
            <a:ext cx="29527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мусульманские страны в начале мая приходит с подарками старичок по имени Хызыр Ильяс. Носит он красный колпак, обвитый зеленым шарфом и зеленый халат, на котором вышиты цветы. </a:t>
            </a:r>
            <a:br>
              <a:rPr lang="ru-RU" b="1"/>
            </a:br>
            <a:endParaRPr lang="ru-RU" b="1"/>
          </a:p>
        </p:txBody>
      </p:sp>
      <p:pic>
        <p:nvPicPr>
          <p:cNvPr id="14341" name="Рисунок 4" descr="prazdnikia-24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5815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55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i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4286026" cy="595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5003800" y="1844675"/>
            <a:ext cx="3744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Нидерландах подарки детям приносит Чёрный Пит. </a:t>
            </a:r>
            <a:endParaRPr lang="ru-RU" b="1" i="1"/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4992688" y="2505075"/>
            <a:ext cx="3959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Он носит с собой книжку, в которой записаны все поступки детей, и хорошие и плохие. </a:t>
            </a:r>
          </a:p>
        </p:txBody>
      </p:sp>
      <p:pic>
        <p:nvPicPr>
          <p:cNvPr id="15366" name="Рисунок 7" descr="prazdnikia-245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9022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C0E82F9B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i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ed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5112568" cy="5920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724525" y="1773238"/>
            <a:ext cx="31686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Узбекистане его зовут Корбобо.</a:t>
            </a:r>
            <a:br>
              <a:rPr lang="ru-RU" b="1"/>
            </a:br>
            <a:r>
              <a:rPr lang="ru-RU" b="1"/>
              <a:t> Он одет в полосатый халат и красную тюбетейку. В кишлаки Корбобо въезжает на ослике, навьюченном мешками с </a:t>
            </a:r>
            <a:br>
              <a:rPr lang="ru-RU" b="1"/>
            </a:br>
            <a:r>
              <a:rPr lang="ru-RU" b="1"/>
              <a:t>новогодними подарками. </a:t>
            </a:r>
            <a:br>
              <a:rPr lang="ru-RU" b="1"/>
            </a:br>
            <a:endParaRPr lang="ru-RU" b="1"/>
          </a:p>
        </p:txBody>
      </p:sp>
      <p:pic>
        <p:nvPicPr>
          <p:cNvPr id="13317" name="Рисунок 4" descr="prazdnikia-24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508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73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i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4896544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651500" y="1844675"/>
            <a:ext cx="3168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Монголии</a:t>
            </a:r>
            <a:br>
              <a:rPr lang="ru-RU" b="1"/>
            </a:br>
            <a:r>
              <a:rPr lang="ru-RU" b="1"/>
              <a:t>Дед Мороз похож на пастуха. Он одет в мохнатую шубу и большую лисью </a:t>
            </a:r>
            <a:br>
              <a:rPr lang="ru-RU" b="1"/>
            </a:br>
            <a:r>
              <a:rPr lang="ru-RU" b="1"/>
              <a:t>шапку. На боку у него табакерка, кремень и огниво, а в руках — длинный </a:t>
            </a:r>
            <a:br>
              <a:rPr lang="ru-RU" b="1"/>
            </a:br>
            <a:r>
              <a:rPr lang="ru-RU" b="1"/>
              <a:t>кнут. </a:t>
            </a:r>
            <a:br>
              <a:rPr lang="ru-RU" b="1"/>
            </a:br>
            <a:endParaRPr lang="ru-RU" b="1"/>
          </a:p>
        </p:txBody>
      </p:sp>
      <p:pic>
        <p:nvPicPr>
          <p:cNvPr id="12293" name="Рисунок 4" descr="prazdnikia-245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5815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072D5F20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i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5688632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011863" y="2349500"/>
            <a:ext cx="28082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Румынии и Молдавии «снежного дедушку» зовут Мош Крачун. Он очень похож на нашего Деда Мороза.</a:t>
            </a:r>
          </a:p>
        </p:txBody>
      </p:sp>
      <p:pic>
        <p:nvPicPr>
          <p:cNvPr id="11269" name="Рисунок 4" descr="prazdnikia-245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5815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C36789CA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i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332656"/>
            <a:ext cx="5040560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580063" y="2781300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Кипре Деда Мороза зовут Василий.</a:t>
            </a:r>
          </a:p>
        </p:txBody>
      </p:sp>
      <p:pic>
        <p:nvPicPr>
          <p:cNvPr id="9221" name="Рисунок 4" descr="prazdnikia-245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4370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F1F33E5F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i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795963" y="2420938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Эстонии Деда Мороза зовут Йылувана и он очень похож на своего финского родственника.</a:t>
            </a:r>
          </a:p>
        </p:txBody>
      </p:sp>
      <p:pic>
        <p:nvPicPr>
          <p:cNvPr id="5" name="Рисунок 4" descr="71b6c1a9-585c-4170-8222-1ee7dc8b0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5328592" cy="611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Рисунок 5" descr="prazdnikia-24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508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27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Счастливого Нового года!</a:t>
            </a:r>
          </a:p>
        </p:txBody>
      </p:sp>
      <p:pic>
        <p:nvPicPr>
          <p:cNvPr id="5" name="Picture 6" descr="0_6274_b9621f9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552728" cy="4536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814"/>
          </a:xfrm>
        </p:spPr>
        <p:txBody>
          <a:bodyPr>
            <a:noAutofit/>
          </a:bodyPr>
          <a:lstStyle/>
          <a:p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Современный образ Деда Мороза </a:t>
            </a:r>
          </a:p>
        </p:txBody>
      </p:sp>
      <p:pic>
        <p:nvPicPr>
          <p:cNvPr id="30723" name="Рисунок 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444" r="2444"/>
          <a:stretch>
            <a:fillRect/>
          </a:stretch>
        </p:blipFill>
        <p:spPr bwMode="auto">
          <a:xfrm>
            <a:off x="899592" y="260648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81128"/>
            <a:ext cx="5486400" cy="159107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Сказочный терем Деда Мороза в Великом Устюге 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755576" y="260648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i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87350"/>
            <a:ext cx="9144001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4320480" cy="595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4932363" y="2349500"/>
            <a:ext cx="40465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Во Франции Деда Мороза зовут Пер-Ноэль.</a:t>
            </a:r>
            <a:br>
              <a:rPr lang="ru-RU" b="1"/>
            </a:br>
            <a:endParaRPr lang="ru-RU" b="1"/>
          </a:p>
        </p:txBody>
      </p:sp>
      <p:pic>
        <p:nvPicPr>
          <p:cNvPr id="8197" name="Рисунок 6" descr="prazdnikia-245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5165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9E8CC670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i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6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54.jpg"/>
          <p:cNvPicPr>
            <a:picLocks noChangeAspect="1"/>
          </p:cNvPicPr>
          <p:nvPr/>
        </p:nvPicPr>
        <p:blipFill>
          <a:blip r:embed="rId3" cstate="print"/>
          <a:srcRect t="17562"/>
          <a:stretch>
            <a:fillRect/>
          </a:stretch>
        </p:blipFill>
        <p:spPr>
          <a:xfrm>
            <a:off x="323528" y="260648"/>
            <a:ext cx="4248472" cy="307683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71910_340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4248472" cy="288032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323850" y="378936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Итальянский Дед Мороз Баббо Натале – спешит к детям в канун Рождества.</a:t>
            </a: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250825" y="4279900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Еще Италии к детям приходит старушка Бефана.</a:t>
            </a:r>
            <a:br>
              <a:rPr lang="ru-RU" sz="1600" b="1"/>
            </a:br>
            <a:r>
              <a:rPr lang="ru-RU" sz="1600" b="1"/>
              <a:t>В новогоднюю ночь она прилетает в дома через дымоход и приносит хорошим детям подарки, а непослушным достается только зола. Дети заранее развешивают перед камином носки для подарков.Существует также поверье, что если в доме хороший хозяин, Бефана не только подарит подарки его детям, но и перед уходом подметёт пол.</a:t>
            </a:r>
            <a:br>
              <a:rPr lang="ru-RU" sz="1600" b="1"/>
            </a:br>
            <a:endParaRPr lang="ru-RU" sz="1600" b="1" i="1"/>
          </a:p>
        </p:txBody>
      </p:sp>
      <p:pic>
        <p:nvPicPr>
          <p:cNvPr id="10247" name="Рисунок 6" descr="prazdnikia-245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9700" y="5157788"/>
            <a:ext cx="1384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45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i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5040560" cy="60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5651500" y="1916113"/>
            <a:ext cx="30781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Швеции два Деда Мороза: сутулый дед с шишковатым носом — Юлтомтен и карлик Юлниссаар. И тот, и другой под Новый год ходят по домам и оставляют подарки на подоконниках. </a:t>
            </a:r>
            <a:br>
              <a:rPr lang="ru-RU" b="1"/>
            </a:br>
            <a:endParaRPr lang="ru-RU" b="1"/>
          </a:p>
        </p:txBody>
      </p:sp>
      <p:pic>
        <p:nvPicPr>
          <p:cNvPr id="7173" name="Рисунок 4" descr="prazdnikia-24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508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56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i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71910_340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5112568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651500" y="765175"/>
            <a:ext cx="31686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Финляндии его зовут Йоулупукки. Он носит высокую конусообразную шапку, длинные волосы и красную одежду. В помощниках у Йоулупукки служат гномы, которые в течении года слушают, как ведут себя дети во всем мире, а перед праздником разбирают рождественскую почту, помогают готовить и упаковывать подарки.</a:t>
            </a:r>
          </a:p>
        </p:txBody>
      </p:sp>
      <p:pic>
        <p:nvPicPr>
          <p:cNvPr id="5125" name="Рисунок 6" descr="prazdnikia-245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508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45A6F16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7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436</Words>
  <Application>Microsoft Office PowerPoint</Application>
  <PresentationFormat>Экран (4:3)</PresentationFormat>
  <Paragraphs>25</Paragraphs>
  <Slides>18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Такие разные,  а все  дедушки Морозы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9</cp:revision>
  <dcterms:created xsi:type="dcterms:W3CDTF">2014-02-13T14:24:22Z</dcterms:created>
  <dcterms:modified xsi:type="dcterms:W3CDTF">2024-11-17T12:57:47Z</dcterms:modified>
</cp:coreProperties>
</file>