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B396C6-F52C-42D4-858F-C4A735D5D07F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116E5D-0D43-40AF-A6BC-28A24A846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9930-EC38-45CC-9FA7-7D06A103B0A2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BDB0-4018-41DA-8AB9-0AC8B252B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9991-D8DF-4E46-A91A-42C8BCC65BBC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2FA4-A1C8-41B9-B855-580E54B35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925A-0DF3-44DA-BD71-0C9AD289999B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A829-7024-4E49-93F3-CB8D2DDB1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E40A-9304-4380-8051-07147A8D2356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67CA-CEEA-4A05-92DF-F108A938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C759-A5D4-44B0-8581-0D296B3161BE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2AA5-867E-4A66-923F-9891B20CA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AF28-2A09-47AF-8DC4-F4B2CE716E69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2732-F762-41CB-919B-B5C89262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4491-319A-47AF-9DB3-6BCA48449CA1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C986-54FB-4EB6-8D9E-935FF43CF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EC1E-4F41-4F1B-835B-3504C1409222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434F-0940-417A-A366-635E884B0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660-6F11-4203-9285-7A805FEE6E00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80A0-CE08-497E-96A4-5437625BE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40A9-1645-4621-86A1-D77856BF3E33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3224-D42F-4AE7-829E-BF8B2A64E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651D-C268-444A-A471-E3728843DC0B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DF96-8DBC-428D-953F-26B11F263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4D6124-3006-4A78-A869-FF12D69DC207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F5C279-FDB5-4B55-8B09-AF479221F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726" r="4170"/>
          <a:stretch/>
        </p:blipFill>
        <p:spPr>
          <a:xfrm>
            <a:off x="0" y="0"/>
            <a:ext cx="49320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650"/>
          <a:stretch/>
        </p:blipFill>
        <p:spPr>
          <a:xfrm>
            <a:off x="4932040" y="0"/>
            <a:ext cx="432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Джек Блэк</cp:lastModifiedBy>
  <cp:revision>42</cp:revision>
  <dcterms:created xsi:type="dcterms:W3CDTF">2007-12-10T11:32:05Z</dcterms:created>
  <dcterms:modified xsi:type="dcterms:W3CDTF">2019-11-22T19:17:08Z</dcterms:modified>
</cp:coreProperties>
</file>