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63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458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29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207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1468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127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485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27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959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284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845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41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145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19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799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78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0A711-2B0C-4990-9111-CAEBC90BD0BB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A6E42D-6BA6-4223-AB34-10869CDBE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7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6952" y="220717"/>
            <a:ext cx="8113986" cy="1289584"/>
          </a:xfrm>
        </p:spPr>
        <p:txBody>
          <a:bodyPr/>
          <a:lstStyle/>
          <a:p>
            <a:pPr algn="ctr"/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                    «Детский сад № 272 общеразвивающего вида с приоритетны осуществлением                                                                                 деятельности по познавательно – речевому направлению развития детей»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(МАДОУ №272)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154166"/>
            <a:ext cx="7766936" cy="161304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ПРОЕКТ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Средней группы «Колокольчик»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«Здоровая семья –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з</a:t>
            </a:r>
            <a:r>
              <a:rPr lang="ru-RU" sz="2800" b="1" dirty="0" smtClean="0">
                <a:solidFill>
                  <a:srgbClr val="002060"/>
                </a:solidFill>
              </a:rPr>
              <a:t>доровый ребенок»</a:t>
            </a: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pPr algn="ctr"/>
            <a:r>
              <a:rPr lang="ru-RU" sz="1400" b="1" dirty="0" err="1">
                <a:solidFill>
                  <a:srgbClr val="002060"/>
                </a:solidFill>
              </a:rPr>
              <a:t>г</a:t>
            </a:r>
            <a:r>
              <a:rPr lang="ru-RU" sz="1400" b="1" dirty="0" err="1" smtClean="0">
                <a:solidFill>
                  <a:srgbClr val="002060"/>
                </a:solidFill>
              </a:rPr>
              <a:t>.Красноярск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2024 г.</a:t>
            </a:r>
            <a:endParaRPr lang="ru-RU" sz="14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pptcloud.ru/system/html5ppt/189264/data/pres/s1s10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8447" y="1073650"/>
            <a:ext cx="5816897" cy="229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18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77403"/>
            <a:ext cx="7766936" cy="636998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 работы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3738773"/>
              </p:ext>
            </p:extLst>
          </p:nvPr>
        </p:nvGraphicFramePr>
        <p:xfrm>
          <a:off x="976043" y="1027416"/>
          <a:ext cx="8527553" cy="5672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00"/>
                <a:gridCol w="4026957"/>
                <a:gridCol w="1592494"/>
                <a:gridCol w="2424702"/>
              </a:tblGrid>
              <a:tr h="2876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Даты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237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Анкетирование для родителей 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«Здоровый малыш»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143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Подбор методического материала и сопутствующей литературы по теме проекта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28748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Изучение литературы по проблеме проекта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237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творческой рабочей группы из воспитателей и родителей по реализации проекта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плана практических мероприятий по реализации проекта.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Творческая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Сбор необходимого оборудования, пособий, наглядно-демонстрационного материала для реализации мероприятий по ЗОЖ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Подобрать подборку материала: Физические упражнения;</a:t>
                      </a:r>
                      <a:r>
                        <a:rPr lang="ru-RU" sz="14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утренняя гимнастика; самомассаж;</a:t>
                      </a:r>
                      <a:r>
                        <a:rPr lang="ru-RU" sz="14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одвижные игры; дидактические игры; пальчиковая гимнастика;</a:t>
                      </a:r>
                      <a:r>
                        <a:rPr lang="ru-RU" sz="14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</a:t>
                      </a: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ыхательная гимнастика</a:t>
                      </a:r>
                      <a:b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гимнастика после сна;</a:t>
                      </a:r>
                      <a:r>
                        <a:rPr lang="ru-RU" sz="14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</a:t>
                      </a: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имнастика для глаз.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78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4661"/>
            <a:ext cx="8596668" cy="175573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этап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7615814"/>
              </p:ext>
            </p:extLst>
          </p:nvPr>
        </p:nvGraphicFramePr>
        <p:xfrm>
          <a:off x="677863" y="616449"/>
          <a:ext cx="8527553" cy="5028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00"/>
                <a:gridCol w="4026957"/>
                <a:gridCol w="1592494"/>
                <a:gridCol w="2424702"/>
              </a:tblGrid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Даты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беседу с детьми « Мое здоровье» с использование ИКТ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игровую ситуацию « Как защититься от микробов?» с использование ИКТ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/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Организовать и провести тематический вечер загадок про спорт и здоровый образ жизни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беседу с детьми «Зачем нужны витамины?» с использование ИКТ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Организовать мастер – класс для детей по изготовлению поделок из солёного теста «Полезные продукты»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Творческая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беседу с детьми «Зачем людям спорт?» с использование ИКТ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747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Подобрать литературу пословиц и поговорок о спорте и здоровом образе жизни.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457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4661"/>
            <a:ext cx="8596668" cy="175573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этап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6154113"/>
              </p:ext>
            </p:extLst>
          </p:nvPr>
        </p:nvGraphicFramePr>
        <p:xfrm>
          <a:off x="677863" y="616449"/>
          <a:ext cx="8527553" cy="521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00"/>
                <a:gridCol w="4026957"/>
                <a:gridCol w="1592494"/>
                <a:gridCol w="2424702"/>
              </a:tblGrid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Даты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Организовать просмотр мультфильма «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Фиксики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-Микробы»,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Смешарики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сборник мультфильмов «Азбука здоровья»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Подготовиться к собранию по теме:</a:t>
                      </a: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"ПУТЕШЕСТВИЕ В СТРАНУ ЗДОРОВЬЯ" (КВН)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/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Организовать и провести групповое развлечение «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Неболейка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его советы»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Организовать экскурсию в библиотеку тема: «Путешествие в страну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Неболейка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Разработать мастер- класс для родителей по изготовления инвентаря для игры «Билль – Боке»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Творческая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Организовать просмотр мультфильма «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Федорино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Горе», «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Мойдодыр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747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Разработать НОД</a:t>
                      </a:r>
                      <a:r>
                        <a:rPr lang="ru-RU" sz="1400" i="1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рисование) «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Мойдодыр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62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4661"/>
            <a:ext cx="8596668" cy="175573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этап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4631300"/>
              </p:ext>
            </p:extLst>
          </p:nvPr>
        </p:nvGraphicFramePr>
        <p:xfrm>
          <a:off x="677863" y="616449"/>
          <a:ext cx="8527553" cy="5431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00"/>
                <a:gridCol w="4026957"/>
                <a:gridCol w="1592494"/>
                <a:gridCol w="2424702"/>
              </a:tblGrid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Даты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Прослушивание песни А. Добронравова,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Н.Пахмутовой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«Трус не играет в хоккей»,  «Богатырская наша сила», «На зарядку становись».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Организовать просмотр</a:t>
                      </a:r>
                      <a:r>
                        <a:rPr lang="ru-RU" sz="1400" i="1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мультфильмов «Азбука здоровья»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/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Создать выставку рисунков совместных с детьми и родителями «Спорт, спорт, спорт!»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Консультация для родителей «Здоровье и компьютер»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Привлечь семьи к изготовлению муляжей «Фрукты и овощи, своими руками»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Творческая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Организовать групповое развлечение «Вместе с папой» посвящённое Дню защитника Отечества с использование ИКТ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747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чтение произведений А.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Барто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«Зарядка», « Физкультура всем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нужна»;А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Кутафин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«Вовкина победа»,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А.Лопатина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«Сказки золотой пчёлки»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17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4661"/>
            <a:ext cx="8596668" cy="175573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этап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152131"/>
              </p:ext>
            </p:extLst>
          </p:nvPr>
        </p:nvGraphicFramePr>
        <p:xfrm>
          <a:off x="677863" y="616449"/>
          <a:ext cx="8527553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00"/>
                <a:gridCol w="4026957"/>
                <a:gridCol w="1592494"/>
                <a:gridCol w="2424702"/>
              </a:tblGrid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Даты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Лечебно-оздоровительная работа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режимных моментов «Личная гигиена» 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•Мытье рук 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•Умывание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•Полоскание горла после еды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•Проветривание помещения по графику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•Тематические прогулки 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Кварцевание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помещения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упражнения 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•Утренняя гимнастика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•Самомассаж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•Подвижные игры</a:t>
                      </a:r>
                    </a:p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Дидактические игры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•Пальчиковая гимнастика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•Дыхательная гимнастика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•Гимнастика после сна 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•Гимнастика для глаз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988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4661"/>
            <a:ext cx="8596668" cy="175573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8232913"/>
              </p:ext>
            </p:extLst>
          </p:nvPr>
        </p:nvGraphicFramePr>
        <p:xfrm>
          <a:off x="677863" y="616449"/>
          <a:ext cx="852755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00"/>
                <a:gridCol w="4026957"/>
                <a:gridCol w="1592494"/>
                <a:gridCol w="2424702"/>
              </a:tblGrid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Даты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Изготовление фотоальбома на тему «Мы спортсмены»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5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Итоговая   выставка рисунков «В здоровом теле, здоровый дух!»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400" dirty="0"/>
                    </a:p>
                  </a:txBody>
                  <a:tcPr/>
                </a:tc>
              </a:tr>
              <a:tr h="6769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Слайдовая презентация по итогам проекта с чаепитием.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513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литературы: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Аверина, И.Е. Физкультурные минутки и динамические паузы в дошкольных образовательных учреждениях: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Пособие/ И.Е. Аверина. – Изд. 2-е. – М.: Айрис – пресс, 2009. – 114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Бачурина, В. Н. Развивающие игры для дошкольников/ В. Н. Бачурина – М.: ООО ИКТЦ (Лада), 2009. – 176 с.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Гришков В.И..  Детские подвижные игры/ Сост.– Новосибирск: Новосибирское книжное издательство, 2009. – 96 с.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Зайцев, Г.К. Уроки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Мойдодыра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Г.К. Зайцев – СПб.: Издательство «ДЕТСТВО – ПРЕСС», 2009. – 32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Извекова Н.А., Медведева А. Ф., Полякова Л.Б., Федотова А. Н.; Под ред. Е.А. Романовой, А.Б.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Малюшкина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М.: ТЦ Сфера, 2010. – 64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Кенеман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А.В., Осокина Т.И.  Детские народные подвижные игры: Кн. Для воспитателей дет. Сада и родителей/ Сост.– 2-е изд.,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М.: Просвещение;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Владос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- 2010. – 224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Кузнецова, А.Е. Лучшие развивающие игры для детей от трех до семи лет/ А.Е. Кузнецова– М.: ООО «ИД РИПОЛ классик», ООО Издательство «ДОМ. XXI век», 2009. – 189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Николаева, С.О. Занятия по культуре поведения с дошкольниками и младшими школьниками: Литературный и музыкальный – игровой материал: Учеб. – метод. Пособие./ С.О. Николаева – М.: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Изд. Центр ВДАДОС, 2009. – 80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Степанова, Э.Я. и Филенко, М.Ф. Дошкольникам о правилах дорожного движения. Пособие для воспитателя дет. Сада. Изд. 2-е,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[Текст] / Э.Я. Степанова, М.Ф. Филенко – М.: «Просвещение», 2010. – 63 с. С ил.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Черенкова, Е.Ф. Оригинальные пальчиковые игры/ Е.Ф. Черенкова – М.: ООО «ИД РИПОЛ классик», ООО Издательство «ДОМ. XXI век», 2009. – 186 с.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Шорыгина, Т.А. беседы о правилах дорожного движения с детьми 5-8 лет./ Т.А. Шорыгина – М.: ТЦ Сфера, 2014 – 80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Юрченко, Е.М. Я иду играть… Развивающие игры и упражнения для детей [Текст] / авт. – сост. Е.М. Юрченко. – Новосибирск: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Унив. Изд-во, 2007. 144 с. </a:t>
            </a:r>
            <a:b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23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</a:t>
            </a:r>
            <a:b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festival.1sepntember.ru.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wiki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kurgan.orbitel.ru/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./клуб%22здоровячок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http://sonatel.demolit.ru/assets/files/24/Tvorcheskie%20proektnye%20gruhhy%zdorovyachok.doc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81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2569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к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dirty="0" smtClean="0">
                <a:solidFill>
                  <a:srgbClr val="002060"/>
                </a:solidFill>
              </a:rPr>
              <a:t>Здоровая </a:t>
            </a:r>
            <a:r>
              <a:rPr lang="ru-RU" sz="2000" b="1" dirty="0">
                <a:solidFill>
                  <a:srgbClr val="002060"/>
                </a:solidFill>
              </a:rPr>
              <a:t>семья –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здоровый </a:t>
            </a:r>
            <a:r>
              <a:rPr lang="ru-RU" sz="2000" b="1" dirty="0" smtClean="0">
                <a:solidFill>
                  <a:srgbClr val="002060"/>
                </a:solidFill>
              </a:rPr>
              <a:t>ребенок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Приложение №1.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родителей̆ 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Приложение №2. 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ситуация «Как защититься от микробов?»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Приложение №3.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Загадки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Приложение №4. 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Конспекты мастер – классов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Приложение №5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Пословицы, поговорки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Приложение №6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Мультфильмы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Приложение №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«Путешествие в страну здоровья» КВН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Приложение №8. 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Развлечение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Приложение №9. 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Стихотворения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Приложение №10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Конспект НОД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Приложение №11. 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Песни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Приложение №12. 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4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0631" y="184935"/>
            <a:ext cx="7766936" cy="1469204"/>
          </a:xfrm>
        </p:spPr>
        <p:txBody>
          <a:bodyPr/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ПРОЕКТА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654139"/>
            <a:ext cx="7766936" cy="3493593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проекта: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познавательный, оздоровительный, 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долгосрочный, семейный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Краевые спортивные старты &quot;Мама, папа, я - спортивная семья!&quot;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2600" y="3123343"/>
            <a:ext cx="5310868" cy="306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958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20638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Девиз проекта</a:t>
            </a:r>
            <a:r>
              <a:rPr lang="ru-RU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ru-RU" sz="4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образование ребенка, есть база для всего остального.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правильного применения гигиены в развитии ребенка,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правильно поставленной физкультуры и спорта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никогда не получим здорового поколения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b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Анатолий 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Васильевич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Луначарский</a:t>
            </a:r>
            <a:b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34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933" y="171722"/>
            <a:ext cx="8322067" cy="963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родители, воспитатели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 descr="Рисунок на тему спортивная семья - 95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5081" y="1665006"/>
            <a:ext cx="4026008" cy="28504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74049" y="4567906"/>
            <a:ext cx="69432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аудитория: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дети 4-5 лет.</a:t>
            </a:r>
            <a:b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14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246581"/>
            <a:ext cx="8596668" cy="842480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002060"/>
                </a:solidFill>
              </a:rPr>
              <a:t>Ресурсы проекта: </a:t>
            </a:r>
            <a:r>
              <a:rPr lang="ru-RU" sz="2700" dirty="0">
                <a:solidFill>
                  <a:srgbClr val="002060"/>
                </a:solidFill>
              </a:rPr>
              <a:t/>
            </a:r>
            <a:br>
              <a:rPr lang="ru-RU" sz="2700" dirty="0">
                <a:solidFill>
                  <a:srgbClr val="002060"/>
                </a:solidFill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006867"/>
            <a:ext cx="8596668" cy="545557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Фотоальбомы: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«Полезные продукты», «Зимние виды спорта», «Личная гигиена», «Тело человека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                                                                                                                                                                    	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худ. литература: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Алябьева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А.А. «Вот так зарядка»,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А.Барто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«Зарядка», «Физкультура всем нужна»,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А.Кутафин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«Вовкина победа»,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А.Лопатина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«Сказки золотой пчёлки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Аудиозаписи песен: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А.Добронравова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Н.Пахмутовой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«Трус не играет в хоккей», «Богатырская наша сила», «На зарядку становись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Видеоподборка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мультфильмов: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Фиксики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-Микробы»,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Смешарики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сборник мультфильмов «Азбука здоровья»,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Федорино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Слайдовые презентации: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«Витамины на столе», «За здоровьем всей семьей», «Зимние виды спорта», «Микробы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Подборка поговорок, загадок, пословиц о спорте и здоровье, овощах, фруктах, средствах личной гигиены.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7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1858" y="0"/>
            <a:ext cx="7766936" cy="1972638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СТРУКТУРА ПРОЕКТА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664415"/>
            <a:ext cx="7766936" cy="348331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здоровья подрастающего поколения в нашем обществе имеет большое государственное и социальное значение. Именно дошкольный возраст является важнейшим периодом, когда формируется человеческая личность, и закладываются прочные основы физического, психического и социально-нравственного здоровья.</a:t>
            </a:r>
          </a:p>
          <a:p>
            <a:pPr algn="just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Мы, взрослые, хотим, чтобы наши дети хорошо учились, становились сильнее, входили в будущую жизнь не только знающими людьми, но и людьми здоровыми.</a:t>
            </a:r>
          </a:p>
          <a:p>
            <a:pPr algn="just"/>
            <a:endParaRPr lang="ru-RU" sz="19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охранение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укрепление здоровья подрастающего поколения превращается сейчас в первоочередную социальную проблему. Проблемы детского здоровья нуждаются в новых подходах, партнерских отношений работников ДОУ и родителей. Ведь здоровье – это бесценный дар.</a:t>
            </a:r>
          </a:p>
          <a:p>
            <a:pPr algn="just"/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83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523983"/>
            <a:ext cx="8596668" cy="162331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необходимых условий воспитания и развития ребёнка, направленных на сохранение и укрепление физического и нравственного здоровья детей.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054831"/>
            <a:ext cx="8596668" cy="3965825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детей: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сформировать осознанное отношение к необходимости беречь и укреплять своё здоровье;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повысить интерес к занятиям физической культурой и спортом;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расширить двигательные возможности ребёнка за счёт освоения новых движений и упражнений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сберегающих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технологий;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социально значимые личностные качества: целеустремлённость, организованность, инициативность, трудолюбие;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активизировать детей художественно-творческой деятельностью.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повысить эмоциональное благополучие ребёнка за счёт проведения разнообразных, интересных и увлекательных  мероприятий физкультурной направленности.</a:t>
            </a: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6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воспитателей: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единое воспитательно-образовательное пространство на основе доверительных партнерских отношений воспитателей  с родителями.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обогатить физкультурно-оздоровительную среду в группе за счёт приобретения физкультурного инвентаря и изготовления физкультурного оборудования из доступных материалов.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повысить педагогическую культуру родителей в области формирования, сохранения и укрепления здоровья детей;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приобщить родителей к жизнедеятельности ДОУ через поиск и внедрение наиболее эффективных форм сотрудничества;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укрепить детско-родительские взаимоотношения путём проведения совместных мероприятий;</a:t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44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639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по проекту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заболеваемости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проявится интерес к занятиям физкультурой и спортом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возникнет желание больше времени уделять совместным с детьми мероприятиям, направленным на сохранение и укрепление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укрепятся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детско-родительские отношения через совместное творчество и физкультурные мероприятия.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790</Words>
  <Application>Microsoft Office PowerPoint</Application>
  <PresentationFormat>Произвольный</PresentationFormat>
  <Paragraphs>200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Грань</vt:lpstr>
      <vt:lpstr>Муниципальное автономное дошкольное образовательное учреждение                     «Детский сад № 272 общеразвивающего вида с приоритетны осуществлением                                                                                 деятельности по познавательно – речевому направлению развития детей» (МАДОУ №272) </vt:lpstr>
      <vt:lpstr>ПАСПОРТ ПРОЕКТА </vt:lpstr>
      <vt:lpstr>Девиз проекта :   «Физическое образование ребенка, есть база для всего остального. Без правильного применения гигиены в развитии ребенка, без правильно поставленной физкультуры и спорта мы никогда не получим здорового поколения».   Анатолий Васильевич Луначарский     </vt:lpstr>
      <vt:lpstr>Участники:  дети, родители, воспитатели.     </vt:lpstr>
      <vt:lpstr>Ресурсы проекта:  </vt:lpstr>
      <vt:lpstr>СТРУКТУРА ПРОЕКТА </vt:lpstr>
      <vt:lpstr>Цель: создание необходимых условий воспитания и развития ребёнка, направленных на сохранение и укрепление физического и нравственного здоровья детей.  </vt:lpstr>
      <vt:lpstr>для воспитателей: - создать единое воспитательно-образовательное пространство на основе доверительных партнерских отношений воспитателей  с родителями. - обогатить физкультурно-оздоровительную среду в группе за счёт приобретения физкультурного инвентаря и изготовления физкультурного оборудования из доступных материалов.    для родителей: - повысить педагогическую культуру родителей в области формирования, сохранения и укрепления здоровья детей; - приобщить родителей к жизнедеятельности ДОУ через поиск и внедрение наиболее эффективных форм сотрудничества; - укрепить детско-родительские взаимоотношения путём проведения совместных мероприятий; </vt:lpstr>
      <vt:lpstr>Ожидаемые результаты по проекту:  - снизится уровень заболеваемости;  - у детей проявится интерес к занятиям физкультурой и спортом;  - у родителей возникнет желание больше времени уделять совместным с детьми мероприятиям, направленным на сохранение и укрепление  здоровья семьи;  - укрепятся детско-родительские отношения через совместное творчество и физкультурные мероприятия.             </vt:lpstr>
      <vt:lpstr>Этапы  работы Подготовительный этап</vt:lpstr>
      <vt:lpstr>Практический этап </vt:lpstr>
      <vt:lpstr>Практический этап </vt:lpstr>
      <vt:lpstr>Практический этап </vt:lpstr>
      <vt:lpstr>Практический этап </vt:lpstr>
      <vt:lpstr>Заключительный  этап </vt:lpstr>
      <vt:lpstr>Список использованной литературы: 1. Аверина, И.Е. Физкультурные минутки и динамические паузы в дошкольных образовательных учреждениях: практ. Пособие/ И.Е. Аверина. – Изд. 2-е. – М.: Айрис – пресс, 2009. – 114 с.  2. Бачурина, В. Н. Развивающие игры для дошкольников/ В. Н. Бачурина – М.: ООО ИКТЦ (Лада), 2009. – 176 с. 3. Гришков В.И..  Детские подвижные игры/ Сост.– Новосибирск: Новосибирское книжное издательство, 2009. – 96 с. 4. Зайцев, Г.К. Уроки Мойдодыра/ Г.К. Зайцев – СПб.: Издательство «ДЕТСТВО – ПРЕСС», 2009. – 32 с.  5. Извекова Н.А., Медведева А. Ф., Полякова Л.Б., Федотова А. Н.; Под ред. Е.А. Романовой, А.Б. Малюшкина. – М.: ТЦ Сфера, 2010. – 64 с.  6. Кенеман А.В., Осокина Т.И.  Детские народные подвижные игры: Кн. Для воспитателей дет. Сада и родителей/ Сост.– 2-е изд., дораб. – М.: Просвещение; Владос, - 2010. – 224 с.  7. Кузнецова, А.Е. Лучшие развивающие игры для детей от трех до семи лет/ А.Е. Кузнецова– М.: ООО «ИД РИПОЛ классик», ООО Издательство «ДОМ. XXI век», 2009. – 189 с.  8. Николаева, С.О. Занятия по культуре поведения с дошкольниками и младшими школьниками: Литературный и музыкальный – игровой материал: Учеб. – метод. Пособие./ С.О. Николаева – М.: Гуманит. Изд. Центр ВДАДОС, 2009. – 80 с.  9. Степанова, Э.Я. и Филенко, М.Ф. Дошкольникам о правилах дорожного движения. Пособие для воспитателя дет. Сада. Изд. 2-е, Испр. И доп. [Текст] / Э.Я. Степанова, М.Ф. Филенко – М.: «Просвещение», 2010. – 63 с. С ил. 10. Черенкова, Е.Ф. Оригинальные пальчиковые игры/ Е.Ф. Черенкова – М.: ООО «ИД РИПОЛ классик», ООО Издательство «ДОМ. XXI век», 2009. – 186 с. 11. Шорыгина, Т.А. беседы о правилах дорожного движения с детьми 5-8 лет./ Т.А. Шорыгина – М.: ТЦ Сфера, 2014 – 80 с.  12. Юрченко, Е.М. Я иду играть… Развивающие игры и упражнения для детей [Текст] / авт. – сост. Е.М. Юрченко. – Новосибирск: Сиб. Унив. Изд-во, 2007. 144 с.  </vt:lpstr>
      <vt:lpstr>Материалы Интернет  festival.1sepntember.ru. wiki kurgan.orbitel.ru/index./клуб%22здоровячок http://sonatel.demolit.ru/assets/files/24/Tvorcheskie%20proektnye%20gruhhy%zdorovyachok.doc   </vt:lpstr>
      <vt:lpstr>Приложения к проекту   «Здоровая семья – здоровый ребенок!»  1. Приложение №1. Анкета для родителей̆  2. Приложение №2.  Игровая ситуация «Как защититься от микробов?» 3. Приложение №3. Загадки 4. Приложение №4.  Конспекты мастер – классов 5. Приложение №5.  Пословицы, поговорки 6. Приложение №6. Мультфильмы 7.  Приложение №7. Собрание «Путешествие в страну здоровья» КВН 8. Приложение №8.  Развлечение 9. Приложение №9.  Стихотворения 10. Приложение №10.  Конспект НОД 11. Приложение №11.  Песни 12. Приложение №12.  Консультация для родителей  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                    «Детский сад № 272 общеразвивающего вида с приоритетны осуществлением                                                                                 деятельности по познавательно – речевому направлению развития детей» (МАДОУ №272)</dc:title>
  <dc:creator>Чикой</dc:creator>
  <cp:lastModifiedBy>zZz</cp:lastModifiedBy>
  <cp:revision>21</cp:revision>
  <dcterms:created xsi:type="dcterms:W3CDTF">2024-04-01T13:33:10Z</dcterms:created>
  <dcterms:modified xsi:type="dcterms:W3CDTF">2024-11-23T11:43:45Z</dcterms:modified>
</cp:coreProperties>
</file>