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8" r:id="rId5"/>
    <p:sldId id="273" r:id="rId6"/>
    <p:sldId id="274" r:id="rId7"/>
    <p:sldId id="276" r:id="rId8"/>
    <p:sldId id="291" r:id="rId9"/>
    <p:sldId id="289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18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9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122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49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2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45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44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324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700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72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49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8E04-4B30-4545-AA5C-6040B1EA0C51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19B9-6AF2-4367-838E-60BCCE72B4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489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8884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Аскизский детский сад «Светлячок»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детей раннего возраста через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игры.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4581128"/>
            <a:ext cx="3214710" cy="864096"/>
          </a:xfrm>
        </p:spPr>
        <p:txBody>
          <a:bodyPr>
            <a:normAutofit fontScale="70000" lnSpcReduction="20000"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Торокова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Е.Е.</a:t>
            </a:r>
          </a:p>
        </p:txBody>
      </p:sp>
    </p:spTree>
    <p:extLst>
      <p:ext uri="{BB962C8B-B14F-4D97-AF65-F5344CB8AC3E}">
        <p14:creationId xmlns:p14="http://schemas.microsoft.com/office/powerpoint/2010/main" xmlns="" val="20781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s://ds02.infourok.ru/uploads/ex/015d/0002243c-f811c328/img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30929" cy="40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399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200800" cy="464347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Сенсорное развитие ребенка - это </a:t>
            </a:r>
            <a:r>
              <a:rPr lang="ru-RU" sz="2400" b="1" dirty="0" smtClean="0"/>
              <a:t>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т.д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В раннем и дошкольном возрасте сенсорное развитие имеет огромное значение, так как он наиболее благоприятен для совершенствования деятельности органов чувств, накоплений знаний об окружающем мире.</a:t>
            </a:r>
            <a:br>
              <a:rPr lang="ru-RU" sz="2400" dirty="0" smtClean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4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ver\Desktop\aaae4837dd54808094784744a8c5c74d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003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344816" cy="5962674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Zver\Desktop\af252b5284596a4b32e4a7f94298662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858048" cy="5072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198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7146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современных игрушек позволяет легко обучить ребенка.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/>
              <a:t>Для дидактической игры «Чудесный сундучок» </a:t>
            </a:r>
            <a:r>
              <a:rPr lang="ru-RU" sz="1800" dirty="0" smtClean="0"/>
              <a:t>потребуются: разнообразные мелкие предметы с различной фактурой (шишки, камни, кубики, бусы, мелкие игрушки и т.п</a:t>
            </a:r>
            <a:r>
              <a:rPr lang="ru-RU" sz="1800" smtClean="0"/>
              <a:t>.) Предлагаем </a:t>
            </a:r>
            <a:r>
              <a:rPr lang="ru-RU" sz="1800" dirty="0" smtClean="0"/>
              <a:t>определить </a:t>
            </a:r>
            <a:r>
              <a:rPr lang="ru-RU" sz="1800" smtClean="0"/>
              <a:t>на ощупь каждый </a:t>
            </a:r>
            <a:r>
              <a:rPr lang="ru-RU" sz="1800" dirty="0" smtClean="0"/>
              <a:t>предмет, не заглядывая в сундучок.</a:t>
            </a:r>
            <a:br>
              <a:rPr lang="ru-RU" sz="1800" dirty="0" smtClean="0"/>
            </a:br>
            <a:r>
              <a:rPr lang="ru-RU" sz="1800" b="1" dirty="0" smtClean="0"/>
              <a:t>Цель:</a:t>
            </a:r>
            <a:r>
              <a:rPr lang="ru-RU" sz="1800" dirty="0" smtClean="0"/>
              <a:t> определить уровень развития моторной сферы и уровень развития мыслительной деятельности ребенка. Совершенствовать тактильные ощущения и восприятие ребенка.</a:t>
            </a:r>
            <a:br>
              <a:rPr lang="ru-RU" sz="1800" dirty="0" smtClean="0"/>
            </a:br>
            <a:r>
              <a:rPr lang="ru-RU" sz="1800" b="1" dirty="0" smtClean="0"/>
              <a:t>Задачи:</a:t>
            </a:r>
            <a:r>
              <a:rPr lang="ru-RU" sz="1800" dirty="0" smtClean="0"/>
              <a:t> закрепить умение узнавать на ощупь различные предметы, называть их;</a:t>
            </a:r>
            <a:br>
              <a:rPr lang="ru-RU" sz="1800" dirty="0" smtClean="0"/>
            </a:br>
            <a:r>
              <a:rPr lang="ru-RU" sz="1800" dirty="0" smtClean="0"/>
              <a:t>развивать мелкую моторику рук; </a:t>
            </a:r>
            <a:br>
              <a:rPr lang="ru-RU" sz="1800" dirty="0" smtClean="0"/>
            </a:br>
            <a:r>
              <a:rPr lang="ru-RU" sz="1800" dirty="0" smtClean="0"/>
              <a:t>воспитывать бережное отношение к игровому материалу.</a:t>
            </a:r>
            <a:br>
              <a:rPr lang="ru-RU" sz="18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Zver\Desktop\IMG_20230511_065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3205160" cy="2849038"/>
          </a:xfrm>
          <a:prstGeom prst="rect">
            <a:avLst/>
          </a:prstGeom>
          <a:noFill/>
        </p:spPr>
      </p:pic>
      <p:pic>
        <p:nvPicPr>
          <p:cNvPr id="3078" name="Picture 6" descr="C:\Users\Zver\Desktop\IMG_20230511_065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3359419" cy="2652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528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«Цветные ладошки и ножки»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направлена на развитие логики, внимания, памяти, интеллектуальных способностей, а также мелкой моторики.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занятиям в игровой форме малыш с легкостью научиться называть  и сопоставлять цвета, освоить основы счета. (со временем научиться определять право и лево)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 - ребенку предлагается ладошка, его цель приложить «нужную» ладошку к образцу.(можно и с ножкой)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предложить найти ладошку с заданным цветом (красная, желтая и т.п.)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Zver\Desktop\IMG_20230512_160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86124"/>
            <a:ext cx="6143668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268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328614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- </a:t>
            </a:r>
            <a:r>
              <a:rPr lang="ru-RU" sz="2400" b="1" dirty="0" smtClean="0"/>
              <a:t>Игры с крупой развивают мелкую моторику ребенка</a:t>
            </a:r>
            <a:r>
              <a:rPr lang="ru-RU" sz="2400" dirty="0" smtClean="0"/>
              <a:t>. Он старательно держит предметы и пытается не просыпать ничего мимо . Р</a:t>
            </a:r>
            <a:r>
              <a:rPr lang="ru-RU" sz="2400" b="1" dirty="0" smtClean="0"/>
              <a:t>азвиваются тактильные</a:t>
            </a:r>
            <a:r>
              <a:rPr lang="ru-RU" sz="2400" dirty="0" smtClean="0"/>
              <a:t>, осязательные чувства ребенка.</a:t>
            </a:r>
            <a:br>
              <a:rPr lang="ru-RU" sz="2400" dirty="0" smtClean="0"/>
            </a:br>
            <a:r>
              <a:rPr lang="ru-RU" sz="2400" dirty="0" smtClean="0"/>
              <a:t>Ход игры: придумывается история. </a:t>
            </a:r>
            <a:br>
              <a:rPr lang="ru-RU" sz="2400" dirty="0" smtClean="0"/>
            </a:br>
            <a:r>
              <a:rPr lang="ru-RU" sz="2400" dirty="0" smtClean="0"/>
              <a:t>У нас в группе: летела ворона, в клюве у нее была сумка с крупами, после того, как она сказала «</a:t>
            </a:r>
            <a:r>
              <a:rPr lang="ru-RU" sz="2400" dirty="0" err="1" smtClean="0"/>
              <a:t>Каааар</a:t>
            </a:r>
            <a:r>
              <a:rPr lang="ru-RU" sz="2400" dirty="0" smtClean="0"/>
              <a:t>»,  у нее сумка упала, а крупа рассыпалась. Детям предлагается помочь вороне разобрать крупу.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Zver\Desktop\IMG_20230426_10294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2937943" cy="3071834"/>
          </a:xfrm>
          <a:prstGeom prst="rect">
            <a:avLst/>
          </a:prstGeom>
          <a:noFill/>
        </p:spPr>
      </p:pic>
      <p:pic>
        <p:nvPicPr>
          <p:cNvPr id="5126" name="Picture 6" descr="C:\Users\Zver\Desktop\IMG_20230426_10293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14686"/>
            <a:ext cx="2840041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96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на крупе</a:t>
            </a:r>
            <a:endParaRPr lang="ru-RU" dirty="0"/>
          </a:p>
        </p:txBody>
      </p:sp>
      <p:pic>
        <p:nvPicPr>
          <p:cNvPr id="6146" name="Picture 2" descr="C:\Users\Zver\Desktop\IMG_20230203_093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286280" cy="4357718"/>
          </a:xfrm>
          <a:prstGeom prst="rect">
            <a:avLst/>
          </a:prstGeom>
          <a:noFill/>
        </p:spPr>
      </p:pic>
      <p:pic>
        <p:nvPicPr>
          <p:cNvPr id="6147" name="Picture 3" descr="C:\Users\Zver\Desktop\IMG_20230203_094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714744" cy="3798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166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>Сенсорное развитие ребенка буквально с первых дней его жизни является залогом успешного осуществления разных видов деятельности, формирования различных способностей, готовности ребенка к школьному обучению.</a:t>
            </a:r>
            <a:br>
              <a:rPr lang="ru-RU" sz="2000" dirty="0" smtClean="0"/>
            </a:br>
            <a:r>
              <a:rPr lang="ru-RU" sz="2000" dirty="0" smtClean="0"/>
              <a:t>Успешность умственного, физического, эстетического воспитания в значительной степени зависит от уровня сенсорного воспитания, то есть от того, насколько совершенно ребенок слышит, видит, осязает окружающее.</a:t>
            </a:r>
            <a:br>
              <a:rPr lang="ru-RU" sz="2000" dirty="0" smtClean="0"/>
            </a:br>
            <a:r>
              <a:rPr lang="ru-RU" sz="2000" smtClean="0"/>
              <a:t>Именно поэтому так важно, чтобы сенсорное воспитание планомерно и систематически включалось во все моменты жизни ребенка, прежде всего в процессы познания окружающей жизни: предметов, их свойств и качеств.</a:t>
            </a:r>
            <a:br>
              <a:rPr lang="ru-RU" sz="2000" smtClean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Аскизский детский сад «Светлячок»    Сенсорное развитие детей раннего возраста через  развивающие игры.</vt:lpstr>
      <vt:lpstr>Сенсорное развитие ребенка - это 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т.д. В раннем и дошкольном возрасте сенсорное развитие имеет огромное значение, так как он наиболее благоприятен для совершенствования деятельности органов чувств, накоплений знаний об окружающем мире.  </vt:lpstr>
      <vt:lpstr>Слайд 3</vt:lpstr>
      <vt:lpstr>Слайд 4</vt:lpstr>
      <vt:lpstr>Разнообразие современных игрушек позволяет легко обучить ребенка. Для дидактической игры «Чудесный сундучок» потребуются: разнообразные мелкие предметы с различной фактурой (шишки, камни, кубики, бусы, мелкие игрушки и т.п.) Предлагаем определить на ощупь каждый предмет, не заглядывая в сундучок. Цель: определить уровень развития моторной сферы и уровень развития мыслительной деятельности ребенка. Совершенствовать тактильные ощущения и восприятие ребенка. Задачи: закрепить умение узнавать на ощупь различные предметы, называть их; развивать мелкую моторику рук;  воспитывать бережное отношение к игровому материалу.  </vt:lpstr>
      <vt:lpstr>Игра «Цветные ладошки и ножки» Игра направлена на развитие логики, внимания, памяти, интеллектуальных способностей, а также мелкой моторики. Благодаря занятиям в игровой форме малыш с легкостью научиться называть  и сопоставлять цвета, освоить основы счета. (со временем научиться определять право и лево) Ход игры:  - ребенку предлагается ладошка, его цель приложить «нужную» ладошку к образцу.(можно и с ножкой)  - предложить найти ладошку с заданным цветом (красная, желтая и т.п.) </vt:lpstr>
      <vt:lpstr>- Игры с крупой развивают мелкую моторику ребенка. Он старательно держит предметы и пытается не просыпать ничего мимо . Развиваются тактильные, осязательные чувства ребенка. Ход игры: придумывается история.  У нас в группе: летела ворона, в клюве у нее была сумка с крупами, после того, как она сказала «Каааар»,  у нее сумка упала, а крупа рассыпалась. Детям предлагается помочь вороне разобрать крупу.  </vt:lpstr>
      <vt:lpstr>Рисование на крупе</vt:lpstr>
      <vt:lpstr>Вывод: Сенсорное развитие ребенка буквально с первых дней его жизни является залогом успешного осуществления разных видов деятельности, формирования различных способностей, готовности ребенка к школьному обучению. Успешность умственного, физического, эстетического воспитания в значительной степени зависит от уровня сенсорного воспитания, то есть от того, насколько совершенно ребенок слышит, видит, осязает окружающее. Именно поэтому так важно, чтобы сенсорное воспитание планомерно и систематически включалось во все моменты жизни ребенка, прежде всего в процессы познания окружающей жизни: предметов, их свойств и качеств.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Zverdvd.org</cp:lastModifiedBy>
  <cp:revision>59</cp:revision>
  <dcterms:created xsi:type="dcterms:W3CDTF">2020-01-06T18:55:46Z</dcterms:created>
  <dcterms:modified xsi:type="dcterms:W3CDTF">2024-11-27T03:32:19Z</dcterms:modified>
</cp:coreProperties>
</file>