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0" r:id="rId6"/>
    <p:sldId id="259" r:id="rId7"/>
    <p:sldId id="266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0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7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67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9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042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63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7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7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3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9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1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9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1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25C10-051B-4D44-A53A-C24CE450CBD3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6ECFB1-3470-4D4D-9226-51ADC11C6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8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___Microsoft_PowerPoint1.ppt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8381" y="1018737"/>
            <a:ext cx="9794544" cy="475426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«Адаптация детей раннего возраста к условиям ДОУ»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83642" y="5513696"/>
            <a:ext cx="963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Воспитатель:</a:t>
            </a:r>
          </a:p>
          <a:p>
            <a:pPr algn="r"/>
            <a:r>
              <a:rPr lang="ru-RU" dirty="0" smtClean="0"/>
              <a:t>Ширгина М.Н.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2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036" y="354843"/>
            <a:ext cx="1110927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 smtClean="0"/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обеспечение </a:t>
            </a:r>
            <a:r>
              <a:rPr lang="ru-RU" dirty="0"/>
              <a:t>более мягкой и безболезненной адаптации детей раннего возраста к условиям ДОУ. Реализация </a:t>
            </a:r>
            <a:r>
              <a:rPr lang="ru-RU" dirty="0" err="1"/>
              <a:t>самоценности</a:t>
            </a:r>
            <a:r>
              <a:rPr lang="ru-RU" dirty="0"/>
              <a:t> первых лет жизни ребёнка на основе современных технологий воспитания и развития. Сформировать готовность ребёнка к вхождению в социум, дальнейшему освоению культуры.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- Выявление психолого-педагогические условий успешной адаптации детей раннего возраста к дошкольному образовательному учреждению.</a:t>
            </a:r>
          </a:p>
          <a:p>
            <a:r>
              <a:rPr lang="ru-RU" dirty="0"/>
              <a:t>- Создание благоприятных условий для комфортного пребывания ребёнка в детском саду.</a:t>
            </a:r>
          </a:p>
          <a:p>
            <a:r>
              <a:rPr lang="ru-RU" dirty="0"/>
              <a:t>- Формировать у детей культурно-гигиенические навыки</a:t>
            </a:r>
          </a:p>
          <a:p>
            <a:r>
              <a:rPr lang="ru-RU" dirty="0"/>
              <a:t>-Закладывать основу доброжелательного отношения друг к другу.</a:t>
            </a:r>
          </a:p>
          <a:p>
            <a:r>
              <a:rPr lang="ru-RU" dirty="0"/>
              <a:t>-Создание системы взаимодействия с родителями</a:t>
            </a:r>
            <a:r>
              <a:rPr lang="ru-RU" dirty="0" smtClean="0"/>
              <a:t>.</a:t>
            </a:r>
          </a:p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-  наблюдение;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беседа.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игры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 smtClean="0"/>
              <a:t> </a:t>
            </a:r>
            <a:r>
              <a:rPr lang="ru-RU" dirty="0"/>
              <a:t>Социализация детей раннего возраста и сокращение сроков адаптации к условиям дошкольного образовательного учреждения.    Создание плавного перехода от воспитания в условиях семьи к воспитанию детей в образовательном учреждении. Всестороннее развитие детей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0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559558"/>
            <a:ext cx="108499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проектом.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Изучение </a:t>
            </a:r>
            <a:r>
              <a:rPr lang="ru-RU" dirty="0"/>
              <a:t>теоретических основ адаптации детей к дошкольному образовательному учреждению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Родительское собрание на тему: «Адаптация ребёнка к условиям ДОУ».</a:t>
            </a:r>
          </a:p>
          <a:p>
            <a:pPr marL="0" lvl="1"/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Формы работы воспитателя в процессе адаптации ребёнка к ДОУ.</a:t>
            </a:r>
          </a:p>
          <a:p>
            <a:r>
              <a:rPr lang="ru-RU" dirty="0" smtClean="0"/>
              <a:t>3. </a:t>
            </a:r>
            <a:r>
              <a:rPr lang="ru-RU" dirty="0"/>
              <a:t>Анализ направлений совместной деятельности воспитателя и родителей по оптимизации процесса адаптации детей раннего дошкольного возраста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6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4334" y="372160"/>
            <a:ext cx="9990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теоретических основ адаптации детей к дошкольному образовательному учреждению.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69" y="1153235"/>
            <a:ext cx="4408227" cy="570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02256" y="1595021"/>
            <a:ext cx="45037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Формы работы с детьми раннего возраста способствующие облегчению адаптации к   дошкольному учреждению</a:t>
            </a:r>
            <a:endParaRPr lang="ru-RU" sz="800" dirty="0"/>
          </a:p>
          <a:p>
            <a:r>
              <a:rPr lang="ru-RU" sz="800" dirty="0"/>
              <a:t>Ранний возраст – период быстрого формирования всех свойственных человеку психофизиологических процессов. Современно начатое и правильно осуществляемое воспитание детей раннего возраста, является важным условием их полноценного развития. Развитие в раннем возрасте происходит на таком неблагоприятном фоне, как повышенная ранимость организма, низкая его сопротивляемость к заболеваниям. Каждое перенесённое заболевание, отрицательно сказывается на общем развитии детей. Поэтому в период адаптации к детскому саду, важно создавать благоприятные условия для комфортного пребывания ребёнка в детском саду.</a:t>
            </a:r>
          </a:p>
          <a:p>
            <a:r>
              <a:rPr lang="ru-RU" sz="800" dirty="0"/>
              <a:t>Поступление ребёнка в ясли вызывает, как правило, серьёзную тревогу у взрослых. Ребёнок в семье привыкает к определённому режиму, к способу кормления, укладывания, у него формируются определённые взаимоотношения с родителями, привязанность к ним.</a:t>
            </a:r>
          </a:p>
          <a:p>
            <a:r>
              <a:rPr lang="ru-RU" sz="800" dirty="0"/>
              <a:t>От того, как пройдёт привыкание ребёнка к новому распорядку дня, к незнакомым взрослым и сверстникам, зависит дальнейшее развитие малыша и благополучное существование в детском саду и в семье.</a:t>
            </a:r>
          </a:p>
          <a:p>
            <a:r>
              <a:rPr lang="ru-RU" sz="800" dirty="0"/>
              <a:t>И потому, так актуальна</a:t>
            </a:r>
            <a:r>
              <a:rPr lang="ru-RU" sz="800" b="1" dirty="0"/>
              <a:t> </a:t>
            </a:r>
            <a:r>
              <a:rPr lang="ru-RU" sz="800" dirty="0"/>
              <a:t>на сегодняшний день тема сотрудничества воспитателей и родителей в период адаптации ребёнка к дошкольному учреждению. Если воспитатели и родители объединят свои усилия и обеспечат малышу защиту, эмоциональный комфорт, интересную и содержательную жизнь в детском саду и дома – то это будет залогом оптимального течения адаптации детей раннего возраста к детскому саду.</a:t>
            </a:r>
          </a:p>
          <a:p>
            <a:r>
              <a:rPr lang="ru-RU" sz="800" dirty="0"/>
              <a:t>Большой вклад в изучение проблем адаптации детей раннего возраста к условиям ДОУ сделан в отечественной литературе. В последние годы все более активно вопросы социальной адаптации рассматриваются в педагогических работах </a:t>
            </a:r>
            <a:r>
              <a:rPr lang="ru-RU" sz="800" dirty="0" err="1"/>
              <a:t>Ш.А.Амонашвили</a:t>
            </a:r>
            <a:r>
              <a:rPr lang="ru-RU" sz="800" dirty="0"/>
              <a:t>, Г.Ф. Кумарина, А.В. Мудрик, и др.</a:t>
            </a:r>
          </a:p>
          <a:p>
            <a:r>
              <a:rPr lang="ru-RU" sz="800" dirty="0"/>
              <a:t>Н.Д. Ватутина в своём пособии рассматривает оптимизацию условий для успешной адаптации детей в детском саду, раскрывает особенности поведения детей и соответственно методы педагогического воздействия на них в этот период, требования к подготовке детей в семье к детскому саду.</a:t>
            </a:r>
          </a:p>
          <a:p>
            <a:r>
              <a:rPr lang="ru-RU" sz="800" dirty="0"/>
              <a:t>Т.В. Костяк рассматривает особенности психологической адаптации детей раннего возраста к детскому саду, а также факторы психологического благополучия ребенка и основные закономерности его психического развития в дошкольном возрасте. </a:t>
            </a:r>
          </a:p>
          <a:p>
            <a:r>
              <a:rPr lang="ru-RU" sz="800" dirty="0"/>
              <a:t>Авторы пришли к выводу, что важная роль в период адаптации отводиться воспитателю, его работе с семьёй ребёнка.</a:t>
            </a:r>
          </a:p>
          <a:p>
            <a:r>
              <a:rPr lang="ru-RU" sz="800" dirty="0"/>
              <a:t>Таким образом,</a:t>
            </a:r>
            <a:r>
              <a:rPr lang="ru-RU" sz="800" b="1" dirty="0"/>
              <a:t> актуальность</a:t>
            </a:r>
            <a:r>
              <a:rPr lang="ru-RU" sz="800" dirty="0"/>
              <a:t> проблемы привыкания детей раннего возраста к условиям детского сада и ее недостаточная разработанность определили выбор темы  данной работы. Залог успешного посещения ребенком садика - контакт родителей и воспитателей, умение и желание взаимно сотрудничать. </a:t>
            </a:r>
          </a:p>
        </p:txBody>
      </p:sp>
    </p:spTree>
    <p:extLst>
      <p:ext uri="{BB962C8B-B14F-4D97-AF65-F5344CB8AC3E}">
        <p14:creationId xmlns:p14="http://schemas.microsoft.com/office/powerpoint/2010/main" val="376175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616973"/>
              </p:ext>
            </p:extLst>
          </p:nvPr>
        </p:nvGraphicFramePr>
        <p:xfrm>
          <a:off x="3245224" y="1651380"/>
          <a:ext cx="6570644" cy="492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Презентация" r:id="rId4" imgW="4569445" imgH="3426611" progId="PowerPoint.Show.12">
                  <p:embed/>
                </p:oleObj>
              </mc:Choice>
              <mc:Fallback>
                <p:oleObj name="Презентация" r:id="rId4" imgW="4569445" imgH="342661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5224" y="1651380"/>
                        <a:ext cx="6570644" cy="492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74710" y="341194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на тему: «Адаптация ребёнка к условиям ДОУ».</a:t>
            </a:r>
          </a:p>
        </p:txBody>
      </p:sp>
    </p:spTree>
    <p:extLst>
      <p:ext uri="{BB962C8B-B14F-4D97-AF65-F5344CB8AC3E}">
        <p14:creationId xmlns:p14="http://schemas.microsoft.com/office/powerpoint/2010/main" val="42824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8675" y="846160"/>
            <a:ext cx="1007204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5580" algn="just">
              <a:lnSpc>
                <a:spcPts val="1825"/>
              </a:lnSpc>
              <a:spcBef>
                <a:spcPts val="180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адаптации ребенка, во многом зависит от того, как сумеет воспитатель понять нужды, интересы, наклонности ребенка, своевременно снять эмоциональное напряжение, согласовать методику проведения режимных процессов с семьей.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95580" algn="just">
              <a:lnSpc>
                <a:spcPts val="1825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000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оптимизации процесса адаптации использую следующие формы работы:</a:t>
            </a:r>
            <a:endParaRPr lang="ru-RU" sz="2000" spc="-1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825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 panose="020B0604020202020204" pitchFamily="34" charset="0"/>
              <a:buChar char="•"/>
              <a:tabLst>
                <a:tab pos="134620" algn="l"/>
                <a:tab pos="540385" algn="l"/>
              </a:tabLst>
            </a:pPr>
            <a:r>
              <a:rPr lang="ru-RU" sz="2000" u="none" strike="noStrike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с родителями;</a:t>
            </a:r>
          </a:p>
          <a:p>
            <a:pPr marL="342900" lvl="0" indent="-342900" algn="just">
              <a:lnSpc>
                <a:spcPts val="1825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 panose="020B0604020202020204" pitchFamily="34" charset="0"/>
              <a:buChar char="•"/>
              <a:tabLst>
                <a:tab pos="131445" algn="l"/>
                <a:tab pos="540385" algn="l"/>
              </a:tabLst>
            </a:pPr>
            <a:r>
              <a:rPr lang="ru-RU" sz="2000" u="none" strike="noStrike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 за ребенком;</a:t>
            </a:r>
          </a:p>
          <a:p>
            <a:pPr marL="342900" lvl="0" indent="-342900" algn="just">
              <a:lnSpc>
                <a:spcPts val="1825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 panose="020B0604020202020204" pitchFamily="34" charset="0"/>
              <a:buChar char="•"/>
              <a:tabLst>
                <a:tab pos="125730" algn="l"/>
                <a:tab pos="540385" algn="l"/>
              </a:tabLst>
            </a:pPr>
            <a:r>
              <a:rPr lang="ru-RU" sz="2000" u="none" strike="noStrike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 игры.</a:t>
            </a:r>
          </a:p>
          <a:p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ребенке получаю в процессе беседы с родителями, а также в ходе наблюдений за ребенком в первые дни его пребывания. Уже в процессе первых наблюдений получаю достаточно важную информацию о степени </a:t>
            </a:r>
            <a:r>
              <a:rPr lang="ru-RU" sz="2000" spc="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проблемности</a:t>
            </a:r>
            <a:r>
              <a:rPr lang="ru-RU" sz="2000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ребенка, его темпераменте, интересах, особенностях общения со взрослыми и сверстниками и т. п.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12" y="2565777"/>
            <a:ext cx="4549254" cy="341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66" y="477667"/>
            <a:ext cx="3377824" cy="4503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2" y="1337480"/>
            <a:ext cx="3991970" cy="532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22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3349" y="3569355"/>
            <a:ext cx="92213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Каждый вновь поступивший ребенок находится в центре внимании. Стараюсь спокойно, ласково и подробно объяснить ребенку все происходящее, готовлю его к каждому режимному процессу, так как непонятное и неизвестное пугает.</a:t>
            </a:r>
          </a:p>
          <a:p>
            <a:pPr indent="180340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пребывания увеличивается постепенно в зависимости от привыкания ребенка. </a:t>
            </a:r>
          </a:p>
          <a:p>
            <a:pPr indent="18034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эффективным, а иногда и единственным методом коррекционной работы с детьми раннего возраста является игровая терапия, проводимая как в индивидуальной, так и в групповой форме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 адаптация детей проходила неплохо.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65" y="157415"/>
            <a:ext cx="2558955" cy="341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9" y="166952"/>
            <a:ext cx="2677016" cy="3402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15821"/>
          <a:stretch/>
        </p:blipFill>
        <p:spPr>
          <a:xfrm>
            <a:off x="7833814" y="166173"/>
            <a:ext cx="4010673" cy="339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2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810</Words>
  <Application>Microsoft Office PowerPoint</Application>
  <PresentationFormat>Широкоэкранный</PresentationFormat>
  <Paragraphs>48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Презентация</vt:lpstr>
      <vt:lpstr>  Проект «Адаптация детей раннего возраста к условиям ДОУ»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12</cp:revision>
  <dcterms:created xsi:type="dcterms:W3CDTF">2019-07-15T08:09:09Z</dcterms:created>
  <dcterms:modified xsi:type="dcterms:W3CDTF">2019-11-24T08:30:41Z</dcterms:modified>
</cp:coreProperties>
</file>