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  <p:sldId id="259" r:id="rId5"/>
    <p:sldId id="264" r:id="rId6"/>
    <p:sldId id="260" r:id="rId7"/>
    <p:sldId id="261" r:id="rId8"/>
    <p:sldId id="262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озакова Е.М\Картинки\шаблоны для презентаций\img16.jpg"/>
          <p:cNvPicPr>
            <a:picLocks noChangeAspect="1" noChangeArrowheads="1"/>
          </p:cNvPicPr>
          <p:nvPr/>
        </p:nvPicPr>
        <p:blipFill>
          <a:blip r:embed="rId1"/>
          <a:srcRect b="538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00024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РАЗВИТИЯ ПОЗНАВАТЕЛЬНОЙ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 ДОШКОЛЬНИКОВ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595745" y="5501005"/>
            <a:ext cx="1628775" cy="68580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Подготовила: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Федотова.Е.В.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03644" y="693083"/>
            <a:ext cx="70104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Кемеровская область - Кузбасс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Юргинский городской округ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Управление образованием Администрации г. Юрги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Муниципальное бюджетное дошкольное образовательное учреждение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«Детский сад   №21 «Аленький цветочек» г. Юрги»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озакова Е.М\Картинки\шаблоны для презентаций\img16.jpg"/>
          <p:cNvPicPr>
            <a:picLocks noChangeAspect="1" noChangeArrowheads="1"/>
          </p:cNvPicPr>
          <p:nvPr/>
        </p:nvPicPr>
        <p:blipFill>
          <a:blip r:embed="rId1"/>
          <a:srcRect b="5382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58052" cy="2543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http://900igr.net/up/datas/183611/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875092"/>
            <a:ext cx="6357980" cy="476848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озакова Е.М\Картинки\шаблоны для презентаций\img16.jpg"/>
          <p:cNvPicPr>
            <a:picLocks noChangeAspect="1" noChangeArrowheads="1"/>
          </p:cNvPicPr>
          <p:nvPr/>
        </p:nvPicPr>
        <p:blipFill>
          <a:blip r:embed="rId1"/>
          <a:srcRect b="538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58052" cy="2543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900igr.net/up/datas/107264/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67934"/>
            <a:ext cx="6786578" cy="5089934"/>
          </a:xfrm>
          <a:prstGeom prst="round1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озакова Е.М\Картинки\шаблоны для презентаций\img16.jpg"/>
          <p:cNvPicPr>
            <a:picLocks noChangeAspect="1" noChangeArrowheads="1"/>
          </p:cNvPicPr>
          <p:nvPr/>
        </p:nvPicPr>
        <p:blipFill>
          <a:blip r:embed="rId1"/>
          <a:srcRect b="53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РАЗВИТИЯ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ПРОЦЕССОВ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2143116"/>
            <a:ext cx="421484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ОСОБЕННОСТИ РЕБЕНКА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328612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Тип нервной деятельности, темперамент – уравновешенный, быстровозбудимый (холерик), активный (сангвиник), инертный, спокойный (флегматик).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4572008"/>
            <a:ext cx="32960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Физическое состояние, здоровье.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5143512"/>
            <a:ext cx="2442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Склонности, интересы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озакова Е.М\Картинки\шаблоны для презентаций\img16.jpg"/>
          <p:cNvPicPr>
            <a:picLocks noChangeAspect="1" noChangeArrowheads="1"/>
          </p:cNvPicPr>
          <p:nvPr/>
        </p:nvPicPr>
        <p:blipFill>
          <a:blip r:embed="rId1"/>
          <a:srcRect b="538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s://ds04.infourok.ru/uploads/ex/0599/0019f638-c0abb0bb/640/img2.jpg"/>
          <p:cNvPicPr>
            <a:picLocks noChangeAspect="1" noChangeArrowheads="1"/>
          </p:cNvPicPr>
          <p:nvPr/>
        </p:nvPicPr>
        <p:blipFill>
          <a:blip r:embed="rId2"/>
          <a:srcRect l="7031" t="2790" r="2734" b="34375"/>
          <a:stretch>
            <a:fillRect/>
          </a:stretch>
        </p:blipFill>
        <p:spPr bwMode="auto">
          <a:xfrm>
            <a:off x="467332" y="748485"/>
            <a:ext cx="8215370" cy="57523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483" name="Picture 3" descr="D:\Козакова Е.М\Картинки\картинки разные\03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1610856" cy="1643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озакова Е.М\Картинки\шаблоны для презентаций\img16.jpg"/>
          <p:cNvPicPr>
            <a:picLocks noChangeAspect="1" noChangeArrowheads="1"/>
          </p:cNvPicPr>
          <p:nvPr/>
        </p:nvPicPr>
        <p:blipFill>
          <a:blip r:embed="rId1"/>
          <a:srcRect b="53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КОГНИТИВНЫЙ МЕТОД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00010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(Через сенсорное познание, решение познавательных задач, 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умения).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https://st.depositphotos.com/2923095/4969/v/950/depositphotos_49698235-stock-illustration-creative-brain-id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857364"/>
            <a:ext cx="1857388" cy="184469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Подзаголовок 2"/>
          <p:cNvSpPr txBox="1"/>
          <p:nvPr/>
        </p:nvSpPr>
        <p:spPr>
          <a:xfrm>
            <a:off x="3857620" y="4000504"/>
            <a:ext cx="250033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СИНТЕЗ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СРАВНЕНИЕ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/>
          <p:nvPr/>
        </p:nvSpPr>
        <p:spPr>
          <a:xfrm>
            <a:off x="1142976" y="2143116"/>
            <a:ext cx="335758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ЛЕВОЕ ПОЛУШАРИЕ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/>
          <p:nvPr/>
        </p:nvSpPr>
        <p:spPr>
          <a:xfrm>
            <a:off x="5715008" y="2143116"/>
            <a:ext cx="321471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ПРАВОЕ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ПОЛУШАРИЕ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озакова Е.М\Картинки\шаблоны для презентаций\img16.jpg"/>
          <p:cNvPicPr>
            <a:picLocks noChangeAspect="1" noChangeArrowheads="1"/>
          </p:cNvPicPr>
          <p:nvPr/>
        </p:nvPicPr>
        <p:blipFill>
          <a:blip r:embed="rId1"/>
          <a:srcRect b="538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7"/>
            <a:ext cx="7772400" cy="10001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 МЕТОД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142984"/>
            <a:ext cx="6929486" cy="175260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(сюжетно-ролевая, дидактическая, подвижная).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и исследовательская деятельность.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http://tamaris20072007.ucoz.net/image/shakhmaty.jpg"/>
          <p:cNvPicPr>
            <a:picLocks noChangeAspect="1" noChangeArrowheads="1"/>
          </p:cNvPicPr>
          <p:nvPr/>
        </p:nvPicPr>
        <p:blipFill>
          <a:blip r:embed="rId2" cstate="print"/>
          <a:srcRect l="9748" t="130853" r="-9748" b="-130853"/>
          <a:stretch>
            <a:fillRect/>
          </a:stretch>
        </p:blipFill>
        <p:spPr bwMode="auto">
          <a:xfrm>
            <a:off x="2123741" y="4509445"/>
            <a:ext cx="2214584" cy="175782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Изображение 6" descr="IMG_20240821_1033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95" y="2493010"/>
            <a:ext cx="2021840" cy="1444625"/>
          </a:xfrm>
          <a:prstGeom prst="rect">
            <a:avLst/>
          </a:prstGeom>
        </p:spPr>
      </p:pic>
      <p:pic>
        <p:nvPicPr>
          <p:cNvPr id="8" name="Изображение 7" descr="IMG_20240911_1014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935" y="2564765"/>
            <a:ext cx="2026285" cy="1703070"/>
          </a:xfrm>
          <a:prstGeom prst="rect">
            <a:avLst/>
          </a:prstGeom>
        </p:spPr>
      </p:pic>
      <p:pic>
        <p:nvPicPr>
          <p:cNvPr id="9" name="Изображение 8" descr="IMG_20241111_1545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7700" y="2493010"/>
            <a:ext cx="2413635" cy="1774825"/>
          </a:xfrm>
          <a:prstGeom prst="rect">
            <a:avLst/>
          </a:prstGeom>
        </p:spPr>
      </p:pic>
      <p:pic>
        <p:nvPicPr>
          <p:cNvPr id="10" name="Изображение 9" descr="IMG_20241122_0904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7775" y="4716145"/>
            <a:ext cx="2385695" cy="1664970"/>
          </a:xfrm>
          <a:prstGeom prst="rect">
            <a:avLst/>
          </a:prstGeom>
        </p:spPr>
      </p:pic>
      <p:pic>
        <p:nvPicPr>
          <p:cNvPr id="11" name="Изображение 10" descr="IMG_20241202_214256_4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540" y="4437380"/>
            <a:ext cx="2421890" cy="19043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озакова Е.М\Картинки\шаблоны для презентаций\img16.jpg"/>
          <p:cNvPicPr>
            <a:picLocks noChangeAspect="1" noChangeArrowheads="1"/>
          </p:cNvPicPr>
          <p:nvPr/>
        </p:nvPicPr>
        <p:blipFill>
          <a:blip r:embed="rId1"/>
          <a:srcRect b="538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ЭМОЦИОНАЛЬНО-ЧУВСТВЕННЫЙ МЕТОД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357298"/>
            <a:ext cx="6400800" cy="2571768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эмоциональной отзывчивости средствами музыки, художественной литературы, изобразительного искусства, природы.</a:t>
            </a:r>
            <a:endParaRPr lang="ru-RU" sz="1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/>
            <a:endParaRPr lang="ru-RU" sz="1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/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ситуации успеха для ребенка.</a:t>
            </a:r>
            <a:endParaRPr lang="ru-RU" sz="1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Изображение 5"/>
          <p:cNvPicPr/>
          <p:nvPr/>
        </p:nvPicPr>
        <p:blipFill>
          <a:blip r:embed="rId2"/>
          <a:stretch>
            <a:fillRect/>
          </a:stretch>
        </p:blipFill>
        <p:spPr>
          <a:xfrm>
            <a:off x="1783715" y="3143885"/>
            <a:ext cx="4128135" cy="30118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озакова Е.М\Картинки\шаблоны для презентаций\img16.jpg"/>
          <p:cNvPicPr>
            <a:picLocks noChangeAspect="1" noChangeArrowheads="1"/>
          </p:cNvPicPr>
          <p:nvPr/>
        </p:nvPicPr>
        <p:blipFill>
          <a:blip r:embed="rId1"/>
          <a:srcRect b="538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571612"/>
            <a:ext cx="6672282" cy="1470025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«СТОИТ ЛИШЬ ВЕРИТЬ В ЧЕЛОВЕКА БОЛЬШЕ, ЧЕМ ЭТО ОБЫКНОВЕННО БЫВАЕТ, ЧТОБЫ ВЫЗВАТЬ НАРУЖУ ВСЕ ЕГО ЛУЧШИЕ СТОРОНЫ»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С. СМАЙЛС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Smiles Samuel black wh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071810"/>
            <a:ext cx="1976774" cy="32861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Заголовок 1"/>
          <p:cNvSpPr txBox="1"/>
          <p:nvPr/>
        </p:nvSpPr>
        <p:spPr>
          <a:xfrm>
            <a:off x="4214810" y="4929198"/>
            <a:ext cx="360044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Шотландский писатель, реформатор, автор книг философско-нравственного характера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1316</Words>
  <Application>WPS Presentation</Application>
  <PresentationFormat>Экран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Тема Office</vt:lpstr>
      <vt:lpstr>МЕТОДЫ И ПРИЕМЫ РАЗВИТИЯ ПОЗНАВАТЕЛЬНОЙ СФЕРЫ ДОШКОЛЬНИКОВ</vt:lpstr>
      <vt:lpstr>PowerPoint 演示文稿</vt:lpstr>
      <vt:lpstr>PowerPoint 演示文稿</vt:lpstr>
      <vt:lpstr>ОСОБЕННОСТИ РАЗВИТИЯ  ПОЗНАВАТЕЛЬНЫХ ПРОЦЕССОВ</vt:lpstr>
      <vt:lpstr>PowerPoint 演示文稿</vt:lpstr>
      <vt:lpstr>КОГНИТИВНЫЙ МЕТОД</vt:lpstr>
      <vt:lpstr>ДЕЯТЕЛЬНОСТНЫЙ МЕТОД</vt:lpstr>
      <vt:lpstr>ЭМОЦИОНАЛЬНО-ЧУВСТВЕННЫЙ МЕТОД</vt:lpstr>
      <vt:lpstr>«СТОИТ ЛИШЬ ВЕРИТЬ В ЧЕЛОВЕКА БОЛЬШЕ, ЧЕМ ЭТО ОБЫКНОВЕННО БЫВАЕТ, ЧТОБЫ ВЫЗВАТЬ НАРУЖУ ВСЕ ЕГО ЛУЧШИЕ СТОРОНЫ»                                                      С. СМАЙЛС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 ПРИЕМЫ РАЗВИТИЯ ПОЗНАВАТЕЛЬНОЙ СФЕРЫ</dc:title>
  <dc:creator>ЦРР1</dc:creator>
  <cp:lastModifiedBy>user</cp:lastModifiedBy>
  <cp:revision>23</cp:revision>
  <dcterms:created xsi:type="dcterms:W3CDTF">2018-10-30T14:00:00Z</dcterms:created>
  <dcterms:modified xsi:type="dcterms:W3CDTF">2024-12-03T03:18:13Z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115370821B90492BB6CD2F771CD253BA_12</vt:lpwstr>
  </property>
  <property fmtid="{D5CDD505-2E9C-101B-9397-08002B2CF9AE}" pid="3" name="KSOProductBuildVer">
    <vt:lpwstr>1049-12.2.0.18607</vt:lpwstr>
  </property>
</Properties>
</file>