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61" r:id="rId3"/>
    <p:sldId id="262" r:id="rId4"/>
    <p:sldId id="296" r:id="rId5"/>
    <p:sldId id="264" r:id="rId6"/>
    <p:sldId id="299" r:id="rId7"/>
    <p:sldId id="270" r:id="rId8"/>
    <p:sldId id="300" r:id="rId9"/>
    <p:sldId id="271" r:id="rId10"/>
    <p:sldId id="297" r:id="rId11"/>
    <p:sldId id="276" r:id="rId12"/>
    <p:sldId id="298" r:id="rId13"/>
    <p:sldId id="277" r:id="rId14"/>
    <p:sldId id="278" r:id="rId15"/>
    <p:sldId id="286" r:id="rId16"/>
    <p:sldId id="287" r:id="rId17"/>
    <p:sldId id="288" r:id="rId18"/>
    <p:sldId id="290" r:id="rId19"/>
    <p:sldId id="291" r:id="rId20"/>
    <p:sldId id="292" r:id="rId21"/>
    <p:sldId id="294" r:id="rId22"/>
    <p:sldId id="295" r:id="rId2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CC33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5" autoAdjust="0"/>
    <p:restoredTop sz="94660"/>
  </p:normalViewPr>
  <p:slideViewPr>
    <p:cSldViewPr>
      <p:cViewPr varScale="1">
        <p:scale>
          <a:sx n="70" d="100"/>
          <a:sy n="70" d="100"/>
        </p:scale>
        <p:origin x="14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1A50DDF-2140-4E05-9667-5914A9C9BF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6373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E17AAD-8AF2-4958-92F4-551587AA6DA6}" type="slidenum">
              <a:rPr lang="ru-RU" altLang="ru-RU" smtClean="0"/>
              <a:pPr>
                <a:spcBef>
                  <a:spcPct val="0"/>
                </a:spcBef>
              </a:pPr>
              <a:t>11</a:t>
            </a:fld>
            <a:endParaRPr lang="ru-RU" altLang="ru-RU" smtClean="0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9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2A0EA-CC3A-428E-AB97-B020C92655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407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DBF1C-FC4C-4DD3-BBA2-82B880B85E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86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49009-77C1-4B20-8285-C45D930186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1899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0E269-51C3-4080-A34E-EFBD06F5A8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5993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88BD8-07BD-4BD4-A7C2-41CFAE6095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509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532A8-8950-42DD-8EF6-62130475DC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1689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7BBE9-7FC3-49AA-AD75-4DC927FBD8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896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AA82E-8E3A-48AE-AC50-547EADD6A2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260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BE31B-0CD5-4571-8C0D-139823576F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173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0C718-56E4-4882-8FAF-9D95BB13DC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911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E6EDD-BC80-4E6A-8662-26C9A2B004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709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FCEC6-6EEE-48B7-A019-1A849DAC68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796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790E1-8343-400E-B150-AF73011FB0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7154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98A27-16D7-464B-A097-F5D386662D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85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2A3CF-6164-43DF-8540-1F53F0B467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71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CC"/>
            </a:gs>
            <a:gs pos="100000">
              <a:srgbClr val="33CC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ED20A5B-F6F8-4DBD-A037-D3CD22CF33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audio" Target="../media/audio15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b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среднего дошкольного возраста</a:t>
            </a:r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«ТРАНСПОРТ»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3550" y="9620250"/>
            <a:ext cx="2660650" cy="58261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685800" y="981075"/>
            <a:ext cx="7415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общеобразовательное учреждение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образования «Открытие» (МОУ ЦО «Открытие»)</a:t>
            </a:r>
          </a:p>
        </p:txBody>
      </p:sp>
      <p:pic>
        <p:nvPicPr>
          <p:cNvPr id="3077" name="Picture 8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600450"/>
            <a:ext cx="360045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2"/>
          <p:cNvSpPr txBox="1">
            <a:spLocks noChangeArrowheads="1"/>
          </p:cNvSpPr>
          <p:nvPr/>
        </p:nvSpPr>
        <p:spPr bwMode="auto">
          <a:xfrm>
            <a:off x="5508625" y="5732463"/>
            <a:ext cx="31670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 воспитатель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Китаева И. А.</a:t>
            </a:r>
          </a:p>
        </p:txBody>
      </p:sp>
      <p:sp>
        <p:nvSpPr>
          <p:cNvPr id="3079" name="TextBox 3"/>
          <p:cNvSpPr txBox="1">
            <a:spLocks noChangeArrowheads="1"/>
          </p:cNvSpPr>
          <p:nvPr/>
        </p:nvSpPr>
        <p:spPr bwMode="auto">
          <a:xfrm>
            <a:off x="3132138" y="6318250"/>
            <a:ext cx="309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г. Комсомольск – на – Амуре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2024 г.</a:t>
            </a:r>
          </a:p>
        </p:txBody>
      </p:sp>
    </p:spTree>
  </p:cSld>
  <p:clrMapOvr>
    <a:masterClrMapping/>
  </p:clrMapOvr>
  <p:transition advTm="11000">
    <p:sndAc>
      <p:stSnd>
        <p:snd r:embed="rId2" name="урок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133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Космический</a:t>
            </a:r>
            <a:br>
              <a:rPr lang="ru-RU" sz="6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транспорт</a:t>
            </a:r>
          </a:p>
        </p:txBody>
      </p:sp>
    </p:spTree>
  </p:cSld>
  <p:clrMapOvr>
    <a:masterClrMapping/>
  </p:clrMapOvr>
  <p:transition advTm="3000">
    <p:sndAc>
      <p:stSnd>
        <p:snd r:embed="rId2" name="космич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-541338" y="404813"/>
            <a:ext cx="5545138" cy="1484312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Ракета Шатл</a:t>
            </a: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10222" r="9000" b="19521"/>
          <a:stretch>
            <a:fillRect/>
          </a:stretch>
        </p:blipFill>
        <p:spPr bwMode="auto">
          <a:xfrm>
            <a:off x="4679950" y="0"/>
            <a:ext cx="4464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6463"/>
            <a:ext cx="4643438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6000">
    <p:sndAc>
      <p:stSnd>
        <p:snd r:embed="rId3" name="ракет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44675"/>
            <a:ext cx="8229600" cy="2087563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Водный </a:t>
            </a:r>
            <a:br>
              <a:rPr lang="ru-RU" sz="7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7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транспорт</a:t>
            </a:r>
          </a:p>
        </p:txBody>
      </p:sp>
    </p:spTree>
  </p:cSld>
  <p:clrMapOvr>
    <a:masterClrMapping/>
  </p:clrMapOvr>
  <p:transition advTm="3000">
    <p:sndAc>
      <p:stSnd>
        <p:snd r:embed="rId2" name="водн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956550" y="0"/>
            <a:ext cx="900113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6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корабль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>
            <a:fillRect/>
          </a:stretch>
        </p:blipFill>
        <p:spPr bwMode="auto">
          <a:xfrm>
            <a:off x="0" y="981075"/>
            <a:ext cx="8027988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000">
    <p:sndAc>
      <p:stSnd>
        <p:snd r:embed="rId2" name="кораб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316913" y="1125538"/>
            <a:ext cx="5397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6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катер</a:t>
            </a:r>
          </a:p>
        </p:txBody>
      </p:sp>
      <p:pic>
        <p:nvPicPr>
          <p:cNvPr id="17411" name="Picture 3" descr="катер"/>
          <p:cNvPicPr>
            <a:picLocks noChangeAspect="1" noChangeArrowheads="1"/>
          </p:cNvPicPr>
          <p:nvPr/>
        </p:nvPicPr>
        <p:blipFill>
          <a:blip r:embed="rId3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79"/>
          <a:stretch>
            <a:fillRect/>
          </a:stretch>
        </p:blipFill>
        <p:spPr bwMode="auto">
          <a:xfrm>
            <a:off x="250825" y="836613"/>
            <a:ext cx="7850188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000">
    <p:sndAc>
      <p:stSnd>
        <p:snd r:embed="rId2" name="катер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лодка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989138"/>
            <a:ext cx="8172450" cy="4233862"/>
          </a:xfrm>
          <a:noFill/>
        </p:spPr>
      </p:pic>
      <p:pic>
        <p:nvPicPr>
          <p:cNvPr id="34821" name="лодк282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>
    <p:sndAc>
      <p:stSnd>
        <p:snd r:embed="rId4" name="лодка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3" fill="hold"/>
                                        <p:tgtEl>
                                          <p:spTgt spid="348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57338"/>
            <a:ext cx="8229600" cy="3671887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Специальный транспорт</a:t>
            </a:r>
          </a:p>
        </p:txBody>
      </p:sp>
    </p:spTree>
  </p:cSld>
  <p:clrMapOvr>
    <a:masterClrMapping/>
  </p:clrMapOvr>
  <p:transition advTm="3000">
    <p:sndAc>
      <p:stSnd>
        <p:snd r:embed="rId2" name="спец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Пожарная машина</a:t>
            </a:r>
          </a:p>
        </p:txBody>
      </p:sp>
      <p:pic>
        <p:nvPicPr>
          <p:cNvPr id="20483" name="Picture 4" descr="пожарная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844675"/>
            <a:ext cx="8420100" cy="4557713"/>
          </a:xfrm>
          <a:noFill/>
        </p:spPr>
      </p:pic>
    </p:spTree>
  </p:cSld>
  <p:clrMapOvr>
    <a:masterClrMapping/>
  </p:clrMapOvr>
  <p:transition advTm="6000">
    <p:sndAc>
      <p:stSnd>
        <p:snd r:embed="rId2" name="0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Скорая помощь</a:t>
            </a:r>
          </a:p>
        </p:txBody>
      </p:sp>
      <p:pic>
        <p:nvPicPr>
          <p:cNvPr id="21507" name="Picture 4" descr="ambulance 3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0575" y="1989138"/>
            <a:ext cx="8353425" cy="4252912"/>
          </a:xfrm>
          <a:noFill/>
        </p:spPr>
      </p:pic>
    </p:spTree>
  </p:cSld>
  <p:clrMapOvr>
    <a:masterClrMapping/>
  </p:clrMapOvr>
  <p:transition advTm="6000">
    <p:sndAc>
      <p:stSnd>
        <p:snd r:embed="rId2" name="03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экскаватор</a:t>
            </a:r>
          </a:p>
        </p:txBody>
      </p:sp>
      <p:pic>
        <p:nvPicPr>
          <p:cNvPr id="22531" name="Picture 4" descr="экскават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268413"/>
            <a:ext cx="8351837" cy="5327650"/>
          </a:xfrm>
          <a:noFill/>
        </p:spPr>
      </p:pic>
    </p:spTree>
  </p:cSld>
  <p:clrMapOvr>
    <a:masterClrMapping/>
  </p:clrMapOvr>
  <p:transition advTm="6000">
    <p:sndAc>
      <p:stSnd>
        <p:snd r:embed="rId2" name="экс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28775"/>
            <a:ext cx="8820150" cy="3600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7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Наземный</a:t>
            </a:r>
            <a:br>
              <a:rPr lang="ru-RU" sz="7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6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54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Tm="4000">
    <p:sndAc>
      <p:stSnd>
        <p:snd r:embed="rId2" name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бульдозер</a:t>
            </a:r>
          </a:p>
        </p:txBody>
      </p:sp>
      <p:pic>
        <p:nvPicPr>
          <p:cNvPr id="23555" name="Picture 4" descr="бульдозер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600200"/>
            <a:ext cx="8207375" cy="5033963"/>
          </a:xfrm>
          <a:noFill/>
        </p:spPr>
      </p:pic>
    </p:spTree>
  </p:cSld>
  <p:clrMapOvr>
    <a:masterClrMapping/>
  </p:clrMapOvr>
  <p:transition advTm="6000">
    <p:sndAc>
      <p:stSnd>
        <p:snd r:embed="rId2" name="буль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самосвал</a:t>
            </a:r>
          </a:p>
        </p:txBody>
      </p:sp>
      <p:pic>
        <p:nvPicPr>
          <p:cNvPr id="24579" name="Picture 4" descr="самосвал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96975"/>
            <a:ext cx="9144000" cy="5661025"/>
          </a:xfrm>
          <a:noFill/>
        </p:spPr>
      </p:pic>
    </p:spTree>
  </p:cSld>
  <p:clrMapOvr>
    <a:masterClrMapping/>
  </p:clrMapOvr>
  <p:transition advTm="6000">
    <p:sndAc>
      <p:stSnd>
        <p:snd r:embed="rId2" name="самосв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бетономешалка</a:t>
            </a:r>
          </a:p>
        </p:txBody>
      </p:sp>
      <p:pic>
        <p:nvPicPr>
          <p:cNvPr id="25603" name="Picture 4" descr="бетономешалка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84350"/>
            <a:ext cx="9144000" cy="5073650"/>
          </a:xfrm>
          <a:noFill/>
        </p:spPr>
      </p:pic>
    </p:spTree>
  </p:cSld>
  <p:clrMapOvr>
    <a:masterClrMapping/>
  </p:clrMapOvr>
  <p:transition advTm="5000">
    <p:sndAc>
      <p:stSnd>
        <p:snd r:embed="rId2" name="бетоном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Легковой автомобиль</a:t>
            </a:r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1258888" y="1628775"/>
            <a:ext cx="655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5124" name="Picture 8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" r="10994" b="7652"/>
          <a:stretch>
            <a:fillRect/>
          </a:stretch>
        </p:blipFill>
        <p:spPr bwMode="auto">
          <a:xfrm>
            <a:off x="1979613" y="1427163"/>
            <a:ext cx="467995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6000">
    <p:sndAc>
      <p:stSnd>
        <p:snd r:embed="rId2" name="2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Грузовой автомобиль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557338"/>
            <a:ext cx="8631238" cy="4684712"/>
          </a:xfrm>
          <a:noFill/>
        </p:spPr>
      </p:pic>
    </p:spTree>
  </p:cSld>
  <p:clrMapOvr>
    <a:masterClrMapping/>
  </p:clrMapOvr>
  <p:transition spd="med" advTm="6000">
    <p:sndAc>
      <p:stSnd>
        <p:snd r:embed="rId2" name="З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620713"/>
            <a:ext cx="7561262" cy="1800225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b="1" smtClean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автобус</a:t>
            </a:r>
          </a:p>
        </p:txBody>
      </p:sp>
      <p:grpSp>
        <p:nvGrpSpPr>
          <p:cNvPr id="7171" name="Group 5"/>
          <p:cNvGrpSpPr>
            <a:grpSpLocks/>
          </p:cNvGrpSpPr>
          <p:nvPr/>
        </p:nvGrpSpPr>
        <p:grpSpPr bwMode="auto">
          <a:xfrm>
            <a:off x="250825" y="2708275"/>
            <a:ext cx="8497888" cy="3240088"/>
            <a:chOff x="432" y="2160"/>
            <a:chExt cx="4962" cy="1395"/>
          </a:xfrm>
        </p:grpSpPr>
        <p:sp>
          <p:nvSpPr>
            <p:cNvPr id="7172" name="Freeform 6"/>
            <p:cNvSpPr>
              <a:spLocks/>
            </p:cNvSpPr>
            <p:nvPr/>
          </p:nvSpPr>
          <p:spPr bwMode="auto">
            <a:xfrm>
              <a:off x="3979" y="2975"/>
              <a:ext cx="636" cy="385"/>
            </a:xfrm>
            <a:custGeom>
              <a:avLst/>
              <a:gdLst>
                <a:gd name="T0" fmla="*/ 636 w 636"/>
                <a:gd name="T1" fmla="*/ 385 h 385"/>
                <a:gd name="T2" fmla="*/ 636 w 636"/>
                <a:gd name="T3" fmla="*/ 313 h 385"/>
                <a:gd name="T4" fmla="*/ 630 w 636"/>
                <a:gd name="T5" fmla="*/ 248 h 385"/>
                <a:gd name="T6" fmla="*/ 611 w 636"/>
                <a:gd name="T7" fmla="*/ 190 h 385"/>
                <a:gd name="T8" fmla="*/ 580 w 636"/>
                <a:gd name="T9" fmla="*/ 136 h 385"/>
                <a:gd name="T10" fmla="*/ 541 w 636"/>
                <a:gd name="T11" fmla="*/ 91 h 385"/>
                <a:gd name="T12" fmla="*/ 493 w 636"/>
                <a:gd name="T13" fmla="*/ 54 h 385"/>
                <a:gd name="T14" fmla="*/ 439 w 636"/>
                <a:gd name="T15" fmla="*/ 24 h 385"/>
                <a:gd name="T16" fmla="*/ 379 w 636"/>
                <a:gd name="T17" fmla="*/ 6 h 385"/>
                <a:gd name="T18" fmla="*/ 315 w 636"/>
                <a:gd name="T19" fmla="*/ 0 h 385"/>
                <a:gd name="T20" fmla="*/ 251 w 636"/>
                <a:gd name="T21" fmla="*/ 6 h 385"/>
                <a:gd name="T22" fmla="*/ 193 w 636"/>
                <a:gd name="T23" fmla="*/ 24 h 385"/>
                <a:gd name="T24" fmla="*/ 139 w 636"/>
                <a:gd name="T25" fmla="*/ 54 h 385"/>
                <a:gd name="T26" fmla="*/ 93 w 636"/>
                <a:gd name="T27" fmla="*/ 91 h 385"/>
                <a:gd name="T28" fmla="*/ 54 w 636"/>
                <a:gd name="T29" fmla="*/ 136 h 385"/>
                <a:gd name="T30" fmla="*/ 25 w 636"/>
                <a:gd name="T31" fmla="*/ 190 h 385"/>
                <a:gd name="T32" fmla="*/ 6 w 636"/>
                <a:gd name="T33" fmla="*/ 248 h 385"/>
                <a:gd name="T34" fmla="*/ 0 w 636"/>
                <a:gd name="T35" fmla="*/ 313 h 385"/>
                <a:gd name="T36" fmla="*/ 0 w 636"/>
                <a:gd name="T37" fmla="*/ 333 h 385"/>
                <a:gd name="T38" fmla="*/ 0 w 636"/>
                <a:gd name="T39" fmla="*/ 358 h 385"/>
                <a:gd name="T40" fmla="*/ 0 w 636"/>
                <a:gd name="T41" fmla="*/ 377 h 385"/>
                <a:gd name="T42" fmla="*/ 0 w 636"/>
                <a:gd name="T43" fmla="*/ 385 h 385"/>
                <a:gd name="T44" fmla="*/ 636 w 636"/>
                <a:gd name="T45" fmla="*/ 385 h 3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6"/>
                <a:gd name="T70" fmla="*/ 0 h 385"/>
                <a:gd name="T71" fmla="*/ 636 w 636"/>
                <a:gd name="T72" fmla="*/ 385 h 3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6" h="385">
                  <a:moveTo>
                    <a:pt x="636" y="385"/>
                  </a:moveTo>
                  <a:lnTo>
                    <a:pt x="636" y="313"/>
                  </a:lnTo>
                  <a:lnTo>
                    <a:pt x="630" y="248"/>
                  </a:lnTo>
                  <a:lnTo>
                    <a:pt x="611" y="190"/>
                  </a:lnTo>
                  <a:lnTo>
                    <a:pt x="580" y="136"/>
                  </a:lnTo>
                  <a:lnTo>
                    <a:pt x="541" y="91"/>
                  </a:lnTo>
                  <a:lnTo>
                    <a:pt x="493" y="54"/>
                  </a:lnTo>
                  <a:lnTo>
                    <a:pt x="439" y="24"/>
                  </a:lnTo>
                  <a:lnTo>
                    <a:pt x="379" y="6"/>
                  </a:lnTo>
                  <a:lnTo>
                    <a:pt x="315" y="0"/>
                  </a:lnTo>
                  <a:lnTo>
                    <a:pt x="251" y="6"/>
                  </a:lnTo>
                  <a:lnTo>
                    <a:pt x="193" y="24"/>
                  </a:lnTo>
                  <a:lnTo>
                    <a:pt x="139" y="54"/>
                  </a:lnTo>
                  <a:lnTo>
                    <a:pt x="93" y="91"/>
                  </a:lnTo>
                  <a:lnTo>
                    <a:pt x="54" y="136"/>
                  </a:lnTo>
                  <a:lnTo>
                    <a:pt x="25" y="190"/>
                  </a:lnTo>
                  <a:lnTo>
                    <a:pt x="6" y="248"/>
                  </a:lnTo>
                  <a:lnTo>
                    <a:pt x="0" y="313"/>
                  </a:lnTo>
                  <a:lnTo>
                    <a:pt x="0" y="333"/>
                  </a:lnTo>
                  <a:lnTo>
                    <a:pt x="0" y="358"/>
                  </a:lnTo>
                  <a:lnTo>
                    <a:pt x="0" y="377"/>
                  </a:lnTo>
                  <a:lnTo>
                    <a:pt x="0" y="385"/>
                  </a:lnTo>
                  <a:lnTo>
                    <a:pt x="636" y="3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3" name="Freeform 7"/>
            <p:cNvSpPr>
              <a:spLocks/>
            </p:cNvSpPr>
            <p:nvPr/>
          </p:nvSpPr>
          <p:spPr bwMode="auto">
            <a:xfrm>
              <a:off x="1304" y="2975"/>
              <a:ext cx="632" cy="389"/>
            </a:xfrm>
            <a:custGeom>
              <a:avLst/>
              <a:gdLst>
                <a:gd name="T0" fmla="*/ 632 w 632"/>
                <a:gd name="T1" fmla="*/ 387 h 389"/>
                <a:gd name="T2" fmla="*/ 632 w 632"/>
                <a:gd name="T3" fmla="*/ 385 h 389"/>
                <a:gd name="T4" fmla="*/ 632 w 632"/>
                <a:gd name="T5" fmla="*/ 377 h 389"/>
                <a:gd name="T6" fmla="*/ 632 w 632"/>
                <a:gd name="T7" fmla="*/ 354 h 389"/>
                <a:gd name="T8" fmla="*/ 630 w 632"/>
                <a:gd name="T9" fmla="*/ 313 h 389"/>
                <a:gd name="T10" fmla="*/ 622 w 632"/>
                <a:gd name="T11" fmla="*/ 248 h 389"/>
                <a:gd name="T12" fmla="*/ 601 w 632"/>
                <a:gd name="T13" fmla="*/ 190 h 389"/>
                <a:gd name="T14" fmla="*/ 572 w 632"/>
                <a:gd name="T15" fmla="*/ 136 h 389"/>
                <a:gd name="T16" fmla="*/ 535 w 632"/>
                <a:gd name="T17" fmla="*/ 91 h 389"/>
                <a:gd name="T18" fmla="*/ 489 w 632"/>
                <a:gd name="T19" fmla="*/ 54 h 389"/>
                <a:gd name="T20" fmla="*/ 437 w 632"/>
                <a:gd name="T21" fmla="*/ 24 h 389"/>
                <a:gd name="T22" fmla="*/ 377 w 632"/>
                <a:gd name="T23" fmla="*/ 6 h 389"/>
                <a:gd name="T24" fmla="*/ 315 w 632"/>
                <a:gd name="T25" fmla="*/ 0 h 389"/>
                <a:gd name="T26" fmla="*/ 251 w 632"/>
                <a:gd name="T27" fmla="*/ 6 h 389"/>
                <a:gd name="T28" fmla="*/ 193 w 632"/>
                <a:gd name="T29" fmla="*/ 24 h 389"/>
                <a:gd name="T30" fmla="*/ 139 w 632"/>
                <a:gd name="T31" fmla="*/ 54 h 389"/>
                <a:gd name="T32" fmla="*/ 93 w 632"/>
                <a:gd name="T33" fmla="*/ 91 h 389"/>
                <a:gd name="T34" fmla="*/ 54 w 632"/>
                <a:gd name="T35" fmla="*/ 136 h 389"/>
                <a:gd name="T36" fmla="*/ 25 w 632"/>
                <a:gd name="T37" fmla="*/ 190 h 389"/>
                <a:gd name="T38" fmla="*/ 6 w 632"/>
                <a:gd name="T39" fmla="*/ 248 h 389"/>
                <a:gd name="T40" fmla="*/ 0 w 632"/>
                <a:gd name="T41" fmla="*/ 313 h 389"/>
                <a:gd name="T42" fmla="*/ 0 w 632"/>
                <a:gd name="T43" fmla="*/ 333 h 389"/>
                <a:gd name="T44" fmla="*/ 0 w 632"/>
                <a:gd name="T45" fmla="*/ 358 h 389"/>
                <a:gd name="T46" fmla="*/ 0 w 632"/>
                <a:gd name="T47" fmla="*/ 379 h 389"/>
                <a:gd name="T48" fmla="*/ 0 w 632"/>
                <a:gd name="T49" fmla="*/ 389 h 389"/>
                <a:gd name="T50" fmla="*/ 632 w 632"/>
                <a:gd name="T51" fmla="*/ 387 h 38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2"/>
                <a:gd name="T79" fmla="*/ 0 h 389"/>
                <a:gd name="T80" fmla="*/ 632 w 632"/>
                <a:gd name="T81" fmla="*/ 389 h 38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2" h="389">
                  <a:moveTo>
                    <a:pt x="632" y="387"/>
                  </a:moveTo>
                  <a:lnTo>
                    <a:pt x="632" y="385"/>
                  </a:lnTo>
                  <a:lnTo>
                    <a:pt x="632" y="377"/>
                  </a:lnTo>
                  <a:lnTo>
                    <a:pt x="632" y="354"/>
                  </a:lnTo>
                  <a:lnTo>
                    <a:pt x="630" y="313"/>
                  </a:lnTo>
                  <a:lnTo>
                    <a:pt x="622" y="248"/>
                  </a:lnTo>
                  <a:lnTo>
                    <a:pt x="601" y="190"/>
                  </a:lnTo>
                  <a:lnTo>
                    <a:pt x="572" y="136"/>
                  </a:lnTo>
                  <a:lnTo>
                    <a:pt x="535" y="91"/>
                  </a:lnTo>
                  <a:lnTo>
                    <a:pt x="489" y="54"/>
                  </a:lnTo>
                  <a:lnTo>
                    <a:pt x="437" y="24"/>
                  </a:lnTo>
                  <a:lnTo>
                    <a:pt x="377" y="6"/>
                  </a:lnTo>
                  <a:lnTo>
                    <a:pt x="315" y="0"/>
                  </a:lnTo>
                  <a:lnTo>
                    <a:pt x="251" y="6"/>
                  </a:lnTo>
                  <a:lnTo>
                    <a:pt x="193" y="24"/>
                  </a:lnTo>
                  <a:lnTo>
                    <a:pt x="139" y="54"/>
                  </a:lnTo>
                  <a:lnTo>
                    <a:pt x="93" y="91"/>
                  </a:lnTo>
                  <a:lnTo>
                    <a:pt x="54" y="136"/>
                  </a:lnTo>
                  <a:lnTo>
                    <a:pt x="25" y="190"/>
                  </a:lnTo>
                  <a:lnTo>
                    <a:pt x="6" y="248"/>
                  </a:lnTo>
                  <a:lnTo>
                    <a:pt x="0" y="313"/>
                  </a:lnTo>
                  <a:lnTo>
                    <a:pt x="0" y="333"/>
                  </a:lnTo>
                  <a:lnTo>
                    <a:pt x="0" y="358"/>
                  </a:lnTo>
                  <a:lnTo>
                    <a:pt x="0" y="379"/>
                  </a:lnTo>
                  <a:lnTo>
                    <a:pt x="0" y="389"/>
                  </a:lnTo>
                  <a:lnTo>
                    <a:pt x="632" y="3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4" name="Freeform 8"/>
            <p:cNvSpPr>
              <a:spLocks/>
            </p:cNvSpPr>
            <p:nvPr/>
          </p:nvSpPr>
          <p:spPr bwMode="auto">
            <a:xfrm>
              <a:off x="1352" y="3020"/>
              <a:ext cx="534" cy="535"/>
            </a:xfrm>
            <a:custGeom>
              <a:avLst/>
              <a:gdLst>
                <a:gd name="T0" fmla="*/ 267 w 534"/>
                <a:gd name="T1" fmla="*/ 535 h 535"/>
                <a:gd name="T2" fmla="*/ 321 w 534"/>
                <a:gd name="T3" fmla="*/ 529 h 535"/>
                <a:gd name="T4" fmla="*/ 371 w 534"/>
                <a:gd name="T5" fmla="*/ 514 h 535"/>
                <a:gd name="T6" fmla="*/ 416 w 534"/>
                <a:gd name="T7" fmla="*/ 489 h 535"/>
                <a:gd name="T8" fmla="*/ 456 w 534"/>
                <a:gd name="T9" fmla="*/ 456 h 535"/>
                <a:gd name="T10" fmla="*/ 489 w 534"/>
                <a:gd name="T11" fmla="*/ 417 h 535"/>
                <a:gd name="T12" fmla="*/ 514 w 534"/>
                <a:gd name="T13" fmla="*/ 373 h 535"/>
                <a:gd name="T14" fmla="*/ 528 w 534"/>
                <a:gd name="T15" fmla="*/ 322 h 535"/>
                <a:gd name="T16" fmla="*/ 534 w 534"/>
                <a:gd name="T17" fmla="*/ 268 h 535"/>
                <a:gd name="T18" fmla="*/ 528 w 534"/>
                <a:gd name="T19" fmla="*/ 214 h 535"/>
                <a:gd name="T20" fmla="*/ 514 w 534"/>
                <a:gd name="T21" fmla="*/ 164 h 535"/>
                <a:gd name="T22" fmla="*/ 489 w 534"/>
                <a:gd name="T23" fmla="*/ 118 h 535"/>
                <a:gd name="T24" fmla="*/ 456 w 534"/>
                <a:gd name="T25" fmla="*/ 79 h 535"/>
                <a:gd name="T26" fmla="*/ 416 w 534"/>
                <a:gd name="T27" fmla="*/ 46 h 535"/>
                <a:gd name="T28" fmla="*/ 371 w 534"/>
                <a:gd name="T29" fmla="*/ 21 h 535"/>
                <a:gd name="T30" fmla="*/ 321 w 534"/>
                <a:gd name="T31" fmla="*/ 6 h 535"/>
                <a:gd name="T32" fmla="*/ 267 w 534"/>
                <a:gd name="T33" fmla="*/ 0 h 535"/>
                <a:gd name="T34" fmla="*/ 213 w 534"/>
                <a:gd name="T35" fmla="*/ 6 h 535"/>
                <a:gd name="T36" fmla="*/ 164 w 534"/>
                <a:gd name="T37" fmla="*/ 21 h 535"/>
                <a:gd name="T38" fmla="*/ 118 w 534"/>
                <a:gd name="T39" fmla="*/ 46 h 535"/>
                <a:gd name="T40" fmla="*/ 79 w 534"/>
                <a:gd name="T41" fmla="*/ 79 h 535"/>
                <a:gd name="T42" fmla="*/ 45 w 534"/>
                <a:gd name="T43" fmla="*/ 118 h 535"/>
                <a:gd name="T44" fmla="*/ 21 w 534"/>
                <a:gd name="T45" fmla="*/ 164 h 535"/>
                <a:gd name="T46" fmla="*/ 6 w 534"/>
                <a:gd name="T47" fmla="*/ 214 h 535"/>
                <a:gd name="T48" fmla="*/ 0 w 534"/>
                <a:gd name="T49" fmla="*/ 268 h 535"/>
                <a:gd name="T50" fmla="*/ 6 w 534"/>
                <a:gd name="T51" fmla="*/ 322 h 535"/>
                <a:gd name="T52" fmla="*/ 21 w 534"/>
                <a:gd name="T53" fmla="*/ 373 h 535"/>
                <a:gd name="T54" fmla="*/ 45 w 534"/>
                <a:gd name="T55" fmla="*/ 417 h 535"/>
                <a:gd name="T56" fmla="*/ 79 w 534"/>
                <a:gd name="T57" fmla="*/ 456 h 535"/>
                <a:gd name="T58" fmla="*/ 118 w 534"/>
                <a:gd name="T59" fmla="*/ 489 h 535"/>
                <a:gd name="T60" fmla="*/ 164 w 534"/>
                <a:gd name="T61" fmla="*/ 514 h 535"/>
                <a:gd name="T62" fmla="*/ 213 w 534"/>
                <a:gd name="T63" fmla="*/ 529 h 535"/>
                <a:gd name="T64" fmla="*/ 267 w 534"/>
                <a:gd name="T65" fmla="*/ 535 h 5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34"/>
                <a:gd name="T100" fmla="*/ 0 h 535"/>
                <a:gd name="T101" fmla="*/ 534 w 534"/>
                <a:gd name="T102" fmla="*/ 535 h 5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34" h="535">
                  <a:moveTo>
                    <a:pt x="267" y="535"/>
                  </a:moveTo>
                  <a:lnTo>
                    <a:pt x="321" y="529"/>
                  </a:lnTo>
                  <a:lnTo>
                    <a:pt x="371" y="514"/>
                  </a:lnTo>
                  <a:lnTo>
                    <a:pt x="416" y="489"/>
                  </a:lnTo>
                  <a:lnTo>
                    <a:pt x="456" y="456"/>
                  </a:lnTo>
                  <a:lnTo>
                    <a:pt x="489" y="417"/>
                  </a:lnTo>
                  <a:lnTo>
                    <a:pt x="514" y="373"/>
                  </a:lnTo>
                  <a:lnTo>
                    <a:pt x="528" y="322"/>
                  </a:lnTo>
                  <a:lnTo>
                    <a:pt x="534" y="268"/>
                  </a:lnTo>
                  <a:lnTo>
                    <a:pt x="528" y="214"/>
                  </a:lnTo>
                  <a:lnTo>
                    <a:pt x="514" y="164"/>
                  </a:lnTo>
                  <a:lnTo>
                    <a:pt x="489" y="118"/>
                  </a:lnTo>
                  <a:lnTo>
                    <a:pt x="456" y="79"/>
                  </a:lnTo>
                  <a:lnTo>
                    <a:pt x="416" y="46"/>
                  </a:lnTo>
                  <a:lnTo>
                    <a:pt x="371" y="21"/>
                  </a:lnTo>
                  <a:lnTo>
                    <a:pt x="321" y="6"/>
                  </a:lnTo>
                  <a:lnTo>
                    <a:pt x="267" y="0"/>
                  </a:lnTo>
                  <a:lnTo>
                    <a:pt x="213" y="6"/>
                  </a:lnTo>
                  <a:lnTo>
                    <a:pt x="164" y="21"/>
                  </a:lnTo>
                  <a:lnTo>
                    <a:pt x="118" y="46"/>
                  </a:lnTo>
                  <a:lnTo>
                    <a:pt x="79" y="79"/>
                  </a:lnTo>
                  <a:lnTo>
                    <a:pt x="45" y="118"/>
                  </a:lnTo>
                  <a:lnTo>
                    <a:pt x="21" y="164"/>
                  </a:lnTo>
                  <a:lnTo>
                    <a:pt x="6" y="214"/>
                  </a:lnTo>
                  <a:lnTo>
                    <a:pt x="0" y="268"/>
                  </a:lnTo>
                  <a:lnTo>
                    <a:pt x="6" y="322"/>
                  </a:lnTo>
                  <a:lnTo>
                    <a:pt x="21" y="373"/>
                  </a:lnTo>
                  <a:lnTo>
                    <a:pt x="45" y="417"/>
                  </a:lnTo>
                  <a:lnTo>
                    <a:pt x="79" y="456"/>
                  </a:lnTo>
                  <a:lnTo>
                    <a:pt x="118" y="489"/>
                  </a:lnTo>
                  <a:lnTo>
                    <a:pt x="164" y="514"/>
                  </a:lnTo>
                  <a:lnTo>
                    <a:pt x="213" y="529"/>
                  </a:lnTo>
                  <a:lnTo>
                    <a:pt x="267" y="5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5" name="Freeform 9"/>
            <p:cNvSpPr>
              <a:spLocks/>
            </p:cNvSpPr>
            <p:nvPr/>
          </p:nvSpPr>
          <p:spPr bwMode="auto">
            <a:xfrm>
              <a:off x="4027" y="3020"/>
              <a:ext cx="534" cy="535"/>
            </a:xfrm>
            <a:custGeom>
              <a:avLst/>
              <a:gdLst>
                <a:gd name="T0" fmla="*/ 267 w 534"/>
                <a:gd name="T1" fmla="*/ 535 h 535"/>
                <a:gd name="T2" fmla="*/ 321 w 534"/>
                <a:gd name="T3" fmla="*/ 529 h 535"/>
                <a:gd name="T4" fmla="*/ 370 w 534"/>
                <a:gd name="T5" fmla="*/ 514 h 535"/>
                <a:gd name="T6" fmla="*/ 416 w 534"/>
                <a:gd name="T7" fmla="*/ 489 h 535"/>
                <a:gd name="T8" fmla="*/ 455 w 534"/>
                <a:gd name="T9" fmla="*/ 456 h 535"/>
                <a:gd name="T10" fmla="*/ 489 w 534"/>
                <a:gd name="T11" fmla="*/ 417 h 535"/>
                <a:gd name="T12" fmla="*/ 513 w 534"/>
                <a:gd name="T13" fmla="*/ 373 h 535"/>
                <a:gd name="T14" fmla="*/ 528 w 534"/>
                <a:gd name="T15" fmla="*/ 322 h 535"/>
                <a:gd name="T16" fmla="*/ 534 w 534"/>
                <a:gd name="T17" fmla="*/ 268 h 535"/>
                <a:gd name="T18" fmla="*/ 528 w 534"/>
                <a:gd name="T19" fmla="*/ 214 h 535"/>
                <a:gd name="T20" fmla="*/ 513 w 534"/>
                <a:gd name="T21" fmla="*/ 164 h 535"/>
                <a:gd name="T22" fmla="*/ 489 w 534"/>
                <a:gd name="T23" fmla="*/ 118 h 535"/>
                <a:gd name="T24" fmla="*/ 455 w 534"/>
                <a:gd name="T25" fmla="*/ 79 h 535"/>
                <a:gd name="T26" fmla="*/ 416 w 534"/>
                <a:gd name="T27" fmla="*/ 46 h 535"/>
                <a:gd name="T28" fmla="*/ 370 w 534"/>
                <a:gd name="T29" fmla="*/ 21 h 535"/>
                <a:gd name="T30" fmla="*/ 321 w 534"/>
                <a:gd name="T31" fmla="*/ 6 h 535"/>
                <a:gd name="T32" fmla="*/ 267 w 534"/>
                <a:gd name="T33" fmla="*/ 0 h 535"/>
                <a:gd name="T34" fmla="*/ 213 w 534"/>
                <a:gd name="T35" fmla="*/ 6 h 535"/>
                <a:gd name="T36" fmla="*/ 163 w 534"/>
                <a:gd name="T37" fmla="*/ 21 h 535"/>
                <a:gd name="T38" fmla="*/ 118 w 534"/>
                <a:gd name="T39" fmla="*/ 46 h 535"/>
                <a:gd name="T40" fmla="*/ 78 w 534"/>
                <a:gd name="T41" fmla="*/ 79 h 535"/>
                <a:gd name="T42" fmla="*/ 45 w 534"/>
                <a:gd name="T43" fmla="*/ 118 h 535"/>
                <a:gd name="T44" fmla="*/ 20 w 534"/>
                <a:gd name="T45" fmla="*/ 164 h 535"/>
                <a:gd name="T46" fmla="*/ 6 w 534"/>
                <a:gd name="T47" fmla="*/ 214 h 535"/>
                <a:gd name="T48" fmla="*/ 0 w 534"/>
                <a:gd name="T49" fmla="*/ 268 h 535"/>
                <a:gd name="T50" fmla="*/ 6 w 534"/>
                <a:gd name="T51" fmla="*/ 322 h 535"/>
                <a:gd name="T52" fmla="*/ 20 w 534"/>
                <a:gd name="T53" fmla="*/ 373 h 535"/>
                <a:gd name="T54" fmla="*/ 45 w 534"/>
                <a:gd name="T55" fmla="*/ 417 h 535"/>
                <a:gd name="T56" fmla="*/ 78 w 534"/>
                <a:gd name="T57" fmla="*/ 456 h 535"/>
                <a:gd name="T58" fmla="*/ 118 w 534"/>
                <a:gd name="T59" fmla="*/ 489 h 535"/>
                <a:gd name="T60" fmla="*/ 163 w 534"/>
                <a:gd name="T61" fmla="*/ 514 h 535"/>
                <a:gd name="T62" fmla="*/ 213 w 534"/>
                <a:gd name="T63" fmla="*/ 529 h 535"/>
                <a:gd name="T64" fmla="*/ 267 w 534"/>
                <a:gd name="T65" fmla="*/ 535 h 5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34"/>
                <a:gd name="T100" fmla="*/ 0 h 535"/>
                <a:gd name="T101" fmla="*/ 534 w 534"/>
                <a:gd name="T102" fmla="*/ 535 h 5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34" h="535">
                  <a:moveTo>
                    <a:pt x="267" y="535"/>
                  </a:moveTo>
                  <a:lnTo>
                    <a:pt x="321" y="529"/>
                  </a:lnTo>
                  <a:lnTo>
                    <a:pt x="370" y="514"/>
                  </a:lnTo>
                  <a:lnTo>
                    <a:pt x="416" y="489"/>
                  </a:lnTo>
                  <a:lnTo>
                    <a:pt x="455" y="456"/>
                  </a:lnTo>
                  <a:lnTo>
                    <a:pt x="489" y="417"/>
                  </a:lnTo>
                  <a:lnTo>
                    <a:pt x="513" y="373"/>
                  </a:lnTo>
                  <a:lnTo>
                    <a:pt x="528" y="322"/>
                  </a:lnTo>
                  <a:lnTo>
                    <a:pt x="534" y="268"/>
                  </a:lnTo>
                  <a:lnTo>
                    <a:pt x="528" y="214"/>
                  </a:lnTo>
                  <a:lnTo>
                    <a:pt x="513" y="164"/>
                  </a:lnTo>
                  <a:lnTo>
                    <a:pt x="489" y="118"/>
                  </a:lnTo>
                  <a:lnTo>
                    <a:pt x="455" y="79"/>
                  </a:lnTo>
                  <a:lnTo>
                    <a:pt x="416" y="46"/>
                  </a:lnTo>
                  <a:lnTo>
                    <a:pt x="370" y="21"/>
                  </a:lnTo>
                  <a:lnTo>
                    <a:pt x="321" y="6"/>
                  </a:lnTo>
                  <a:lnTo>
                    <a:pt x="267" y="0"/>
                  </a:lnTo>
                  <a:lnTo>
                    <a:pt x="213" y="6"/>
                  </a:lnTo>
                  <a:lnTo>
                    <a:pt x="163" y="21"/>
                  </a:lnTo>
                  <a:lnTo>
                    <a:pt x="118" y="46"/>
                  </a:lnTo>
                  <a:lnTo>
                    <a:pt x="78" y="79"/>
                  </a:lnTo>
                  <a:lnTo>
                    <a:pt x="45" y="118"/>
                  </a:lnTo>
                  <a:lnTo>
                    <a:pt x="20" y="164"/>
                  </a:lnTo>
                  <a:lnTo>
                    <a:pt x="6" y="214"/>
                  </a:lnTo>
                  <a:lnTo>
                    <a:pt x="0" y="268"/>
                  </a:lnTo>
                  <a:lnTo>
                    <a:pt x="6" y="322"/>
                  </a:lnTo>
                  <a:lnTo>
                    <a:pt x="20" y="373"/>
                  </a:lnTo>
                  <a:lnTo>
                    <a:pt x="45" y="417"/>
                  </a:lnTo>
                  <a:lnTo>
                    <a:pt x="78" y="456"/>
                  </a:lnTo>
                  <a:lnTo>
                    <a:pt x="118" y="489"/>
                  </a:lnTo>
                  <a:lnTo>
                    <a:pt x="163" y="514"/>
                  </a:lnTo>
                  <a:lnTo>
                    <a:pt x="213" y="529"/>
                  </a:lnTo>
                  <a:lnTo>
                    <a:pt x="267" y="5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auto">
            <a:xfrm>
              <a:off x="480" y="2734"/>
              <a:ext cx="4860" cy="122"/>
            </a:xfrm>
            <a:custGeom>
              <a:avLst/>
              <a:gdLst/>
              <a:ahLst/>
              <a:cxnLst>
                <a:cxn ang="0">
                  <a:pos x="4004" y="0"/>
                </a:cxn>
                <a:cxn ang="0">
                  <a:pos x="3716" y="0"/>
                </a:cxn>
                <a:cxn ang="0">
                  <a:pos x="3663" y="0"/>
                </a:cxn>
                <a:cxn ang="0">
                  <a:pos x="3377" y="0"/>
                </a:cxn>
                <a:cxn ang="0">
                  <a:pos x="3143" y="0"/>
                </a:cxn>
                <a:cxn ang="0">
                  <a:pos x="2855" y="0"/>
                </a:cxn>
                <a:cxn ang="0">
                  <a:pos x="2801" y="0"/>
                </a:cxn>
                <a:cxn ang="0">
                  <a:pos x="2517" y="0"/>
                </a:cxn>
                <a:cxn ang="0">
                  <a:pos x="1796" y="0"/>
                </a:cxn>
                <a:cxn ang="0">
                  <a:pos x="1510" y="0"/>
                </a:cxn>
                <a:cxn ang="0">
                  <a:pos x="1456" y="0"/>
                </a:cxn>
                <a:cxn ang="0">
                  <a:pos x="1170" y="0"/>
                </a:cxn>
                <a:cxn ang="0">
                  <a:pos x="936" y="0"/>
                </a:cxn>
                <a:cxn ang="0">
                  <a:pos x="648" y="0"/>
                </a:cxn>
                <a:cxn ang="0">
                  <a:pos x="594" y="0"/>
                </a:cxn>
                <a:cxn ang="0">
                  <a:pos x="308" y="0"/>
                </a:cxn>
                <a:cxn ang="0">
                  <a:pos x="0" y="4"/>
                </a:cxn>
                <a:cxn ang="0">
                  <a:pos x="0" y="21"/>
                </a:cxn>
                <a:cxn ang="0">
                  <a:pos x="0" y="46"/>
                </a:cxn>
                <a:cxn ang="0">
                  <a:pos x="0" y="79"/>
                </a:cxn>
                <a:cxn ang="0">
                  <a:pos x="0" y="116"/>
                </a:cxn>
                <a:cxn ang="0">
                  <a:pos x="4860" y="122"/>
                </a:cxn>
                <a:cxn ang="0">
                  <a:pos x="4850" y="0"/>
                </a:cxn>
                <a:cxn ang="0">
                  <a:pos x="4841" y="0"/>
                </a:cxn>
                <a:cxn ang="0">
                  <a:pos x="4817" y="0"/>
                </a:cxn>
                <a:cxn ang="0">
                  <a:pos x="4783" y="0"/>
                </a:cxn>
                <a:cxn ang="0">
                  <a:pos x="4744" y="0"/>
                </a:cxn>
                <a:cxn ang="0">
                  <a:pos x="4705" y="0"/>
                </a:cxn>
                <a:cxn ang="0">
                  <a:pos x="4672" y="0"/>
                </a:cxn>
                <a:cxn ang="0">
                  <a:pos x="4647" y="0"/>
                </a:cxn>
                <a:cxn ang="0">
                  <a:pos x="4636" y="0"/>
                </a:cxn>
                <a:cxn ang="0">
                  <a:pos x="4004" y="0"/>
                </a:cxn>
              </a:cxnLst>
              <a:rect l="0" t="0" r="r" b="b"/>
              <a:pathLst>
                <a:path w="4860" h="122">
                  <a:moveTo>
                    <a:pt x="4004" y="0"/>
                  </a:moveTo>
                  <a:lnTo>
                    <a:pt x="3716" y="0"/>
                  </a:lnTo>
                  <a:lnTo>
                    <a:pt x="3663" y="0"/>
                  </a:lnTo>
                  <a:lnTo>
                    <a:pt x="3377" y="0"/>
                  </a:lnTo>
                  <a:lnTo>
                    <a:pt x="3143" y="0"/>
                  </a:lnTo>
                  <a:lnTo>
                    <a:pt x="2855" y="0"/>
                  </a:lnTo>
                  <a:lnTo>
                    <a:pt x="2801" y="0"/>
                  </a:lnTo>
                  <a:lnTo>
                    <a:pt x="2517" y="0"/>
                  </a:lnTo>
                  <a:lnTo>
                    <a:pt x="1796" y="0"/>
                  </a:lnTo>
                  <a:lnTo>
                    <a:pt x="1510" y="0"/>
                  </a:lnTo>
                  <a:lnTo>
                    <a:pt x="1456" y="0"/>
                  </a:lnTo>
                  <a:lnTo>
                    <a:pt x="1170" y="0"/>
                  </a:lnTo>
                  <a:lnTo>
                    <a:pt x="936" y="0"/>
                  </a:lnTo>
                  <a:lnTo>
                    <a:pt x="648" y="0"/>
                  </a:lnTo>
                  <a:lnTo>
                    <a:pt x="594" y="0"/>
                  </a:lnTo>
                  <a:lnTo>
                    <a:pt x="308" y="0"/>
                  </a:lnTo>
                  <a:lnTo>
                    <a:pt x="0" y="4"/>
                  </a:lnTo>
                  <a:lnTo>
                    <a:pt x="0" y="21"/>
                  </a:lnTo>
                  <a:lnTo>
                    <a:pt x="0" y="46"/>
                  </a:lnTo>
                  <a:lnTo>
                    <a:pt x="0" y="79"/>
                  </a:lnTo>
                  <a:lnTo>
                    <a:pt x="0" y="116"/>
                  </a:lnTo>
                  <a:lnTo>
                    <a:pt x="4860" y="122"/>
                  </a:lnTo>
                  <a:lnTo>
                    <a:pt x="4850" y="0"/>
                  </a:lnTo>
                  <a:lnTo>
                    <a:pt x="4841" y="0"/>
                  </a:lnTo>
                  <a:lnTo>
                    <a:pt x="4817" y="0"/>
                  </a:lnTo>
                  <a:lnTo>
                    <a:pt x="4783" y="0"/>
                  </a:lnTo>
                  <a:lnTo>
                    <a:pt x="4744" y="0"/>
                  </a:lnTo>
                  <a:lnTo>
                    <a:pt x="4705" y="0"/>
                  </a:lnTo>
                  <a:lnTo>
                    <a:pt x="4672" y="0"/>
                  </a:lnTo>
                  <a:lnTo>
                    <a:pt x="4647" y="0"/>
                  </a:lnTo>
                  <a:lnTo>
                    <a:pt x="4636" y="0"/>
                  </a:lnTo>
                  <a:lnTo>
                    <a:pt x="400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auto">
            <a:xfrm>
              <a:off x="432" y="2900"/>
              <a:ext cx="4962" cy="464"/>
            </a:xfrm>
            <a:custGeom>
              <a:avLst/>
              <a:gdLst/>
              <a:ahLst/>
              <a:cxnLst>
                <a:cxn ang="0">
                  <a:pos x="4908" y="298"/>
                </a:cxn>
                <a:cxn ang="0">
                  <a:pos x="4962" y="421"/>
                </a:cxn>
                <a:cxn ang="0">
                  <a:pos x="4786" y="462"/>
                </a:cxn>
                <a:cxn ang="0">
                  <a:pos x="4183" y="388"/>
                </a:cxn>
                <a:cxn ang="0">
                  <a:pos x="4158" y="265"/>
                </a:cxn>
                <a:cxn ang="0">
                  <a:pos x="4088" y="166"/>
                </a:cxn>
                <a:cxn ang="0">
                  <a:pos x="3986" y="99"/>
                </a:cxn>
                <a:cxn ang="0">
                  <a:pos x="3862" y="75"/>
                </a:cxn>
                <a:cxn ang="0">
                  <a:pos x="3740" y="99"/>
                </a:cxn>
                <a:cxn ang="0">
                  <a:pos x="3640" y="166"/>
                </a:cxn>
                <a:cxn ang="0">
                  <a:pos x="3572" y="265"/>
                </a:cxn>
                <a:cxn ang="0">
                  <a:pos x="3547" y="388"/>
                </a:cxn>
                <a:cxn ang="0">
                  <a:pos x="3547" y="433"/>
                </a:cxn>
                <a:cxn ang="0">
                  <a:pos x="3547" y="460"/>
                </a:cxn>
                <a:cxn ang="0">
                  <a:pos x="3524" y="460"/>
                </a:cxn>
                <a:cxn ang="0">
                  <a:pos x="3458" y="460"/>
                </a:cxn>
                <a:cxn ang="0">
                  <a:pos x="3358" y="460"/>
                </a:cxn>
                <a:cxn ang="0">
                  <a:pos x="3228" y="460"/>
                </a:cxn>
                <a:cxn ang="0">
                  <a:pos x="3073" y="460"/>
                </a:cxn>
                <a:cxn ang="0">
                  <a:pos x="2901" y="460"/>
                </a:cxn>
                <a:cxn ang="0">
                  <a:pos x="2716" y="460"/>
                </a:cxn>
                <a:cxn ang="0">
                  <a:pos x="2526" y="460"/>
                </a:cxn>
                <a:cxn ang="0">
                  <a:pos x="2335" y="462"/>
                </a:cxn>
                <a:cxn ang="0">
                  <a:pos x="2151" y="462"/>
                </a:cxn>
                <a:cxn ang="0">
                  <a:pos x="1977" y="462"/>
                </a:cxn>
                <a:cxn ang="0">
                  <a:pos x="1823" y="462"/>
                </a:cxn>
                <a:cxn ang="0">
                  <a:pos x="1693" y="462"/>
                </a:cxn>
                <a:cxn ang="0">
                  <a:pos x="1591" y="462"/>
                </a:cxn>
                <a:cxn ang="0">
                  <a:pos x="1527" y="462"/>
                </a:cxn>
                <a:cxn ang="0">
                  <a:pos x="1504" y="462"/>
                </a:cxn>
                <a:cxn ang="0">
                  <a:pos x="1504" y="452"/>
                </a:cxn>
                <a:cxn ang="0">
                  <a:pos x="1502" y="388"/>
                </a:cxn>
                <a:cxn ang="0">
                  <a:pos x="1473" y="265"/>
                </a:cxn>
                <a:cxn ang="0">
                  <a:pos x="1407" y="166"/>
                </a:cxn>
                <a:cxn ang="0">
                  <a:pos x="1309" y="99"/>
                </a:cxn>
                <a:cxn ang="0">
                  <a:pos x="1187" y="75"/>
                </a:cxn>
                <a:cxn ang="0">
                  <a:pos x="1065" y="99"/>
                </a:cxn>
                <a:cxn ang="0">
                  <a:pos x="965" y="166"/>
                </a:cxn>
                <a:cxn ang="0">
                  <a:pos x="897" y="265"/>
                </a:cxn>
                <a:cxn ang="0">
                  <a:pos x="872" y="388"/>
                </a:cxn>
                <a:cxn ang="0">
                  <a:pos x="872" y="433"/>
                </a:cxn>
                <a:cxn ang="0">
                  <a:pos x="872" y="464"/>
                </a:cxn>
                <a:cxn ang="0">
                  <a:pos x="835" y="464"/>
                </a:cxn>
                <a:cxn ang="0">
                  <a:pos x="735" y="464"/>
                </a:cxn>
                <a:cxn ang="0">
                  <a:pos x="595" y="464"/>
                </a:cxn>
                <a:cxn ang="0">
                  <a:pos x="435" y="464"/>
                </a:cxn>
                <a:cxn ang="0">
                  <a:pos x="276" y="464"/>
                </a:cxn>
                <a:cxn ang="0">
                  <a:pos x="137" y="464"/>
                </a:cxn>
                <a:cxn ang="0">
                  <a:pos x="37" y="464"/>
                </a:cxn>
                <a:cxn ang="0">
                  <a:pos x="0" y="464"/>
                </a:cxn>
                <a:cxn ang="0">
                  <a:pos x="48" y="323"/>
                </a:cxn>
                <a:cxn ang="0">
                  <a:pos x="48" y="213"/>
                </a:cxn>
                <a:cxn ang="0">
                  <a:pos x="48" y="0"/>
                </a:cxn>
              </a:cxnLst>
              <a:rect l="0" t="0" r="r" b="b"/>
              <a:pathLst>
                <a:path w="4962" h="464">
                  <a:moveTo>
                    <a:pt x="4908" y="0"/>
                  </a:moveTo>
                  <a:lnTo>
                    <a:pt x="4908" y="298"/>
                  </a:lnTo>
                  <a:lnTo>
                    <a:pt x="4962" y="298"/>
                  </a:lnTo>
                  <a:lnTo>
                    <a:pt x="4962" y="421"/>
                  </a:lnTo>
                  <a:lnTo>
                    <a:pt x="4825" y="421"/>
                  </a:lnTo>
                  <a:lnTo>
                    <a:pt x="4786" y="462"/>
                  </a:lnTo>
                  <a:lnTo>
                    <a:pt x="4183" y="460"/>
                  </a:lnTo>
                  <a:lnTo>
                    <a:pt x="4183" y="388"/>
                  </a:lnTo>
                  <a:lnTo>
                    <a:pt x="4177" y="323"/>
                  </a:lnTo>
                  <a:lnTo>
                    <a:pt x="4158" y="265"/>
                  </a:lnTo>
                  <a:lnTo>
                    <a:pt x="4127" y="211"/>
                  </a:lnTo>
                  <a:lnTo>
                    <a:pt x="4088" y="166"/>
                  </a:lnTo>
                  <a:lnTo>
                    <a:pt x="4040" y="129"/>
                  </a:lnTo>
                  <a:lnTo>
                    <a:pt x="3986" y="99"/>
                  </a:lnTo>
                  <a:lnTo>
                    <a:pt x="3926" y="81"/>
                  </a:lnTo>
                  <a:lnTo>
                    <a:pt x="3862" y="75"/>
                  </a:lnTo>
                  <a:lnTo>
                    <a:pt x="3798" y="81"/>
                  </a:lnTo>
                  <a:lnTo>
                    <a:pt x="3740" y="99"/>
                  </a:lnTo>
                  <a:lnTo>
                    <a:pt x="3686" y="129"/>
                  </a:lnTo>
                  <a:lnTo>
                    <a:pt x="3640" y="166"/>
                  </a:lnTo>
                  <a:lnTo>
                    <a:pt x="3601" y="211"/>
                  </a:lnTo>
                  <a:lnTo>
                    <a:pt x="3572" y="265"/>
                  </a:lnTo>
                  <a:lnTo>
                    <a:pt x="3553" y="323"/>
                  </a:lnTo>
                  <a:lnTo>
                    <a:pt x="3547" y="388"/>
                  </a:lnTo>
                  <a:lnTo>
                    <a:pt x="3547" y="408"/>
                  </a:lnTo>
                  <a:lnTo>
                    <a:pt x="3547" y="433"/>
                  </a:lnTo>
                  <a:lnTo>
                    <a:pt x="3547" y="452"/>
                  </a:lnTo>
                  <a:lnTo>
                    <a:pt x="3547" y="460"/>
                  </a:lnTo>
                  <a:lnTo>
                    <a:pt x="3541" y="460"/>
                  </a:lnTo>
                  <a:lnTo>
                    <a:pt x="3524" y="460"/>
                  </a:lnTo>
                  <a:lnTo>
                    <a:pt x="3495" y="460"/>
                  </a:lnTo>
                  <a:lnTo>
                    <a:pt x="3458" y="460"/>
                  </a:lnTo>
                  <a:lnTo>
                    <a:pt x="3412" y="460"/>
                  </a:lnTo>
                  <a:lnTo>
                    <a:pt x="3358" y="460"/>
                  </a:lnTo>
                  <a:lnTo>
                    <a:pt x="3296" y="460"/>
                  </a:lnTo>
                  <a:lnTo>
                    <a:pt x="3228" y="460"/>
                  </a:lnTo>
                  <a:lnTo>
                    <a:pt x="3151" y="460"/>
                  </a:lnTo>
                  <a:lnTo>
                    <a:pt x="3073" y="460"/>
                  </a:lnTo>
                  <a:lnTo>
                    <a:pt x="2988" y="460"/>
                  </a:lnTo>
                  <a:lnTo>
                    <a:pt x="2901" y="460"/>
                  </a:lnTo>
                  <a:lnTo>
                    <a:pt x="2809" y="460"/>
                  </a:lnTo>
                  <a:lnTo>
                    <a:pt x="2716" y="460"/>
                  </a:lnTo>
                  <a:lnTo>
                    <a:pt x="2621" y="460"/>
                  </a:lnTo>
                  <a:lnTo>
                    <a:pt x="2526" y="460"/>
                  </a:lnTo>
                  <a:lnTo>
                    <a:pt x="2428" y="462"/>
                  </a:lnTo>
                  <a:lnTo>
                    <a:pt x="2335" y="462"/>
                  </a:lnTo>
                  <a:lnTo>
                    <a:pt x="2242" y="462"/>
                  </a:lnTo>
                  <a:lnTo>
                    <a:pt x="2151" y="462"/>
                  </a:lnTo>
                  <a:lnTo>
                    <a:pt x="2061" y="462"/>
                  </a:lnTo>
                  <a:lnTo>
                    <a:pt x="1977" y="462"/>
                  </a:lnTo>
                  <a:lnTo>
                    <a:pt x="1898" y="462"/>
                  </a:lnTo>
                  <a:lnTo>
                    <a:pt x="1823" y="462"/>
                  </a:lnTo>
                  <a:lnTo>
                    <a:pt x="1755" y="462"/>
                  </a:lnTo>
                  <a:lnTo>
                    <a:pt x="1693" y="462"/>
                  </a:lnTo>
                  <a:lnTo>
                    <a:pt x="1639" y="462"/>
                  </a:lnTo>
                  <a:lnTo>
                    <a:pt x="1591" y="462"/>
                  </a:lnTo>
                  <a:lnTo>
                    <a:pt x="1554" y="462"/>
                  </a:lnTo>
                  <a:lnTo>
                    <a:pt x="1527" y="462"/>
                  </a:lnTo>
                  <a:lnTo>
                    <a:pt x="1510" y="462"/>
                  </a:lnTo>
                  <a:lnTo>
                    <a:pt x="1504" y="462"/>
                  </a:lnTo>
                  <a:lnTo>
                    <a:pt x="1504" y="460"/>
                  </a:lnTo>
                  <a:lnTo>
                    <a:pt x="1504" y="452"/>
                  </a:lnTo>
                  <a:lnTo>
                    <a:pt x="1504" y="429"/>
                  </a:lnTo>
                  <a:lnTo>
                    <a:pt x="1502" y="388"/>
                  </a:lnTo>
                  <a:lnTo>
                    <a:pt x="1494" y="323"/>
                  </a:lnTo>
                  <a:lnTo>
                    <a:pt x="1473" y="265"/>
                  </a:lnTo>
                  <a:lnTo>
                    <a:pt x="1444" y="211"/>
                  </a:lnTo>
                  <a:lnTo>
                    <a:pt x="1407" y="166"/>
                  </a:lnTo>
                  <a:lnTo>
                    <a:pt x="1361" y="129"/>
                  </a:lnTo>
                  <a:lnTo>
                    <a:pt x="1309" y="99"/>
                  </a:lnTo>
                  <a:lnTo>
                    <a:pt x="1249" y="81"/>
                  </a:lnTo>
                  <a:lnTo>
                    <a:pt x="1187" y="75"/>
                  </a:lnTo>
                  <a:lnTo>
                    <a:pt x="1123" y="81"/>
                  </a:lnTo>
                  <a:lnTo>
                    <a:pt x="1065" y="99"/>
                  </a:lnTo>
                  <a:lnTo>
                    <a:pt x="1011" y="129"/>
                  </a:lnTo>
                  <a:lnTo>
                    <a:pt x="965" y="166"/>
                  </a:lnTo>
                  <a:lnTo>
                    <a:pt x="926" y="211"/>
                  </a:lnTo>
                  <a:lnTo>
                    <a:pt x="897" y="265"/>
                  </a:lnTo>
                  <a:lnTo>
                    <a:pt x="878" y="323"/>
                  </a:lnTo>
                  <a:lnTo>
                    <a:pt x="872" y="388"/>
                  </a:lnTo>
                  <a:lnTo>
                    <a:pt x="872" y="408"/>
                  </a:lnTo>
                  <a:lnTo>
                    <a:pt x="872" y="433"/>
                  </a:lnTo>
                  <a:lnTo>
                    <a:pt x="872" y="454"/>
                  </a:lnTo>
                  <a:lnTo>
                    <a:pt x="872" y="464"/>
                  </a:lnTo>
                  <a:lnTo>
                    <a:pt x="862" y="464"/>
                  </a:lnTo>
                  <a:lnTo>
                    <a:pt x="835" y="464"/>
                  </a:lnTo>
                  <a:lnTo>
                    <a:pt x="791" y="464"/>
                  </a:lnTo>
                  <a:lnTo>
                    <a:pt x="735" y="464"/>
                  </a:lnTo>
                  <a:lnTo>
                    <a:pt x="669" y="464"/>
                  </a:lnTo>
                  <a:lnTo>
                    <a:pt x="595" y="464"/>
                  </a:lnTo>
                  <a:lnTo>
                    <a:pt x="516" y="464"/>
                  </a:lnTo>
                  <a:lnTo>
                    <a:pt x="435" y="464"/>
                  </a:lnTo>
                  <a:lnTo>
                    <a:pt x="354" y="464"/>
                  </a:lnTo>
                  <a:lnTo>
                    <a:pt x="276" y="464"/>
                  </a:lnTo>
                  <a:lnTo>
                    <a:pt x="201" y="464"/>
                  </a:lnTo>
                  <a:lnTo>
                    <a:pt x="137" y="464"/>
                  </a:lnTo>
                  <a:lnTo>
                    <a:pt x="81" y="464"/>
                  </a:lnTo>
                  <a:lnTo>
                    <a:pt x="37" y="464"/>
                  </a:lnTo>
                  <a:lnTo>
                    <a:pt x="10" y="464"/>
                  </a:lnTo>
                  <a:lnTo>
                    <a:pt x="0" y="464"/>
                  </a:lnTo>
                  <a:lnTo>
                    <a:pt x="0" y="323"/>
                  </a:lnTo>
                  <a:lnTo>
                    <a:pt x="48" y="323"/>
                  </a:lnTo>
                  <a:lnTo>
                    <a:pt x="48" y="292"/>
                  </a:lnTo>
                  <a:lnTo>
                    <a:pt x="48" y="213"/>
                  </a:lnTo>
                  <a:lnTo>
                    <a:pt x="48" y="110"/>
                  </a:lnTo>
                  <a:lnTo>
                    <a:pt x="48" y="0"/>
                  </a:lnTo>
                  <a:lnTo>
                    <a:pt x="4908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rgbClr val="9999FF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7178" name="Freeform 12"/>
            <p:cNvSpPr>
              <a:spLocks/>
            </p:cNvSpPr>
            <p:nvPr/>
          </p:nvSpPr>
          <p:spPr bwMode="auto">
            <a:xfrm>
              <a:off x="5150" y="2340"/>
              <a:ext cx="180" cy="394"/>
            </a:xfrm>
            <a:custGeom>
              <a:avLst/>
              <a:gdLst>
                <a:gd name="T0" fmla="*/ 0 w 180"/>
                <a:gd name="T1" fmla="*/ 0 h 394"/>
                <a:gd name="T2" fmla="*/ 147 w 180"/>
                <a:gd name="T3" fmla="*/ 394 h 394"/>
                <a:gd name="T4" fmla="*/ 180 w 180"/>
                <a:gd name="T5" fmla="*/ 394 h 394"/>
                <a:gd name="T6" fmla="*/ 35 w 180"/>
                <a:gd name="T7" fmla="*/ 0 h 394"/>
                <a:gd name="T8" fmla="*/ 0 w 180"/>
                <a:gd name="T9" fmla="*/ 0 h 3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"/>
                <a:gd name="T16" fmla="*/ 0 h 394"/>
                <a:gd name="T17" fmla="*/ 180 w 180"/>
                <a:gd name="T18" fmla="*/ 394 h 3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" h="394">
                  <a:moveTo>
                    <a:pt x="0" y="0"/>
                  </a:moveTo>
                  <a:lnTo>
                    <a:pt x="147" y="394"/>
                  </a:lnTo>
                  <a:lnTo>
                    <a:pt x="180" y="394"/>
                  </a:lnTo>
                  <a:lnTo>
                    <a:pt x="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3" name="Freeform 13"/>
            <p:cNvSpPr>
              <a:spLocks/>
            </p:cNvSpPr>
            <p:nvPr/>
          </p:nvSpPr>
          <p:spPr bwMode="auto">
            <a:xfrm>
              <a:off x="480" y="2160"/>
              <a:ext cx="4816" cy="578"/>
            </a:xfrm>
            <a:custGeom>
              <a:avLst/>
              <a:gdLst/>
              <a:ahLst/>
              <a:cxnLst>
                <a:cxn ang="0">
                  <a:pos x="4052" y="560"/>
                </a:cxn>
                <a:cxn ang="0">
                  <a:pos x="4087" y="504"/>
                </a:cxn>
                <a:cxn ang="0">
                  <a:pos x="4083" y="236"/>
                </a:cxn>
                <a:cxn ang="0">
                  <a:pos x="4038" y="187"/>
                </a:cxn>
                <a:cxn ang="0">
                  <a:pos x="3716" y="574"/>
                </a:cxn>
                <a:cxn ang="0">
                  <a:pos x="3360" y="182"/>
                </a:cxn>
                <a:cxn ang="0">
                  <a:pos x="3306" y="222"/>
                </a:cxn>
                <a:cxn ang="0">
                  <a:pos x="3292" y="485"/>
                </a:cxn>
                <a:cxn ang="0">
                  <a:pos x="3317" y="547"/>
                </a:cxn>
                <a:cxn ang="0">
                  <a:pos x="3377" y="574"/>
                </a:cxn>
                <a:cxn ang="0">
                  <a:pos x="3190" y="560"/>
                </a:cxn>
                <a:cxn ang="0">
                  <a:pos x="3225" y="504"/>
                </a:cxn>
                <a:cxn ang="0">
                  <a:pos x="3221" y="236"/>
                </a:cxn>
                <a:cxn ang="0">
                  <a:pos x="3176" y="187"/>
                </a:cxn>
                <a:cxn ang="0">
                  <a:pos x="2855" y="574"/>
                </a:cxn>
                <a:cxn ang="0">
                  <a:pos x="2500" y="182"/>
                </a:cxn>
                <a:cxn ang="0">
                  <a:pos x="2446" y="222"/>
                </a:cxn>
                <a:cxn ang="0">
                  <a:pos x="2432" y="485"/>
                </a:cxn>
                <a:cxn ang="0">
                  <a:pos x="2457" y="547"/>
                </a:cxn>
                <a:cxn ang="0">
                  <a:pos x="2517" y="574"/>
                </a:cxn>
                <a:cxn ang="0">
                  <a:pos x="1844" y="560"/>
                </a:cxn>
                <a:cxn ang="0">
                  <a:pos x="1881" y="504"/>
                </a:cxn>
                <a:cxn ang="0">
                  <a:pos x="1877" y="236"/>
                </a:cxn>
                <a:cxn ang="0">
                  <a:pos x="1829" y="187"/>
                </a:cxn>
                <a:cxn ang="0">
                  <a:pos x="1510" y="574"/>
                </a:cxn>
                <a:cxn ang="0">
                  <a:pos x="1154" y="182"/>
                </a:cxn>
                <a:cxn ang="0">
                  <a:pos x="1100" y="222"/>
                </a:cxn>
                <a:cxn ang="0">
                  <a:pos x="1085" y="485"/>
                </a:cxn>
                <a:cxn ang="0">
                  <a:pos x="1110" y="547"/>
                </a:cxn>
                <a:cxn ang="0">
                  <a:pos x="1170" y="574"/>
                </a:cxn>
                <a:cxn ang="0">
                  <a:pos x="984" y="560"/>
                </a:cxn>
                <a:cxn ang="0">
                  <a:pos x="1019" y="504"/>
                </a:cxn>
                <a:cxn ang="0">
                  <a:pos x="1015" y="236"/>
                </a:cxn>
                <a:cxn ang="0">
                  <a:pos x="969" y="187"/>
                </a:cxn>
                <a:cxn ang="0">
                  <a:pos x="648" y="574"/>
                </a:cxn>
                <a:cxn ang="0">
                  <a:pos x="292" y="182"/>
                </a:cxn>
                <a:cxn ang="0">
                  <a:pos x="238" y="222"/>
                </a:cxn>
                <a:cxn ang="0">
                  <a:pos x="223" y="485"/>
                </a:cxn>
                <a:cxn ang="0">
                  <a:pos x="248" y="547"/>
                </a:cxn>
                <a:cxn ang="0">
                  <a:pos x="308" y="574"/>
                </a:cxn>
                <a:cxn ang="0">
                  <a:pos x="18" y="367"/>
                </a:cxn>
                <a:cxn ang="0">
                  <a:pos x="116" y="23"/>
                </a:cxn>
                <a:cxn ang="0">
                  <a:pos x="292" y="0"/>
                </a:cxn>
                <a:cxn ang="0">
                  <a:pos x="758" y="0"/>
                </a:cxn>
                <a:cxn ang="0">
                  <a:pos x="1450" y="0"/>
                </a:cxn>
                <a:cxn ang="0">
                  <a:pos x="2270" y="0"/>
                </a:cxn>
                <a:cxn ang="0">
                  <a:pos x="3114" y="0"/>
                </a:cxn>
                <a:cxn ang="0">
                  <a:pos x="3878" y="0"/>
                </a:cxn>
                <a:cxn ang="0">
                  <a:pos x="4458" y="0"/>
                </a:cxn>
                <a:cxn ang="0">
                  <a:pos x="4750" y="0"/>
                </a:cxn>
                <a:cxn ang="0">
                  <a:pos x="4815" y="50"/>
                </a:cxn>
                <a:cxn ang="0">
                  <a:pos x="4798" y="131"/>
                </a:cxn>
                <a:cxn ang="0">
                  <a:pos x="4728" y="168"/>
                </a:cxn>
                <a:cxn ang="0">
                  <a:pos x="4678" y="180"/>
                </a:cxn>
                <a:cxn ang="0">
                  <a:pos x="4638" y="180"/>
                </a:cxn>
                <a:cxn ang="0">
                  <a:pos x="4634" y="512"/>
                </a:cxn>
              </a:cxnLst>
              <a:rect l="0" t="0" r="r" b="b"/>
              <a:pathLst>
                <a:path w="4817" h="578">
                  <a:moveTo>
                    <a:pt x="4004" y="574"/>
                  </a:moveTo>
                  <a:lnTo>
                    <a:pt x="4021" y="572"/>
                  </a:lnTo>
                  <a:lnTo>
                    <a:pt x="4038" y="568"/>
                  </a:lnTo>
                  <a:lnTo>
                    <a:pt x="4052" y="560"/>
                  </a:lnTo>
                  <a:lnTo>
                    <a:pt x="4065" y="547"/>
                  </a:lnTo>
                  <a:lnTo>
                    <a:pt x="4075" y="535"/>
                  </a:lnTo>
                  <a:lnTo>
                    <a:pt x="4083" y="520"/>
                  </a:lnTo>
                  <a:lnTo>
                    <a:pt x="4087" y="504"/>
                  </a:lnTo>
                  <a:lnTo>
                    <a:pt x="4089" y="485"/>
                  </a:lnTo>
                  <a:lnTo>
                    <a:pt x="4089" y="272"/>
                  </a:lnTo>
                  <a:lnTo>
                    <a:pt x="4087" y="253"/>
                  </a:lnTo>
                  <a:lnTo>
                    <a:pt x="4083" y="236"/>
                  </a:lnTo>
                  <a:lnTo>
                    <a:pt x="4075" y="222"/>
                  </a:lnTo>
                  <a:lnTo>
                    <a:pt x="4065" y="207"/>
                  </a:lnTo>
                  <a:lnTo>
                    <a:pt x="4052" y="197"/>
                  </a:lnTo>
                  <a:lnTo>
                    <a:pt x="4038" y="187"/>
                  </a:lnTo>
                  <a:lnTo>
                    <a:pt x="4021" y="182"/>
                  </a:lnTo>
                  <a:lnTo>
                    <a:pt x="4004" y="180"/>
                  </a:lnTo>
                  <a:lnTo>
                    <a:pt x="3716" y="180"/>
                  </a:lnTo>
                  <a:lnTo>
                    <a:pt x="3716" y="574"/>
                  </a:lnTo>
                  <a:lnTo>
                    <a:pt x="3663" y="574"/>
                  </a:lnTo>
                  <a:lnTo>
                    <a:pt x="3663" y="180"/>
                  </a:lnTo>
                  <a:lnTo>
                    <a:pt x="3377" y="180"/>
                  </a:lnTo>
                  <a:lnTo>
                    <a:pt x="3360" y="182"/>
                  </a:lnTo>
                  <a:lnTo>
                    <a:pt x="3344" y="187"/>
                  </a:lnTo>
                  <a:lnTo>
                    <a:pt x="3329" y="197"/>
                  </a:lnTo>
                  <a:lnTo>
                    <a:pt x="3317" y="207"/>
                  </a:lnTo>
                  <a:lnTo>
                    <a:pt x="3306" y="222"/>
                  </a:lnTo>
                  <a:lnTo>
                    <a:pt x="3298" y="236"/>
                  </a:lnTo>
                  <a:lnTo>
                    <a:pt x="3294" y="253"/>
                  </a:lnTo>
                  <a:lnTo>
                    <a:pt x="3292" y="272"/>
                  </a:lnTo>
                  <a:lnTo>
                    <a:pt x="3292" y="485"/>
                  </a:lnTo>
                  <a:lnTo>
                    <a:pt x="3294" y="504"/>
                  </a:lnTo>
                  <a:lnTo>
                    <a:pt x="3298" y="520"/>
                  </a:lnTo>
                  <a:lnTo>
                    <a:pt x="3306" y="535"/>
                  </a:lnTo>
                  <a:lnTo>
                    <a:pt x="3317" y="547"/>
                  </a:lnTo>
                  <a:lnTo>
                    <a:pt x="3329" y="560"/>
                  </a:lnTo>
                  <a:lnTo>
                    <a:pt x="3344" y="568"/>
                  </a:lnTo>
                  <a:lnTo>
                    <a:pt x="3360" y="572"/>
                  </a:lnTo>
                  <a:lnTo>
                    <a:pt x="3377" y="574"/>
                  </a:lnTo>
                  <a:lnTo>
                    <a:pt x="3143" y="574"/>
                  </a:lnTo>
                  <a:lnTo>
                    <a:pt x="3159" y="572"/>
                  </a:lnTo>
                  <a:lnTo>
                    <a:pt x="3176" y="568"/>
                  </a:lnTo>
                  <a:lnTo>
                    <a:pt x="3190" y="560"/>
                  </a:lnTo>
                  <a:lnTo>
                    <a:pt x="3203" y="547"/>
                  </a:lnTo>
                  <a:lnTo>
                    <a:pt x="3213" y="535"/>
                  </a:lnTo>
                  <a:lnTo>
                    <a:pt x="3221" y="520"/>
                  </a:lnTo>
                  <a:lnTo>
                    <a:pt x="3225" y="504"/>
                  </a:lnTo>
                  <a:lnTo>
                    <a:pt x="3228" y="485"/>
                  </a:lnTo>
                  <a:lnTo>
                    <a:pt x="3228" y="272"/>
                  </a:lnTo>
                  <a:lnTo>
                    <a:pt x="3225" y="253"/>
                  </a:lnTo>
                  <a:lnTo>
                    <a:pt x="3221" y="236"/>
                  </a:lnTo>
                  <a:lnTo>
                    <a:pt x="3213" y="222"/>
                  </a:lnTo>
                  <a:lnTo>
                    <a:pt x="3203" y="207"/>
                  </a:lnTo>
                  <a:lnTo>
                    <a:pt x="3190" y="197"/>
                  </a:lnTo>
                  <a:lnTo>
                    <a:pt x="3176" y="187"/>
                  </a:lnTo>
                  <a:lnTo>
                    <a:pt x="3159" y="182"/>
                  </a:lnTo>
                  <a:lnTo>
                    <a:pt x="3143" y="180"/>
                  </a:lnTo>
                  <a:lnTo>
                    <a:pt x="2855" y="180"/>
                  </a:lnTo>
                  <a:lnTo>
                    <a:pt x="2855" y="574"/>
                  </a:lnTo>
                  <a:lnTo>
                    <a:pt x="2801" y="574"/>
                  </a:lnTo>
                  <a:lnTo>
                    <a:pt x="2801" y="180"/>
                  </a:lnTo>
                  <a:lnTo>
                    <a:pt x="2517" y="180"/>
                  </a:lnTo>
                  <a:lnTo>
                    <a:pt x="2500" y="182"/>
                  </a:lnTo>
                  <a:lnTo>
                    <a:pt x="2484" y="187"/>
                  </a:lnTo>
                  <a:lnTo>
                    <a:pt x="2469" y="197"/>
                  </a:lnTo>
                  <a:lnTo>
                    <a:pt x="2457" y="207"/>
                  </a:lnTo>
                  <a:lnTo>
                    <a:pt x="2446" y="222"/>
                  </a:lnTo>
                  <a:lnTo>
                    <a:pt x="2438" y="236"/>
                  </a:lnTo>
                  <a:lnTo>
                    <a:pt x="2434" y="253"/>
                  </a:lnTo>
                  <a:lnTo>
                    <a:pt x="2432" y="272"/>
                  </a:lnTo>
                  <a:lnTo>
                    <a:pt x="2432" y="485"/>
                  </a:lnTo>
                  <a:lnTo>
                    <a:pt x="2434" y="504"/>
                  </a:lnTo>
                  <a:lnTo>
                    <a:pt x="2438" y="520"/>
                  </a:lnTo>
                  <a:lnTo>
                    <a:pt x="2446" y="535"/>
                  </a:lnTo>
                  <a:lnTo>
                    <a:pt x="2457" y="547"/>
                  </a:lnTo>
                  <a:lnTo>
                    <a:pt x="2469" y="560"/>
                  </a:lnTo>
                  <a:lnTo>
                    <a:pt x="2484" y="568"/>
                  </a:lnTo>
                  <a:lnTo>
                    <a:pt x="2500" y="572"/>
                  </a:lnTo>
                  <a:lnTo>
                    <a:pt x="2517" y="574"/>
                  </a:lnTo>
                  <a:lnTo>
                    <a:pt x="1796" y="574"/>
                  </a:lnTo>
                  <a:lnTo>
                    <a:pt x="1812" y="572"/>
                  </a:lnTo>
                  <a:lnTo>
                    <a:pt x="1829" y="568"/>
                  </a:lnTo>
                  <a:lnTo>
                    <a:pt x="1844" y="560"/>
                  </a:lnTo>
                  <a:lnTo>
                    <a:pt x="1858" y="547"/>
                  </a:lnTo>
                  <a:lnTo>
                    <a:pt x="1868" y="535"/>
                  </a:lnTo>
                  <a:lnTo>
                    <a:pt x="1877" y="520"/>
                  </a:lnTo>
                  <a:lnTo>
                    <a:pt x="1881" y="504"/>
                  </a:lnTo>
                  <a:lnTo>
                    <a:pt x="1883" y="485"/>
                  </a:lnTo>
                  <a:lnTo>
                    <a:pt x="1883" y="272"/>
                  </a:lnTo>
                  <a:lnTo>
                    <a:pt x="1881" y="253"/>
                  </a:lnTo>
                  <a:lnTo>
                    <a:pt x="1877" y="236"/>
                  </a:lnTo>
                  <a:lnTo>
                    <a:pt x="1868" y="222"/>
                  </a:lnTo>
                  <a:lnTo>
                    <a:pt x="1858" y="207"/>
                  </a:lnTo>
                  <a:lnTo>
                    <a:pt x="1844" y="197"/>
                  </a:lnTo>
                  <a:lnTo>
                    <a:pt x="1829" y="187"/>
                  </a:lnTo>
                  <a:lnTo>
                    <a:pt x="1812" y="182"/>
                  </a:lnTo>
                  <a:lnTo>
                    <a:pt x="1796" y="180"/>
                  </a:lnTo>
                  <a:lnTo>
                    <a:pt x="1510" y="180"/>
                  </a:lnTo>
                  <a:lnTo>
                    <a:pt x="1510" y="574"/>
                  </a:lnTo>
                  <a:lnTo>
                    <a:pt x="1456" y="574"/>
                  </a:lnTo>
                  <a:lnTo>
                    <a:pt x="1456" y="180"/>
                  </a:lnTo>
                  <a:lnTo>
                    <a:pt x="1170" y="180"/>
                  </a:lnTo>
                  <a:lnTo>
                    <a:pt x="1154" y="182"/>
                  </a:lnTo>
                  <a:lnTo>
                    <a:pt x="1137" y="187"/>
                  </a:lnTo>
                  <a:lnTo>
                    <a:pt x="1123" y="197"/>
                  </a:lnTo>
                  <a:lnTo>
                    <a:pt x="1110" y="207"/>
                  </a:lnTo>
                  <a:lnTo>
                    <a:pt x="1100" y="222"/>
                  </a:lnTo>
                  <a:lnTo>
                    <a:pt x="1091" y="236"/>
                  </a:lnTo>
                  <a:lnTo>
                    <a:pt x="1087" y="253"/>
                  </a:lnTo>
                  <a:lnTo>
                    <a:pt x="1085" y="272"/>
                  </a:lnTo>
                  <a:lnTo>
                    <a:pt x="1085" y="485"/>
                  </a:lnTo>
                  <a:lnTo>
                    <a:pt x="1087" y="504"/>
                  </a:lnTo>
                  <a:lnTo>
                    <a:pt x="1091" y="520"/>
                  </a:lnTo>
                  <a:lnTo>
                    <a:pt x="1100" y="535"/>
                  </a:lnTo>
                  <a:lnTo>
                    <a:pt x="1110" y="547"/>
                  </a:lnTo>
                  <a:lnTo>
                    <a:pt x="1123" y="560"/>
                  </a:lnTo>
                  <a:lnTo>
                    <a:pt x="1137" y="568"/>
                  </a:lnTo>
                  <a:lnTo>
                    <a:pt x="1154" y="572"/>
                  </a:lnTo>
                  <a:lnTo>
                    <a:pt x="1170" y="574"/>
                  </a:lnTo>
                  <a:lnTo>
                    <a:pt x="936" y="574"/>
                  </a:lnTo>
                  <a:lnTo>
                    <a:pt x="953" y="572"/>
                  </a:lnTo>
                  <a:lnTo>
                    <a:pt x="969" y="568"/>
                  </a:lnTo>
                  <a:lnTo>
                    <a:pt x="984" y="560"/>
                  </a:lnTo>
                  <a:lnTo>
                    <a:pt x="996" y="547"/>
                  </a:lnTo>
                  <a:lnTo>
                    <a:pt x="1007" y="535"/>
                  </a:lnTo>
                  <a:lnTo>
                    <a:pt x="1015" y="520"/>
                  </a:lnTo>
                  <a:lnTo>
                    <a:pt x="1019" y="504"/>
                  </a:lnTo>
                  <a:lnTo>
                    <a:pt x="1021" y="485"/>
                  </a:lnTo>
                  <a:lnTo>
                    <a:pt x="1021" y="272"/>
                  </a:lnTo>
                  <a:lnTo>
                    <a:pt x="1019" y="253"/>
                  </a:lnTo>
                  <a:lnTo>
                    <a:pt x="1015" y="236"/>
                  </a:lnTo>
                  <a:lnTo>
                    <a:pt x="1007" y="222"/>
                  </a:lnTo>
                  <a:lnTo>
                    <a:pt x="996" y="207"/>
                  </a:lnTo>
                  <a:lnTo>
                    <a:pt x="984" y="197"/>
                  </a:lnTo>
                  <a:lnTo>
                    <a:pt x="969" y="187"/>
                  </a:lnTo>
                  <a:lnTo>
                    <a:pt x="953" y="182"/>
                  </a:lnTo>
                  <a:lnTo>
                    <a:pt x="936" y="180"/>
                  </a:lnTo>
                  <a:lnTo>
                    <a:pt x="648" y="180"/>
                  </a:lnTo>
                  <a:lnTo>
                    <a:pt x="648" y="574"/>
                  </a:lnTo>
                  <a:lnTo>
                    <a:pt x="594" y="574"/>
                  </a:lnTo>
                  <a:lnTo>
                    <a:pt x="594" y="180"/>
                  </a:lnTo>
                  <a:lnTo>
                    <a:pt x="308" y="180"/>
                  </a:lnTo>
                  <a:lnTo>
                    <a:pt x="292" y="182"/>
                  </a:lnTo>
                  <a:lnTo>
                    <a:pt x="275" y="187"/>
                  </a:lnTo>
                  <a:lnTo>
                    <a:pt x="261" y="197"/>
                  </a:lnTo>
                  <a:lnTo>
                    <a:pt x="248" y="207"/>
                  </a:lnTo>
                  <a:lnTo>
                    <a:pt x="238" y="222"/>
                  </a:lnTo>
                  <a:lnTo>
                    <a:pt x="230" y="236"/>
                  </a:lnTo>
                  <a:lnTo>
                    <a:pt x="225" y="253"/>
                  </a:lnTo>
                  <a:lnTo>
                    <a:pt x="223" y="272"/>
                  </a:lnTo>
                  <a:lnTo>
                    <a:pt x="223" y="485"/>
                  </a:lnTo>
                  <a:lnTo>
                    <a:pt x="225" y="504"/>
                  </a:lnTo>
                  <a:lnTo>
                    <a:pt x="230" y="520"/>
                  </a:lnTo>
                  <a:lnTo>
                    <a:pt x="238" y="535"/>
                  </a:lnTo>
                  <a:lnTo>
                    <a:pt x="248" y="547"/>
                  </a:lnTo>
                  <a:lnTo>
                    <a:pt x="261" y="560"/>
                  </a:lnTo>
                  <a:lnTo>
                    <a:pt x="275" y="568"/>
                  </a:lnTo>
                  <a:lnTo>
                    <a:pt x="292" y="572"/>
                  </a:lnTo>
                  <a:lnTo>
                    <a:pt x="308" y="574"/>
                  </a:lnTo>
                  <a:lnTo>
                    <a:pt x="0" y="578"/>
                  </a:lnTo>
                  <a:lnTo>
                    <a:pt x="2" y="535"/>
                  </a:lnTo>
                  <a:lnTo>
                    <a:pt x="8" y="460"/>
                  </a:lnTo>
                  <a:lnTo>
                    <a:pt x="18" y="367"/>
                  </a:lnTo>
                  <a:lnTo>
                    <a:pt x="35" y="263"/>
                  </a:lnTo>
                  <a:lnTo>
                    <a:pt x="56" y="166"/>
                  </a:lnTo>
                  <a:lnTo>
                    <a:pt x="83" y="81"/>
                  </a:lnTo>
                  <a:lnTo>
                    <a:pt x="116" y="23"/>
                  </a:lnTo>
                  <a:lnTo>
                    <a:pt x="157" y="0"/>
                  </a:lnTo>
                  <a:lnTo>
                    <a:pt x="178" y="0"/>
                  </a:lnTo>
                  <a:lnTo>
                    <a:pt x="225" y="0"/>
                  </a:lnTo>
                  <a:lnTo>
                    <a:pt x="292" y="0"/>
                  </a:lnTo>
                  <a:lnTo>
                    <a:pt x="381" y="0"/>
                  </a:lnTo>
                  <a:lnTo>
                    <a:pt x="489" y="0"/>
                  </a:lnTo>
                  <a:lnTo>
                    <a:pt x="615" y="0"/>
                  </a:lnTo>
                  <a:lnTo>
                    <a:pt x="758" y="0"/>
                  </a:lnTo>
                  <a:lnTo>
                    <a:pt x="913" y="0"/>
                  </a:lnTo>
                  <a:lnTo>
                    <a:pt x="1081" y="0"/>
                  </a:lnTo>
                  <a:lnTo>
                    <a:pt x="1261" y="0"/>
                  </a:lnTo>
                  <a:lnTo>
                    <a:pt x="1450" y="0"/>
                  </a:lnTo>
                  <a:lnTo>
                    <a:pt x="1649" y="0"/>
                  </a:lnTo>
                  <a:lnTo>
                    <a:pt x="1852" y="0"/>
                  </a:lnTo>
                  <a:lnTo>
                    <a:pt x="2059" y="0"/>
                  </a:lnTo>
                  <a:lnTo>
                    <a:pt x="2270" y="0"/>
                  </a:lnTo>
                  <a:lnTo>
                    <a:pt x="2484" y="0"/>
                  </a:lnTo>
                  <a:lnTo>
                    <a:pt x="2697" y="0"/>
                  </a:lnTo>
                  <a:lnTo>
                    <a:pt x="2906" y="0"/>
                  </a:lnTo>
                  <a:lnTo>
                    <a:pt x="3114" y="0"/>
                  </a:lnTo>
                  <a:lnTo>
                    <a:pt x="3317" y="0"/>
                  </a:lnTo>
                  <a:lnTo>
                    <a:pt x="3513" y="0"/>
                  </a:lnTo>
                  <a:lnTo>
                    <a:pt x="3700" y="0"/>
                  </a:lnTo>
                  <a:lnTo>
                    <a:pt x="3878" y="0"/>
                  </a:lnTo>
                  <a:lnTo>
                    <a:pt x="4044" y="0"/>
                  </a:lnTo>
                  <a:lnTo>
                    <a:pt x="4197" y="0"/>
                  </a:lnTo>
                  <a:lnTo>
                    <a:pt x="4336" y="0"/>
                  </a:lnTo>
                  <a:lnTo>
                    <a:pt x="4458" y="0"/>
                  </a:lnTo>
                  <a:lnTo>
                    <a:pt x="4562" y="0"/>
                  </a:lnTo>
                  <a:lnTo>
                    <a:pt x="4647" y="0"/>
                  </a:lnTo>
                  <a:lnTo>
                    <a:pt x="4709" y="0"/>
                  </a:lnTo>
                  <a:lnTo>
                    <a:pt x="4750" y="0"/>
                  </a:lnTo>
                  <a:lnTo>
                    <a:pt x="4767" y="0"/>
                  </a:lnTo>
                  <a:lnTo>
                    <a:pt x="4792" y="6"/>
                  </a:lnTo>
                  <a:lnTo>
                    <a:pt x="4806" y="23"/>
                  </a:lnTo>
                  <a:lnTo>
                    <a:pt x="4815" y="50"/>
                  </a:lnTo>
                  <a:lnTo>
                    <a:pt x="4817" y="87"/>
                  </a:lnTo>
                  <a:lnTo>
                    <a:pt x="4815" y="106"/>
                  </a:lnTo>
                  <a:lnTo>
                    <a:pt x="4808" y="118"/>
                  </a:lnTo>
                  <a:lnTo>
                    <a:pt x="4798" y="131"/>
                  </a:lnTo>
                  <a:lnTo>
                    <a:pt x="4783" y="139"/>
                  </a:lnTo>
                  <a:lnTo>
                    <a:pt x="4767" y="147"/>
                  </a:lnTo>
                  <a:lnTo>
                    <a:pt x="4748" y="158"/>
                  </a:lnTo>
                  <a:lnTo>
                    <a:pt x="4728" y="168"/>
                  </a:lnTo>
                  <a:lnTo>
                    <a:pt x="4705" y="180"/>
                  </a:lnTo>
                  <a:lnTo>
                    <a:pt x="4699" y="180"/>
                  </a:lnTo>
                  <a:lnTo>
                    <a:pt x="4690" y="180"/>
                  </a:lnTo>
                  <a:lnTo>
                    <a:pt x="4678" y="180"/>
                  </a:lnTo>
                  <a:lnTo>
                    <a:pt x="4667" y="180"/>
                  </a:lnTo>
                  <a:lnTo>
                    <a:pt x="4655" y="180"/>
                  </a:lnTo>
                  <a:lnTo>
                    <a:pt x="4645" y="180"/>
                  </a:lnTo>
                  <a:lnTo>
                    <a:pt x="4638" y="180"/>
                  </a:lnTo>
                  <a:lnTo>
                    <a:pt x="4636" y="180"/>
                  </a:lnTo>
                  <a:lnTo>
                    <a:pt x="4636" y="243"/>
                  </a:lnTo>
                  <a:lnTo>
                    <a:pt x="4634" y="377"/>
                  </a:lnTo>
                  <a:lnTo>
                    <a:pt x="4634" y="512"/>
                  </a:lnTo>
                  <a:lnTo>
                    <a:pt x="4636" y="574"/>
                  </a:lnTo>
                  <a:lnTo>
                    <a:pt x="4004" y="57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7180" name="Freeform 14"/>
            <p:cNvSpPr>
              <a:spLocks/>
            </p:cNvSpPr>
            <p:nvPr/>
          </p:nvSpPr>
          <p:spPr bwMode="auto">
            <a:xfrm>
              <a:off x="1439" y="3109"/>
              <a:ext cx="360" cy="359"/>
            </a:xfrm>
            <a:custGeom>
              <a:avLst/>
              <a:gdLst>
                <a:gd name="T0" fmla="*/ 180 w 360"/>
                <a:gd name="T1" fmla="*/ 359 h 359"/>
                <a:gd name="T2" fmla="*/ 217 w 360"/>
                <a:gd name="T3" fmla="*/ 355 h 359"/>
                <a:gd name="T4" fmla="*/ 251 w 360"/>
                <a:gd name="T5" fmla="*/ 344 h 359"/>
                <a:gd name="T6" fmla="*/ 282 w 360"/>
                <a:gd name="T7" fmla="*/ 328 h 359"/>
                <a:gd name="T8" fmla="*/ 309 w 360"/>
                <a:gd name="T9" fmla="*/ 305 h 359"/>
                <a:gd name="T10" fmla="*/ 329 w 360"/>
                <a:gd name="T11" fmla="*/ 280 h 359"/>
                <a:gd name="T12" fmla="*/ 346 w 360"/>
                <a:gd name="T13" fmla="*/ 249 h 359"/>
                <a:gd name="T14" fmla="*/ 356 w 360"/>
                <a:gd name="T15" fmla="*/ 216 h 359"/>
                <a:gd name="T16" fmla="*/ 360 w 360"/>
                <a:gd name="T17" fmla="*/ 179 h 359"/>
                <a:gd name="T18" fmla="*/ 356 w 360"/>
                <a:gd name="T19" fmla="*/ 143 h 359"/>
                <a:gd name="T20" fmla="*/ 346 w 360"/>
                <a:gd name="T21" fmla="*/ 108 h 359"/>
                <a:gd name="T22" fmla="*/ 329 w 360"/>
                <a:gd name="T23" fmla="*/ 79 h 359"/>
                <a:gd name="T24" fmla="*/ 309 w 360"/>
                <a:gd name="T25" fmla="*/ 52 h 359"/>
                <a:gd name="T26" fmla="*/ 282 w 360"/>
                <a:gd name="T27" fmla="*/ 31 h 359"/>
                <a:gd name="T28" fmla="*/ 251 w 360"/>
                <a:gd name="T29" fmla="*/ 15 h 359"/>
                <a:gd name="T30" fmla="*/ 217 w 360"/>
                <a:gd name="T31" fmla="*/ 4 h 359"/>
                <a:gd name="T32" fmla="*/ 180 w 360"/>
                <a:gd name="T33" fmla="*/ 0 h 359"/>
                <a:gd name="T34" fmla="*/ 143 w 360"/>
                <a:gd name="T35" fmla="*/ 4 h 359"/>
                <a:gd name="T36" fmla="*/ 110 w 360"/>
                <a:gd name="T37" fmla="*/ 15 h 359"/>
                <a:gd name="T38" fmla="*/ 79 w 360"/>
                <a:gd name="T39" fmla="*/ 31 h 359"/>
                <a:gd name="T40" fmla="*/ 54 w 360"/>
                <a:gd name="T41" fmla="*/ 52 h 359"/>
                <a:gd name="T42" fmla="*/ 31 w 360"/>
                <a:gd name="T43" fmla="*/ 79 h 359"/>
                <a:gd name="T44" fmla="*/ 14 w 360"/>
                <a:gd name="T45" fmla="*/ 108 h 359"/>
                <a:gd name="T46" fmla="*/ 4 w 360"/>
                <a:gd name="T47" fmla="*/ 143 h 359"/>
                <a:gd name="T48" fmla="*/ 0 w 360"/>
                <a:gd name="T49" fmla="*/ 179 h 359"/>
                <a:gd name="T50" fmla="*/ 4 w 360"/>
                <a:gd name="T51" fmla="*/ 216 h 359"/>
                <a:gd name="T52" fmla="*/ 14 w 360"/>
                <a:gd name="T53" fmla="*/ 249 h 359"/>
                <a:gd name="T54" fmla="*/ 31 w 360"/>
                <a:gd name="T55" fmla="*/ 280 h 359"/>
                <a:gd name="T56" fmla="*/ 54 w 360"/>
                <a:gd name="T57" fmla="*/ 305 h 359"/>
                <a:gd name="T58" fmla="*/ 79 w 360"/>
                <a:gd name="T59" fmla="*/ 328 h 359"/>
                <a:gd name="T60" fmla="*/ 110 w 360"/>
                <a:gd name="T61" fmla="*/ 344 h 359"/>
                <a:gd name="T62" fmla="*/ 143 w 360"/>
                <a:gd name="T63" fmla="*/ 355 h 359"/>
                <a:gd name="T64" fmla="*/ 180 w 360"/>
                <a:gd name="T65" fmla="*/ 359 h 3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0"/>
                <a:gd name="T100" fmla="*/ 0 h 359"/>
                <a:gd name="T101" fmla="*/ 360 w 360"/>
                <a:gd name="T102" fmla="*/ 359 h 35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0" h="359">
                  <a:moveTo>
                    <a:pt x="180" y="359"/>
                  </a:moveTo>
                  <a:lnTo>
                    <a:pt x="217" y="355"/>
                  </a:lnTo>
                  <a:lnTo>
                    <a:pt x="251" y="344"/>
                  </a:lnTo>
                  <a:lnTo>
                    <a:pt x="282" y="328"/>
                  </a:lnTo>
                  <a:lnTo>
                    <a:pt x="309" y="305"/>
                  </a:lnTo>
                  <a:lnTo>
                    <a:pt x="329" y="280"/>
                  </a:lnTo>
                  <a:lnTo>
                    <a:pt x="346" y="249"/>
                  </a:lnTo>
                  <a:lnTo>
                    <a:pt x="356" y="216"/>
                  </a:lnTo>
                  <a:lnTo>
                    <a:pt x="360" y="179"/>
                  </a:lnTo>
                  <a:lnTo>
                    <a:pt x="356" y="143"/>
                  </a:lnTo>
                  <a:lnTo>
                    <a:pt x="346" y="108"/>
                  </a:lnTo>
                  <a:lnTo>
                    <a:pt x="329" y="79"/>
                  </a:lnTo>
                  <a:lnTo>
                    <a:pt x="309" y="52"/>
                  </a:lnTo>
                  <a:lnTo>
                    <a:pt x="282" y="31"/>
                  </a:lnTo>
                  <a:lnTo>
                    <a:pt x="251" y="15"/>
                  </a:lnTo>
                  <a:lnTo>
                    <a:pt x="217" y="4"/>
                  </a:lnTo>
                  <a:lnTo>
                    <a:pt x="180" y="0"/>
                  </a:lnTo>
                  <a:lnTo>
                    <a:pt x="143" y="4"/>
                  </a:lnTo>
                  <a:lnTo>
                    <a:pt x="110" y="15"/>
                  </a:lnTo>
                  <a:lnTo>
                    <a:pt x="79" y="31"/>
                  </a:lnTo>
                  <a:lnTo>
                    <a:pt x="54" y="52"/>
                  </a:lnTo>
                  <a:lnTo>
                    <a:pt x="31" y="79"/>
                  </a:lnTo>
                  <a:lnTo>
                    <a:pt x="14" y="108"/>
                  </a:lnTo>
                  <a:lnTo>
                    <a:pt x="4" y="143"/>
                  </a:lnTo>
                  <a:lnTo>
                    <a:pt x="0" y="179"/>
                  </a:lnTo>
                  <a:lnTo>
                    <a:pt x="4" y="216"/>
                  </a:lnTo>
                  <a:lnTo>
                    <a:pt x="14" y="249"/>
                  </a:lnTo>
                  <a:lnTo>
                    <a:pt x="31" y="280"/>
                  </a:lnTo>
                  <a:lnTo>
                    <a:pt x="54" y="305"/>
                  </a:lnTo>
                  <a:lnTo>
                    <a:pt x="79" y="328"/>
                  </a:lnTo>
                  <a:lnTo>
                    <a:pt x="110" y="344"/>
                  </a:lnTo>
                  <a:lnTo>
                    <a:pt x="143" y="355"/>
                  </a:lnTo>
                  <a:lnTo>
                    <a:pt x="180" y="3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1" name="Freeform 15"/>
            <p:cNvSpPr>
              <a:spLocks/>
            </p:cNvSpPr>
            <p:nvPr/>
          </p:nvSpPr>
          <p:spPr bwMode="auto">
            <a:xfrm>
              <a:off x="4114" y="3109"/>
              <a:ext cx="358" cy="359"/>
            </a:xfrm>
            <a:custGeom>
              <a:avLst/>
              <a:gdLst>
                <a:gd name="T0" fmla="*/ 180 w 358"/>
                <a:gd name="T1" fmla="*/ 359 h 359"/>
                <a:gd name="T2" fmla="*/ 215 w 358"/>
                <a:gd name="T3" fmla="*/ 355 h 359"/>
                <a:gd name="T4" fmla="*/ 250 w 358"/>
                <a:gd name="T5" fmla="*/ 344 h 359"/>
                <a:gd name="T6" fmla="*/ 279 w 358"/>
                <a:gd name="T7" fmla="*/ 328 h 359"/>
                <a:gd name="T8" fmla="*/ 306 w 358"/>
                <a:gd name="T9" fmla="*/ 305 h 359"/>
                <a:gd name="T10" fmla="*/ 327 w 358"/>
                <a:gd name="T11" fmla="*/ 280 h 359"/>
                <a:gd name="T12" fmla="*/ 344 w 358"/>
                <a:gd name="T13" fmla="*/ 249 h 359"/>
                <a:gd name="T14" fmla="*/ 354 w 358"/>
                <a:gd name="T15" fmla="*/ 216 h 359"/>
                <a:gd name="T16" fmla="*/ 358 w 358"/>
                <a:gd name="T17" fmla="*/ 179 h 359"/>
                <a:gd name="T18" fmla="*/ 354 w 358"/>
                <a:gd name="T19" fmla="*/ 143 h 359"/>
                <a:gd name="T20" fmla="*/ 344 w 358"/>
                <a:gd name="T21" fmla="*/ 108 h 359"/>
                <a:gd name="T22" fmla="*/ 327 w 358"/>
                <a:gd name="T23" fmla="*/ 79 h 359"/>
                <a:gd name="T24" fmla="*/ 306 w 358"/>
                <a:gd name="T25" fmla="*/ 52 h 359"/>
                <a:gd name="T26" fmla="*/ 279 w 358"/>
                <a:gd name="T27" fmla="*/ 31 h 359"/>
                <a:gd name="T28" fmla="*/ 250 w 358"/>
                <a:gd name="T29" fmla="*/ 15 h 359"/>
                <a:gd name="T30" fmla="*/ 215 w 358"/>
                <a:gd name="T31" fmla="*/ 4 h 359"/>
                <a:gd name="T32" fmla="*/ 180 w 358"/>
                <a:gd name="T33" fmla="*/ 0 h 359"/>
                <a:gd name="T34" fmla="*/ 143 w 358"/>
                <a:gd name="T35" fmla="*/ 4 h 359"/>
                <a:gd name="T36" fmla="*/ 109 w 358"/>
                <a:gd name="T37" fmla="*/ 15 h 359"/>
                <a:gd name="T38" fmla="*/ 78 w 358"/>
                <a:gd name="T39" fmla="*/ 31 h 359"/>
                <a:gd name="T40" fmla="*/ 53 w 358"/>
                <a:gd name="T41" fmla="*/ 52 h 359"/>
                <a:gd name="T42" fmla="*/ 31 w 358"/>
                <a:gd name="T43" fmla="*/ 79 h 359"/>
                <a:gd name="T44" fmla="*/ 14 w 358"/>
                <a:gd name="T45" fmla="*/ 108 h 359"/>
                <a:gd name="T46" fmla="*/ 4 w 358"/>
                <a:gd name="T47" fmla="*/ 143 h 359"/>
                <a:gd name="T48" fmla="*/ 0 w 358"/>
                <a:gd name="T49" fmla="*/ 179 h 359"/>
                <a:gd name="T50" fmla="*/ 4 w 358"/>
                <a:gd name="T51" fmla="*/ 216 h 359"/>
                <a:gd name="T52" fmla="*/ 14 w 358"/>
                <a:gd name="T53" fmla="*/ 249 h 359"/>
                <a:gd name="T54" fmla="*/ 31 w 358"/>
                <a:gd name="T55" fmla="*/ 280 h 359"/>
                <a:gd name="T56" fmla="*/ 53 w 358"/>
                <a:gd name="T57" fmla="*/ 305 h 359"/>
                <a:gd name="T58" fmla="*/ 78 w 358"/>
                <a:gd name="T59" fmla="*/ 328 h 359"/>
                <a:gd name="T60" fmla="*/ 109 w 358"/>
                <a:gd name="T61" fmla="*/ 344 h 359"/>
                <a:gd name="T62" fmla="*/ 143 w 358"/>
                <a:gd name="T63" fmla="*/ 355 h 359"/>
                <a:gd name="T64" fmla="*/ 180 w 358"/>
                <a:gd name="T65" fmla="*/ 359 h 3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8"/>
                <a:gd name="T100" fmla="*/ 0 h 359"/>
                <a:gd name="T101" fmla="*/ 358 w 358"/>
                <a:gd name="T102" fmla="*/ 359 h 35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8" h="359">
                  <a:moveTo>
                    <a:pt x="180" y="359"/>
                  </a:moveTo>
                  <a:lnTo>
                    <a:pt x="215" y="355"/>
                  </a:lnTo>
                  <a:lnTo>
                    <a:pt x="250" y="344"/>
                  </a:lnTo>
                  <a:lnTo>
                    <a:pt x="279" y="328"/>
                  </a:lnTo>
                  <a:lnTo>
                    <a:pt x="306" y="305"/>
                  </a:lnTo>
                  <a:lnTo>
                    <a:pt x="327" y="280"/>
                  </a:lnTo>
                  <a:lnTo>
                    <a:pt x="344" y="249"/>
                  </a:lnTo>
                  <a:lnTo>
                    <a:pt x="354" y="216"/>
                  </a:lnTo>
                  <a:lnTo>
                    <a:pt x="358" y="179"/>
                  </a:lnTo>
                  <a:lnTo>
                    <a:pt x="354" y="143"/>
                  </a:lnTo>
                  <a:lnTo>
                    <a:pt x="344" y="108"/>
                  </a:lnTo>
                  <a:lnTo>
                    <a:pt x="327" y="79"/>
                  </a:lnTo>
                  <a:lnTo>
                    <a:pt x="306" y="52"/>
                  </a:lnTo>
                  <a:lnTo>
                    <a:pt x="279" y="31"/>
                  </a:lnTo>
                  <a:lnTo>
                    <a:pt x="250" y="15"/>
                  </a:lnTo>
                  <a:lnTo>
                    <a:pt x="215" y="4"/>
                  </a:lnTo>
                  <a:lnTo>
                    <a:pt x="180" y="0"/>
                  </a:lnTo>
                  <a:lnTo>
                    <a:pt x="143" y="4"/>
                  </a:lnTo>
                  <a:lnTo>
                    <a:pt x="109" y="15"/>
                  </a:lnTo>
                  <a:lnTo>
                    <a:pt x="78" y="31"/>
                  </a:lnTo>
                  <a:lnTo>
                    <a:pt x="53" y="52"/>
                  </a:lnTo>
                  <a:lnTo>
                    <a:pt x="31" y="79"/>
                  </a:lnTo>
                  <a:lnTo>
                    <a:pt x="14" y="108"/>
                  </a:lnTo>
                  <a:lnTo>
                    <a:pt x="4" y="143"/>
                  </a:lnTo>
                  <a:lnTo>
                    <a:pt x="0" y="179"/>
                  </a:lnTo>
                  <a:lnTo>
                    <a:pt x="4" y="216"/>
                  </a:lnTo>
                  <a:lnTo>
                    <a:pt x="14" y="249"/>
                  </a:lnTo>
                  <a:lnTo>
                    <a:pt x="31" y="280"/>
                  </a:lnTo>
                  <a:lnTo>
                    <a:pt x="53" y="305"/>
                  </a:lnTo>
                  <a:lnTo>
                    <a:pt x="78" y="328"/>
                  </a:lnTo>
                  <a:lnTo>
                    <a:pt x="109" y="344"/>
                  </a:lnTo>
                  <a:lnTo>
                    <a:pt x="143" y="355"/>
                  </a:lnTo>
                  <a:lnTo>
                    <a:pt x="180" y="3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2" name="Freeform 16"/>
            <p:cNvSpPr>
              <a:spLocks/>
            </p:cNvSpPr>
            <p:nvPr/>
          </p:nvSpPr>
          <p:spPr bwMode="auto">
            <a:xfrm>
              <a:off x="480" y="2850"/>
              <a:ext cx="4860" cy="50"/>
            </a:xfrm>
            <a:custGeom>
              <a:avLst/>
              <a:gdLst>
                <a:gd name="T0" fmla="*/ 0 w 4860"/>
                <a:gd name="T1" fmla="*/ 50 h 50"/>
                <a:gd name="T2" fmla="*/ 0 w 4860"/>
                <a:gd name="T3" fmla="*/ 38 h 50"/>
                <a:gd name="T4" fmla="*/ 0 w 4860"/>
                <a:gd name="T5" fmla="*/ 25 h 50"/>
                <a:gd name="T6" fmla="*/ 0 w 4860"/>
                <a:gd name="T7" fmla="*/ 13 h 50"/>
                <a:gd name="T8" fmla="*/ 0 w 4860"/>
                <a:gd name="T9" fmla="*/ 0 h 50"/>
                <a:gd name="T10" fmla="*/ 4860 w 4860"/>
                <a:gd name="T11" fmla="*/ 6 h 50"/>
                <a:gd name="T12" fmla="*/ 4860 w 4860"/>
                <a:gd name="T13" fmla="*/ 50 h 50"/>
                <a:gd name="T14" fmla="*/ 0 w 4860"/>
                <a:gd name="T15" fmla="*/ 50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60"/>
                <a:gd name="T25" fmla="*/ 0 h 50"/>
                <a:gd name="T26" fmla="*/ 4860 w 4860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60" h="50">
                  <a:moveTo>
                    <a:pt x="0" y="50"/>
                  </a:moveTo>
                  <a:lnTo>
                    <a:pt x="0" y="38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860" y="6"/>
                  </a:lnTo>
                  <a:lnTo>
                    <a:pt x="486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3" name="Rectangle 17"/>
            <p:cNvSpPr>
              <a:spLocks noChangeArrowheads="1"/>
            </p:cNvSpPr>
            <p:nvPr/>
          </p:nvSpPr>
          <p:spPr bwMode="auto">
            <a:xfrm>
              <a:off x="457" y="3248"/>
              <a:ext cx="91" cy="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7184" name="Rectangle 18"/>
            <p:cNvSpPr>
              <a:spLocks noChangeArrowheads="1"/>
            </p:cNvSpPr>
            <p:nvPr/>
          </p:nvSpPr>
          <p:spPr bwMode="auto">
            <a:xfrm>
              <a:off x="525" y="2929"/>
              <a:ext cx="58" cy="1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7185" name="Rectangle 19"/>
            <p:cNvSpPr>
              <a:spLocks noChangeArrowheads="1"/>
            </p:cNvSpPr>
            <p:nvPr/>
          </p:nvSpPr>
          <p:spPr bwMode="auto">
            <a:xfrm>
              <a:off x="5203" y="3223"/>
              <a:ext cx="162" cy="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7186" name="Freeform 20"/>
            <p:cNvSpPr>
              <a:spLocks/>
            </p:cNvSpPr>
            <p:nvPr/>
          </p:nvSpPr>
          <p:spPr bwMode="auto">
            <a:xfrm>
              <a:off x="5203" y="2948"/>
              <a:ext cx="98" cy="232"/>
            </a:xfrm>
            <a:custGeom>
              <a:avLst/>
              <a:gdLst>
                <a:gd name="T0" fmla="*/ 50 w 98"/>
                <a:gd name="T1" fmla="*/ 232 h 232"/>
                <a:gd name="T2" fmla="*/ 69 w 98"/>
                <a:gd name="T3" fmla="*/ 224 h 232"/>
                <a:gd name="T4" fmla="*/ 83 w 98"/>
                <a:gd name="T5" fmla="*/ 199 h 232"/>
                <a:gd name="T6" fmla="*/ 94 w 98"/>
                <a:gd name="T7" fmla="*/ 161 h 232"/>
                <a:gd name="T8" fmla="*/ 98 w 98"/>
                <a:gd name="T9" fmla="*/ 116 h 232"/>
                <a:gd name="T10" fmla="*/ 94 w 98"/>
                <a:gd name="T11" fmla="*/ 70 h 232"/>
                <a:gd name="T12" fmla="*/ 83 w 98"/>
                <a:gd name="T13" fmla="*/ 33 h 232"/>
                <a:gd name="T14" fmla="*/ 69 w 98"/>
                <a:gd name="T15" fmla="*/ 8 h 232"/>
                <a:gd name="T16" fmla="*/ 50 w 98"/>
                <a:gd name="T17" fmla="*/ 0 h 232"/>
                <a:gd name="T18" fmla="*/ 31 w 98"/>
                <a:gd name="T19" fmla="*/ 8 h 232"/>
                <a:gd name="T20" fmla="*/ 15 w 98"/>
                <a:gd name="T21" fmla="*/ 33 h 232"/>
                <a:gd name="T22" fmla="*/ 5 w 98"/>
                <a:gd name="T23" fmla="*/ 70 h 232"/>
                <a:gd name="T24" fmla="*/ 0 w 98"/>
                <a:gd name="T25" fmla="*/ 116 h 232"/>
                <a:gd name="T26" fmla="*/ 5 w 98"/>
                <a:gd name="T27" fmla="*/ 161 h 232"/>
                <a:gd name="T28" fmla="*/ 15 w 98"/>
                <a:gd name="T29" fmla="*/ 199 h 232"/>
                <a:gd name="T30" fmla="*/ 31 w 98"/>
                <a:gd name="T31" fmla="*/ 224 h 232"/>
                <a:gd name="T32" fmla="*/ 50 w 98"/>
                <a:gd name="T33" fmla="*/ 232 h 2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"/>
                <a:gd name="T52" fmla="*/ 0 h 232"/>
                <a:gd name="T53" fmla="*/ 98 w 98"/>
                <a:gd name="T54" fmla="*/ 232 h 2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" h="232">
                  <a:moveTo>
                    <a:pt x="50" y="232"/>
                  </a:moveTo>
                  <a:lnTo>
                    <a:pt x="69" y="224"/>
                  </a:lnTo>
                  <a:lnTo>
                    <a:pt x="83" y="199"/>
                  </a:lnTo>
                  <a:lnTo>
                    <a:pt x="94" y="161"/>
                  </a:lnTo>
                  <a:lnTo>
                    <a:pt x="98" y="116"/>
                  </a:lnTo>
                  <a:lnTo>
                    <a:pt x="94" y="70"/>
                  </a:lnTo>
                  <a:lnTo>
                    <a:pt x="83" y="33"/>
                  </a:lnTo>
                  <a:lnTo>
                    <a:pt x="69" y="8"/>
                  </a:lnTo>
                  <a:lnTo>
                    <a:pt x="50" y="0"/>
                  </a:lnTo>
                  <a:lnTo>
                    <a:pt x="31" y="8"/>
                  </a:lnTo>
                  <a:lnTo>
                    <a:pt x="15" y="33"/>
                  </a:lnTo>
                  <a:lnTo>
                    <a:pt x="5" y="70"/>
                  </a:lnTo>
                  <a:lnTo>
                    <a:pt x="0" y="116"/>
                  </a:lnTo>
                  <a:lnTo>
                    <a:pt x="5" y="161"/>
                  </a:lnTo>
                  <a:lnTo>
                    <a:pt x="15" y="199"/>
                  </a:lnTo>
                  <a:lnTo>
                    <a:pt x="31" y="224"/>
                  </a:lnTo>
                  <a:lnTo>
                    <a:pt x="50" y="232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7" name="Rectangle 21"/>
            <p:cNvSpPr>
              <a:spLocks noChangeArrowheads="1"/>
            </p:cNvSpPr>
            <p:nvPr/>
          </p:nvSpPr>
          <p:spPr bwMode="auto">
            <a:xfrm>
              <a:off x="2442" y="2403"/>
              <a:ext cx="393" cy="9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7188" name="Rectangle 22"/>
            <p:cNvSpPr>
              <a:spLocks noChangeArrowheads="1"/>
            </p:cNvSpPr>
            <p:nvPr/>
          </p:nvSpPr>
          <p:spPr bwMode="auto">
            <a:xfrm>
              <a:off x="4648" y="2403"/>
              <a:ext cx="396" cy="9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7189" name="Freeform 23"/>
            <p:cNvSpPr>
              <a:spLocks/>
            </p:cNvSpPr>
            <p:nvPr/>
          </p:nvSpPr>
          <p:spPr bwMode="auto">
            <a:xfrm>
              <a:off x="1484" y="3155"/>
              <a:ext cx="270" cy="267"/>
            </a:xfrm>
            <a:custGeom>
              <a:avLst/>
              <a:gdLst>
                <a:gd name="T0" fmla="*/ 135 w 270"/>
                <a:gd name="T1" fmla="*/ 267 h 267"/>
                <a:gd name="T2" fmla="*/ 162 w 270"/>
                <a:gd name="T3" fmla="*/ 265 h 267"/>
                <a:gd name="T4" fmla="*/ 187 w 270"/>
                <a:gd name="T5" fmla="*/ 257 h 267"/>
                <a:gd name="T6" fmla="*/ 210 w 270"/>
                <a:gd name="T7" fmla="*/ 245 h 267"/>
                <a:gd name="T8" fmla="*/ 230 w 270"/>
                <a:gd name="T9" fmla="*/ 228 h 267"/>
                <a:gd name="T10" fmla="*/ 247 w 270"/>
                <a:gd name="T11" fmla="*/ 207 h 267"/>
                <a:gd name="T12" fmla="*/ 259 w 270"/>
                <a:gd name="T13" fmla="*/ 184 h 267"/>
                <a:gd name="T14" fmla="*/ 268 w 270"/>
                <a:gd name="T15" fmla="*/ 160 h 267"/>
                <a:gd name="T16" fmla="*/ 270 w 270"/>
                <a:gd name="T17" fmla="*/ 133 h 267"/>
                <a:gd name="T18" fmla="*/ 268 w 270"/>
                <a:gd name="T19" fmla="*/ 106 h 267"/>
                <a:gd name="T20" fmla="*/ 259 w 270"/>
                <a:gd name="T21" fmla="*/ 81 h 267"/>
                <a:gd name="T22" fmla="*/ 247 w 270"/>
                <a:gd name="T23" fmla="*/ 58 h 267"/>
                <a:gd name="T24" fmla="*/ 230 w 270"/>
                <a:gd name="T25" fmla="*/ 39 h 267"/>
                <a:gd name="T26" fmla="*/ 210 w 270"/>
                <a:gd name="T27" fmla="*/ 23 h 267"/>
                <a:gd name="T28" fmla="*/ 187 w 270"/>
                <a:gd name="T29" fmla="*/ 10 h 267"/>
                <a:gd name="T30" fmla="*/ 162 w 270"/>
                <a:gd name="T31" fmla="*/ 2 h 267"/>
                <a:gd name="T32" fmla="*/ 135 w 270"/>
                <a:gd name="T33" fmla="*/ 0 h 267"/>
                <a:gd name="T34" fmla="*/ 108 w 270"/>
                <a:gd name="T35" fmla="*/ 2 h 267"/>
                <a:gd name="T36" fmla="*/ 83 w 270"/>
                <a:gd name="T37" fmla="*/ 10 h 267"/>
                <a:gd name="T38" fmla="*/ 61 w 270"/>
                <a:gd name="T39" fmla="*/ 23 h 267"/>
                <a:gd name="T40" fmla="*/ 40 w 270"/>
                <a:gd name="T41" fmla="*/ 39 h 267"/>
                <a:gd name="T42" fmla="*/ 23 w 270"/>
                <a:gd name="T43" fmla="*/ 58 h 267"/>
                <a:gd name="T44" fmla="*/ 11 w 270"/>
                <a:gd name="T45" fmla="*/ 81 h 267"/>
                <a:gd name="T46" fmla="*/ 3 w 270"/>
                <a:gd name="T47" fmla="*/ 106 h 267"/>
                <a:gd name="T48" fmla="*/ 0 w 270"/>
                <a:gd name="T49" fmla="*/ 133 h 267"/>
                <a:gd name="T50" fmla="*/ 3 w 270"/>
                <a:gd name="T51" fmla="*/ 160 h 267"/>
                <a:gd name="T52" fmla="*/ 11 w 270"/>
                <a:gd name="T53" fmla="*/ 184 h 267"/>
                <a:gd name="T54" fmla="*/ 23 w 270"/>
                <a:gd name="T55" fmla="*/ 207 h 267"/>
                <a:gd name="T56" fmla="*/ 40 w 270"/>
                <a:gd name="T57" fmla="*/ 228 h 267"/>
                <a:gd name="T58" fmla="*/ 61 w 270"/>
                <a:gd name="T59" fmla="*/ 245 h 267"/>
                <a:gd name="T60" fmla="*/ 83 w 270"/>
                <a:gd name="T61" fmla="*/ 257 h 267"/>
                <a:gd name="T62" fmla="*/ 108 w 270"/>
                <a:gd name="T63" fmla="*/ 265 h 267"/>
                <a:gd name="T64" fmla="*/ 135 w 270"/>
                <a:gd name="T65" fmla="*/ 267 h 2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0"/>
                <a:gd name="T100" fmla="*/ 0 h 267"/>
                <a:gd name="T101" fmla="*/ 270 w 270"/>
                <a:gd name="T102" fmla="*/ 267 h 2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0" h="267">
                  <a:moveTo>
                    <a:pt x="135" y="267"/>
                  </a:moveTo>
                  <a:lnTo>
                    <a:pt x="162" y="265"/>
                  </a:lnTo>
                  <a:lnTo>
                    <a:pt x="187" y="257"/>
                  </a:lnTo>
                  <a:lnTo>
                    <a:pt x="210" y="245"/>
                  </a:lnTo>
                  <a:lnTo>
                    <a:pt x="230" y="228"/>
                  </a:lnTo>
                  <a:lnTo>
                    <a:pt x="247" y="207"/>
                  </a:lnTo>
                  <a:lnTo>
                    <a:pt x="259" y="184"/>
                  </a:lnTo>
                  <a:lnTo>
                    <a:pt x="268" y="160"/>
                  </a:lnTo>
                  <a:lnTo>
                    <a:pt x="270" y="133"/>
                  </a:lnTo>
                  <a:lnTo>
                    <a:pt x="268" y="106"/>
                  </a:lnTo>
                  <a:lnTo>
                    <a:pt x="259" y="81"/>
                  </a:lnTo>
                  <a:lnTo>
                    <a:pt x="247" y="58"/>
                  </a:lnTo>
                  <a:lnTo>
                    <a:pt x="230" y="39"/>
                  </a:lnTo>
                  <a:lnTo>
                    <a:pt x="210" y="23"/>
                  </a:lnTo>
                  <a:lnTo>
                    <a:pt x="187" y="10"/>
                  </a:lnTo>
                  <a:lnTo>
                    <a:pt x="162" y="2"/>
                  </a:lnTo>
                  <a:lnTo>
                    <a:pt x="135" y="0"/>
                  </a:lnTo>
                  <a:lnTo>
                    <a:pt x="108" y="2"/>
                  </a:lnTo>
                  <a:lnTo>
                    <a:pt x="83" y="10"/>
                  </a:lnTo>
                  <a:lnTo>
                    <a:pt x="61" y="23"/>
                  </a:lnTo>
                  <a:lnTo>
                    <a:pt x="40" y="39"/>
                  </a:lnTo>
                  <a:lnTo>
                    <a:pt x="23" y="58"/>
                  </a:lnTo>
                  <a:lnTo>
                    <a:pt x="11" y="81"/>
                  </a:lnTo>
                  <a:lnTo>
                    <a:pt x="3" y="106"/>
                  </a:lnTo>
                  <a:lnTo>
                    <a:pt x="0" y="133"/>
                  </a:lnTo>
                  <a:lnTo>
                    <a:pt x="3" y="160"/>
                  </a:lnTo>
                  <a:lnTo>
                    <a:pt x="11" y="184"/>
                  </a:lnTo>
                  <a:lnTo>
                    <a:pt x="23" y="207"/>
                  </a:lnTo>
                  <a:lnTo>
                    <a:pt x="40" y="228"/>
                  </a:lnTo>
                  <a:lnTo>
                    <a:pt x="61" y="245"/>
                  </a:lnTo>
                  <a:lnTo>
                    <a:pt x="83" y="257"/>
                  </a:lnTo>
                  <a:lnTo>
                    <a:pt x="108" y="265"/>
                  </a:lnTo>
                  <a:lnTo>
                    <a:pt x="135" y="2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0" name="Freeform 24"/>
            <p:cNvSpPr>
              <a:spLocks/>
            </p:cNvSpPr>
            <p:nvPr/>
          </p:nvSpPr>
          <p:spPr bwMode="auto">
            <a:xfrm>
              <a:off x="4159" y="3155"/>
              <a:ext cx="267" cy="267"/>
            </a:xfrm>
            <a:custGeom>
              <a:avLst/>
              <a:gdLst>
                <a:gd name="T0" fmla="*/ 135 w 267"/>
                <a:gd name="T1" fmla="*/ 267 h 267"/>
                <a:gd name="T2" fmla="*/ 162 w 267"/>
                <a:gd name="T3" fmla="*/ 265 h 267"/>
                <a:gd name="T4" fmla="*/ 187 w 267"/>
                <a:gd name="T5" fmla="*/ 257 h 267"/>
                <a:gd name="T6" fmla="*/ 209 w 267"/>
                <a:gd name="T7" fmla="*/ 245 h 267"/>
                <a:gd name="T8" fmla="*/ 230 w 267"/>
                <a:gd name="T9" fmla="*/ 228 h 267"/>
                <a:gd name="T10" fmla="*/ 245 w 267"/>
                <a:gd name="T11" fmla="*/ 207 h 267"/>
                <a:gd name="T12" fmla="*/ 257 w 267"/>
                <a:gd name="T13" fmla="*/ 184 h 267"/>
                <a:gd name="T14" fmla="*/ 265 w 267"/>
                <a:gd name="T15" fmla="*/ 160 h 267"/>
                <a:gd name="T16" fmla="*/ 267 w 267"/>
                <a:gd name="T17" fmla="*/ 133 h 267"/>
                <a:gd name="T18" fmla="*/ 265 w 267"/>
                <a:gd name="T19" fmla="*/ 106 h 267"/>
                <a:gd name="T20" fmla="*/ 257 w 267"/>
                <a:gd name="T21" fmla="*/ 81 h 267"/>
                <a:gd name="T22" fmla="*/ 245 w 267"/>
                <a:gd name="T23" fmla="*/ 58 h 267"/>
                <a:gd name="T24" fmla="*/ 230 w 267"/>
                <a:gd name="T25" fmla="*/ 39 h 267"/>
                <a:gd name="T26" fmla="*/ 209 w 267"/>
                <a:gd name="T27" fmla="*/ 23 h 267"/>
                <a:gd name="T28" fmla="*/ 187 w 267"/>
                <a:gd name="T29" fmla="*/ 10 h 267"/>
                <a:gd name="T30" fmla="*/ 162 w 267"/>
                <a:gd name="T31" fmla="*/ 2 h 267"/>
                <a:gd name="T32" fmla="*/ 135 w 267"/>
                <a:gd name="T33" fmla="*/ 0 h 267"/>
                <a:gd name="T34" fmla="*/ 108 w 267"/>
                <a:gd name="T35" fmla="*/ 2 h 267"/>
                <a:gd name="T36" fmla="*/ 83 w 267"/>
                <a:gd name="T37" fmla="*/ 10 h 267"/>
                <a:gd name="T38" fmla="*/ 60 w 267"/>
                <a:gd name="T39" fmla="*/ 23 h 267"/>
                <a:gd name="T40" fmla="*/ 40 w 267"/>
                <a:gd name="T41" fmla="*/ 39 h 267"/>
                <a:gd name="T42" fmla="*/ 23 w 267"/>
                <a:gd name="T43" fmla="*/ 58 h 267"/>
                <a:gd name="T44" fmla="*/ 11 w 267"/>
                <a:gd name="T45" fmla="*/ 81 h 267"/>
                <a:gd name="T46" fmla="*/ 2 w 267"/>
                <a:gd name="T47" fmla="*/ 106 h 267"/>
                <a:gd name="T48" fmla="*/ 0 w 267"/>
                <a:gd name="T49" fmla="*/ 133 h 267"/>
                <a:gd name="T50" fmla="*/ 2 w 267"/>
                <a:gd name="T51" fmla="*/ 160 h 267"/>
                <a:gd name="T52" fmla="*/ 11 w 267"/>
                <a:gd name="T53" fmla="*/ 184 h 267"/>
                <a:gd name="T54" fmla="*/ 23 w 267"/>
                <a:gd name="T55" fmla="*/ 207 h 267"/>
                <a:gd name="T56" fmla="*/ 40 w 267"/>
                <a:gd name="T57" fmla="*/ 228 h 267"/>
                <a:gd name="T58" fmla="*/ 60 w 267"/>
                <a:gd name="T59" fmla="*/ 245 h 267"/>
                <a:gd name="T60" fmla="*/ 83 w 267"/>
                <a:gd name="T61" fmla="*/ 257 h 267"/>
                <a:gd name="T62" fmla="*/ 108 w 267"/>
                <a:gd name="T63" fmla="*/ 265 h 267"/>
                <a:gd name="T64" fmla="*/ 135 w 267"/>
                <a:gd name="T65" fmla="*/ 267 h 2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7"/>
                <a:gd name="T100" fmla="*/ 0 h 267"/>
                <a:gd name="T101" fmla="*/ 267 w 267"/>
                <a:gd name="T102" fmla="*/ 267 h 2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7" h="267">
                  <a:moveTo>
                    <a:pt x="135" y="267"/>
                  </a:moveTo>
                  <a:lnTo>
                    <a:pt x="162" y="265"/>
                  </a:lnTo>
                  <a:lnTo>
                    <a:pt x="187" y="257"/>
                  </a:lnTo>
                  <a:lnTo>
                    <a:pt x="209" y="245"/>
                  </a:lnTo>
                  <a:lnTo>
                    <a:pt x="230" y="228"/>
                  </a:lnTo>
                  <a:lnTo>
                    <a:pt x="245" y="207"/>
                  </a:lnTo>
                  <a:lnTo>
                    <a:pt x="257" y="184"/>
                  </a:lnTo>
                  <a:lnTo>
                    <a:pt x="265" y="160"/>
                  </a:lnTo>
                  <a:lnTo>
                    <a:pt x="267" y="133"/>
                  </a:lnTo>
                  <a:lnTo>
                    <a:pt x="265" y="106"/>
                  </a:lnTo>
                  <a:lnTo>
                    <a:pt x="257" y="81"/>
                  </a:lnTo>
                  <a:lnTo>
                    <a:pt x="245" y="58"/>
                  </a:lnTo>
                  <a:lnTo>
                    <a:pt x="230" y="39"/>
                  </a:lnTo>
                  <a:lnTo>
                    <a:pt x="209" y="23"/>
                  </a:lnTo>
                  <a:lnTo>
                    <a:pt x="187" y="10"/>
                  </a:lnTo>
                  <a:lnTo>
                    <a:pt x="162" y="2"/>
                  </a:lnTo>
                  <a:lnTo>
                    <a:pt x="135" y="0"/>
                  </a:lnTo>
                  <a:lnTo>
                    <a:pt x="108" y="2"/>
                  </a:lnTo>
                  <a:lnTo>
                    <a:pt x="83" y="10"/>
                  </a:lnTo>
                  <a:lnTo>
                    <a:pt x="60" y="23"/>
                  </a:lnTo>
                  <a:lnTo>
                    <a:pt x="40" y="39"/>
                  </a:lnTo>
                  <a:lnTo>
                    <a:pt x="23" y="58"/>
                  </a:lnTo>
                  <a:lnTo>
                    <a:pt x="11" y="81"/>
                  </a:lnTo>
                  <a:lnTo>
                    <a:pt x="2" y="106"/>
                  </a:lnTo>
                  <a:lnTo>
                    <a:pt x="0" y="133"/>
                  </a:lnTo>
                  <a:lnTo>
                    <a:pt x="2" y="160"/>
                  </a:lnTo>
                  <a:lnTo>
                    <a:pt x="11" y="184"/>
                  </a:lnTo>
                  <a:lnTo>
                    <a:pt x="23" y="207"/>
                  </a:lnTo>
                  <a:lnTo>
                    <a:pt x="40" y="228"/>
                  </a:lnTo>
                  <a:lnTo>
                    <a:pt x="60" y="245"/>
                  </a:lnTo>
                  <a:lnTo>
                    <a:pt x="83" y="257"/>
                  </a:lnTo>
                  <a:lnTo>
                    <a:pt x="108" y="265"/>
                  </a:lnTo>
                  <a:lnTo>
                    <a:pt x="135" y="2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1" name="Rectangle 25"/>
            <p:cNvSpPr>
              <a:spLocks noChangeArrowheads="1"/>
            </p:cNvSpPr>
            <p:nvPr/>
          </p:nvSpPr>
          <p:spPr bwMode="auto">
            <a:xfrm>
              <a:off x="2471" y="2442"/>
              <a:ext cx="145" cy="9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7192" name="Rectangle 26"/>
            <p:cNvSpPr>
              <a:spLocks noChangeArrowheads="1"/>
            </p:cNvSpPr>
            <p:nvPr/>
          </p:nvSpPr>
          <p:spPr bwMode="auto">
            <a:xfrm>
              <a:off x="2655" y="2442"/>
              <a:ext cx="147" cy="9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7193" name="Rectangle 27"/>
            <p:cNvSpPr>
              <a:spLocks noChangeArrowheads="1"/>
            </p:cNvSpPr>
            <p:nvPr/>
          </p:nvSpPr>
          <p:spPr bwMode="auto">
            <a:xfrm>
              <a:off x="4677" y="2442"/>
              <a:ext cx="147" cy="9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7194" name="Rectangle 28"/>
            <p:cNvSpPr>
              <a:spLocks noChangeArrowheads="1"/>
            </p:cNvSpPr>
            <p:nvPr/>
          </p:nvSpPr>
          <p:spPr bwMode="auto">
            <a:xfrm>
              <a:off x="4864" y="2442"/>
              <a:ext cx="145" cy="9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7195" name="Rectangle 29"/>
            <p:cNvSpPr>
              <a:spLocks noChangeArrowheads="1"/>
            </p:cNvSpPr>
            <p:nvPr/>
          </p:nvSpPr>
          <p:spPr bwMode="auto">
            <a:xfrm>
              <a:off x="2900" y="2792"/>
              <a:ext cx="1004" cy="355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7196" name="Rectangle 30"/>
            <p:cNvSpPr>
              <a:spLocks noChangeArrowheads="1"/>
            </p:cNvSpPr>
            <p:nvPr/>
          </p:nvSpPr>
          <p:spPr bwMode="auto">
            <a:xfrm>
              <a:off x="2510" y="2471"/>
              <a:ext cx="73" cy="3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7197" name="Rectangle 31"/>
            <p:cNvSpPr>
              <a:spLocks noChangeArrowheads="1"/>
            </p:cNvSpPr>
            <p:nvPr/>
          </p:nvSpPr>
          <p:spPr bwMode="auto">
            <a:xfrm>
              <a:off x="2694" y="2471"/>
              <a:ext cx="73" cy="3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7198" name="Rectangle 32"/>
            <p:cNvSpPr>
              <a:spLocks noChangeArrowheads="1"/>
            </p:cNvSpPr>
            <p:nvPr/>
          </p:nvSpPr>
          <p:spPr bwMode="auto">
            <a:xfrm>
              <a:off x="4717" y="2471"/>
              <a:ext cx="72" cy="3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7199" name="Rectangle 33"/>
            <p:cNvSpPr>
              <a:spLocks noChangeArrowheads="1"/>
            </p:cNvSpPr>
            <p:nvPr/>
          </p:nvSpPr>
          <p:spPr bwMode="auto">
            <a:xfrm>
              <a:off x="4901" y="2471"/>
              <a:ext cx="74" cy="3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7200" name="Freeform 34"/>
            <p:cNvSpPr>
              <a:spLocks/>
            </p:cNvSpPr>
            <p:nvPr/>
          </p:nvSpPr>
          <p:spPr bwMode="auto">
            <a:xfrm>
              <a:off x="3821" y="2483"/>
              <a:ext cx="197" cy="251"/>
            </a:xfrm>
            <a:custGeom>
              <a:avLst/>
              <a:gdLst>
                <a:gd name="T0" fmla="*/ 137 w 197"/>
                <a:gd name="T1" fmla="*/ 172 h 251"/>
                <a:gd name="T2" fmla="*/ 133 w 197"/>
                <a:gd name="T3" fmla="*/ 158 h 251"/>
                <a:gd name="T4" fmla="*/ 127 w 197"/>
                <a:gd name="T5" fmla="*/ 152 h 251"/>
                <a:gd name="T6" fmla="*/ 143 w 197"/>
                <a:gd name="T7" fmla="*/ 152 h 251"/>
                <a:gd name="T8" fmla="*/ 158 w 197"/>
                <a:gd name="T9" fmla="*/ 154 h 251"/>
                <a:gd name="T10" fmla="*/ 168 w 197"/>
                <a:gd name="T11" fmla="*/ 150 h 251"/>
                <a:gd name="T12" fmla="*/ 172 w 197"/>
                <a:gd name="T13" fmla="*/ 137 h 251"/>
                <a:gd name="T14" fmla="*/ 170 w 197"/>
                <a:gd name="T15" fmla="*/ 129 h 251"/>
                <a:gd name="T16" fmla="*/ 172 w 197"/>
                <a:gd name="T17" fmla="*/ 127 h 251"/>
                <a:gd name="T18" fmla="*/ 175 w 197"/>
                <a:gd name="T19" fmla="*/ 121 h 251"/>
                <a:gd name="T20" fmla="*/ 172 w 197"/>
                <a:gd name="T21" fmla="*/ 116 h 251"/>
                <a:gd name="T22" fmla="*/ 172 w 197"/>
                <a:gd name="T23" fmla="*/ 112 h 251"/>
                <a:gd name="T24" fmla="*/ 179 w 197"/>
                <a:gd name="T25" fmla="*/ 108 h 251"/>
                <a:gd name="T26" fmla="*/ 185 w 197"/>
                <a:gd name="T27" fmla="*/ 104 h 251"/>
                <a:gd name="T28" fmla="*/ 179 w 197"/>
                <a:gd name="T29" fmla="*/ 98 h 251"/>
                <a:gd name="T30" fmla="*/ 170 w 197"/>
                <a:gd name="T31" fmla="*/ 94 h 251"/>
                <a:gd name="T32" fmla="*/ 166 w 197"/>
                <a:gd name="T33" fmla="*/ 87 h 251"/>
                <a:gd name="T34" fmla="*/ 168 w 197"/>
                <a:gd name="T35" fmla="*/ 83 h 251"/>
                <a:gd name="T36" fmla="*/ 168 w 197"/>
                <a:gd name="T37" fmla="*/ 77 h 251"/>
                <a:gd name="T38" fmla="*/ 164 w 197"/>
                <a:gd name="T39" fmla="*/ 67 h 251"/>
                <a:gd name="T40" fmla="*/ 156 w 197"/>
                <a:gd name="T41" fmla="*/ 58 h 251"/>
                <a:gd name="T42" fmla="*/ 197 w 197"/>
                <a:gd name="T43" fmla="*/ 38 h 251"/>
                <a:gd name="T44" fmla="*/ 185 w 197"/>
                <a:gd name="T45" fmla="*/ 36 h 251"/>
                <a:gd name="T46" fmla="*/ 160 w 197"/>
                <a:gd name="T47" fmla="*/ 31 h 251"/>
                <a:gd name="T48" fmla="*/ 160 w 197"/>
                <a:gd name="T49" fmla="*/ 29 h 251"/>
                <a:gd name="T50" fmla="*/ 150 w 197"/>
                <a:gd name="T51" fmla="*/ 11 h 251"/>
                <a:gd name="T52" fmla="*/ 133 w 197"/>
                <a:gd name="T53" fmla="*/ 0 h 251"/>
                <a:gd name="T54" fmla="*/ 117 w 197"/>
                <a:gd name="T55" fmla="*/ 15 h 251"/>
                <a:gd name="T56" fmla="*/ 106 w 197"/>
                <a:gd name="T57" fmla="*/ 25 h 251"/>
                <a:gd name="T58" fmla="*/ 90 w 197"/>
                <a:gd name="T59" fmla="*/ 34 h 251"/>
                <a:gd name="T60" fmla="*/ 71 w 197"/>
                <a:gd name="T61" fmla="*/ 40 h 251"/>
                <a:gd name="T62" fmla="*/ 54 w 197"/>
                <a:gd name="T63" fmla="*/ 42 h 251"/>
                <a:gd name="T64" fmla="*/ 44 w 197"/>
                <a:gd name="T65" fmla="*/ 54 h 251"/>
                <a:gd name="T66" fmla="*/ 50 w 197"/>
                <a:gd name="T67" fmla="*/ 67 h 251"/>
                <a:gd name="T68" fmla="*/ 56 w 197"/>
                <a:gd name="T69" fmla="*/ 69 h 251"/>
                <a:gd name="T70" fmla="*/ 61 w 197"/>
                <a:gd name="T71" fmla="*/ 71 h 251"/>
                <a:gd name="T72" fmla="*/ 56 w 197"/>
                <a:gd name="T73" fmla="*/ 73 h 251"/>
                <a:gd name="T74" fmla="*/ 54 w 197"/>
                <a:gd name="T75" fmla="*/ 81 h 251"/>
                <a:gd name="T76" fmla="*/ 63 w 197"/>
                <a:gd name="T77" fmla="*/ 81 h 251"/>
                <a:gd name="T78" fmla="*/ 65 w 197"/>
                <a:gd name="T79" fmla="*/ 85 h 251"/>
                <a:gd name="T80" fmla="*/ 67 w 197"/>
                <a:gd name="T81" fmla="*/ 89 h 251"/>
                <a:gd name="T82" fmla="*/ 69 w 197"/>
                <a:gd name="T83" fmla="*/ 92 h 251"/>
                <a:gd name="T84" fmla="*/ 63 w 197"/>
                <a:gd name="T85" fmla="*/ 96 h 251"/>
                <a:gd name="T86" fmla="*/ 69 w 197"/>
                <a:gd name="T87" fmla="*/ 112 h 251"/>
                <a:gd name="T88" fmla="*/ 79 w 197"/>
                <a:gd name="T89" fmla="*/ 121 h 251"/>
                <a:gd name="T90" fmla="*/ 83 w 197"/>
                <a:gd name="T91" fmla="*/ 121 h 251"/>
                <a:gd name="T92" fmla="*/ 81 w 197"/>
                <a:gd name="T93" fmla="*/ 129 h 251"/>
                <a:gd name="T94" fmla="*/ 75 w 197"/>
                <a:gd name="T95" fmla="*/ 135 h 251"/>
                <a:gd name="T96" fmla="*/ 48 w 197"/>
                <a:gd name="T97" fmla="*/ 131 h 251"/>
                <a:gd name="T98" fmla="*/ 19 w 197"/>
                <a:gd name="T99" fmla="*/ 133 h 251"/>
                <a:gd name="T100" fmla="*/ 0 w 197"/>
                <a:gd name="T101" fmla="*/ 179 h 251"/>
                <a:gd name="T102" fmla="*/ 23 w 197"/>
                <a:gd name="T103" fmla="*/ 251 h 2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7"/>
                <a:gd name="T157" fmla="*/ 0 h 251"/>
                <a:gd name="T158" fmla="*/ 197 w 197"/>
                <a:gd name="T159" fmla="*/ 251 h 2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7" h="251">
                  <a:moveTo>
                    <a:pt x="185" y="251"/>
                  </a:moveTo>
                  <a:lnTo>
                    <a:pt x="137" y="172"/>
                  </a:lnTo>
                  <a:lnTo>
                    <a:pt x="139" y="164"/>
                  </a:lnTo>
                  <a:lnTo>
                    <a:pt x="133" y="158"/>
                  </a:lnTo>
                  <a:lnTo>
                    <a:pt x="129" y="154"/>
                  </a:lnTo>
                  <a:lnTo>
                    <a:pt x="127" y="152"/>
                  </a:lnTo>
                  <a:lnTo>
                    <a:pt x="133" y="152"/>
                  </a:lnTo>
                  <a:lnTo>
                    <a:pt x="143" y="152"/>
                  </a:lnTo>
                  <a:lnTo>
                    <a:pt x="152" y="152"/>
                  </a:lnTo>
                  <a:lnTo>
                    <a:pt x="158" y="154"/>
                  </a:lnTo>
                  <a:lnTo>
                    <a:pt x="162" y="154"/>
                  </a:lnTo>
                  <a:lnTo>
                    <a:pt x="168" y="150"/>
                  </a:lnTo>
                  <a:lnTo>
                    <a:pt x="172" y="143"/>
                  </a:lnTo>
                  <a:lnTo>
                    <a:pt x="172" y="137"/>
                  </a:lnTo>
                  <a:lnTo>
                    <a:pt x="170" y="131"/>
                  </a:lnTo>
                  <a:lnTo>
                    <a:pt x="170" y="129"/>
                  </a:lnTo>
                  <a:lnTo>
                    <a:pt x="170" y="127"/>
                  </a:lnTo>
                  <a:lnTo>
                    <a:pt x="172" y="127"/>
                  </a:lnTo>
                  <a:lnTo>
                    <a:pt x="172" y="125"/>
                  </a:lnTo>
                  <a:lnTo>
                    <a:pt x="175" y="121"/>
                  </a:lnTo>
                  <a:lnTo>
                    <a:pt x="175" y="119"/>
                  </a:lnTo>
                  <a:lnTo>
                    <a:pt x="172" y="116"/>
                  </a:lnTo>
                  <a:lnTo>
                    <a:pt x="172" y="114"/>
                  </a:lnTo>
                  <a:lnTo>
                    <a:pt x="172" y="112"/>
                  </a:lnTo>
                  <a:lnTo>
                    <a:pt x="177" y="108"/>
                  </a:lnTo>
                  <a:lnTo>
                    <a:pt x="179" y="108"/>
                  </a:lnTo>
                  <a:lnTo>
                    <a:pt x="183" y="106"/>
                  </a:lnTo>
                  <a:lnTo>
                    <a:pt x="185" y="104"/>
                  </a:lnTo>
                  <a:lnTo>
                    <a:pt x="183" y="100"/>
                  </a:lnTo>
                  <a:lnTo>
                    <a:pt x="179" y="98"/>
                  </a:lnTo>
                  <a:lnTo>
                    <a:pt x="177" y="96"/>
                  </a:lnTo>
                  <a:lnTo>
                    <a:pt x="170" y="94"/>
                  </a:lnTo>
                  <a:lnTo>
                    <a:pt x="166" y="92"/>
                  </a:lnTo>
                  <a:lnTo>
                    <a:pt x="166" y="87"/>
                  </a:lnTo>
                  <a:lnTo>
                    <a:pt x="168" y="85"/>
                  </a:lnTo>
                  <a:lnTo>
                    <a:pt x="168" y="83"/>
                  </a:lnTo>
                  <a:lnTo>
                    <a:pt x="168" y="79"/>
                  </a:lnTo>
                  <a:lnTo>
                    <a:pt x="168" y="77"/>
                  </a:lnTo>
                  <a:lnTo>
                    <a:pt x="166" y="73"/>
                  </a:lnTo>
                  <a:lnTo>
                    <a:pt x="164" y="67"/>
                  </a:lnTo>
                  <a:lnTo>
                    <a:pt x="160" y="63"/>
                  </a:lnTo>
                  <a:lnTo>
                    <a:pt x="156" y="58"/>
                  </a:lnTo>
                  <a:lnTo>
                    <a:pt x="197" y="44"/>
                  </a:lnTo>
                  <a:lnTo>
                    <a:pt x="197" y="38"/>
                  </a:lnTo>
                  <a:lnTo>
                    <a:pt x="193" y="38"/>
                  </a:lnTo>
                  <a:lnTo>
                    <a:pt x="185" y="36"/>
                  </a:lnTo>
                  <a:lnTo>
                    <a:pt x="172" y="34"/>
                  </a:lnTo>
                  <a:lnTo>
                    <a:pt x="160" y="31"/>
                  </a:lnTo>
                  <a:lnTo>
                    <a:pt x="160" y="29"/>
                  </a:lnTo>
                  <a:lnTo>
                    <a:pt x="156" y="23"/>
                  </a:lnTo>
                  <a:lnTo>
                    <a:pt x="150" y="11"/>
                  </a:lnTo>
                  <a:lnTo>
                    <a:pt x="141" y="0"/>
                  </a:lnTo>
                  <a:lnTo>
                    <a:pt x="133" y="0"/>
                  </a:lnTo>
                  <a:lnTo>
                    <a:pt x="123" y="7"/>
                  </a:lnTo>
                  <a:lnTo>
                    <a:pt x="117" y="15"/>
                  </a:lnTo>
                  <a:lnTo>
                    <a:pt x="112" y="19"/>
                  </a:lnTo>
                  <a:lnTo>
                    <a:pt x="106" y="25"/>
                  </a:lnTo>
                  <a:lnTo>
                    <a:pt x="98" y="29"/>
                  </a:lnTo>
                  <a:lnTo>
                    <a:pt x="90" y="34"/>
                  </a:lnTo>
                  <a:lnTo>
                    <a:pt x="79" y="36"/>
                  </a:lnTo>
                  <a:lnTo>
                    <a:pt x="71" y="40"/>
                  </a:lnTo>
                  <a:lnTo>
                    <a:pt x="63" y="42"/>
                  </a:lnTo>
                  <a:lnTo>
                    <a:pt x="54" y="42"/>
                  </a:lnTo>
                  <a:lnTo>
                    <a:pt x="44" y="46"/>
                  </a:lnTo>
                  <a:lnTo>
                    <a:pt x="44" y="54"/>
                  </a:lnTo>
                  <a:lnTo>
                    <a:pt x="46" y="63"/>
                  </a:lnTo>
                  <a:lnTo>
                    <a:pt x="50" y="67"/>
                  </a:lnTo>
                  <a:lnTo>
                    <a:pt x="52" y="67"/>
                  </a:lnTo>
                  <a:lnTo>
                    <a:pt x="56" y="69"/>
                  </a:lnTo>
                  <a:lnTo>
                    <a:pt x="59" y="71"/>
                  </a:lnTo>
                  <a:lnTo>
                    <a:pt x="61" y="71"/>
                  </a:lnTo>
                  <a:lnTo>
                    <a:pt x="56" y="71"/>
                  </a:lnTo>
                  <a:lnTo>
                    <a:pt x="56" y="73"/>
                  </a:lnTo>
                  <a:lnTo>
                    <a:pt x="56" y="77"/>
                  </a:lnTo>
                  <a:lnTo>
                    <a:pt x="54" y="81"/>
                  </a:lnTo>
                  <a:lnTo>
                    <a:pt x="59" y="81"/>
                  </a:lnTo>
                  <a:lnTo>
                    <a:pt x="63" y="81"/>
                  </a:lnTo>
                  <a:lnTo>
                    <a:pt x="65" y="83"/>
                  </a:lnTo>
                  <a:lnTo>
                    <a:pt x="65" y="85"/>
                  </a:lnTo>
                  <a:lnTo>
                    <a:pt x="65" y="87"/>
                  </a:lnTo>
                  <a:lnTo>
                    <a:pt x="67" y="89"/>
                  </a:lnTo>
                  <a:lnTo>
                    <a:pt x="69" y="92"/>
                  </a:lnTo>
                  <a:lnTo>
                    <a:pt x="65" y="92"/>
                  </a:lnTo>
                  <a:lnTo>
                    <a:pt x="63" y="96"/>
                  </a:lnTo>
                  <a:lnTo>
                    <a:pt x="65" y="104"/>
                  </a:lnTo>
                  <a:lnTo>
                    <a:pt x="69" y="112"/>
                  </a:lnTo>
                  <a:lnTo>
                    <a:pt x="75" y="119"/>
                  </a:lnTo>
                  <a:lnTo>
                    <a:pt x="79" y="121"/>
                  </a:lnTo>
                  <a:lnTo>
                    <a:pt x="81" y="121"/>
                  </a:lnTo>
                  <a:lnTo>
                    <a:pt x="83" y="121"/>
                  </a:lnTo>
                  <a:lnTo>
                    <a:pt x="83" y="125"/>
                  </a:lnTo>
                  <a:lnTo>
                    <a:pt x="81" y="129"/>
                  </a:lnTo>
                  <a:lnTo>
                    <a:pt x="77" y="131"/>
                  </a:lnTo>
                  <a:lnTo>
                    <a:pt x="75" y="135"/>
                  </a:lnTo>
                  <a:lnTo>
                    <a:pt x="63" y="131"/>
                  </a:lnTo>
                  <a:lnTo>
                    <a:pt x="48" y="131"/>
                  </a:lnTo>
                  <a:lnTo>
                    <a:pt x="32" y="131"/>
                  </a:lnTo>
                  <a:lnTo>
                    <a:pt x="19" y="133"/>
                  </a:lnTo>
                  <a:lnTo>
                    <a:pt x="0" y="148"/>
                  </a:lnTo>
                  <a:lnTo>
                    <a:pt x="0" y="179"/>
                  </a:lnTo>
                  <a:lnTo>
                    <a:pt x="11" y="218"/>
                  </a:lnTo>
                  <a:lnTo>
                    <a:pt x="23" y="251"/>
                  </a:lnTo>
                  <a:lnTo>
                    <a:pt x="185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1" name="Freeform 35"/>
            <p:cNvSpPr>
              <a:spLocks/>
            </p:cNvSpPr>
            <p:nvPr/>
          </p:nvSpPr>
          <p:spPr bwMode="auto">
            <a:xfrm>
              <a:off x="3484" y="2523"/>
              <a:ext cx="184" cy="211"/>
            </a:xfrm>
            <a:custGeom>
              <a:avLst/>
              <a:gdLst>
                <a:gd name="T0" fmla="*/ 91 w 184"/>
                <a:gd name="T1" fmla="*/ 157 h 211"/>
                <a:gd name="T2" fmla="*/ 97 w 184"/>
                <a:gd name="T3" fmla="*/ 141 h 211"/>
                <a:gd name="T4" fmla="*/ 81 w 184"/>
                <a:gd name="T5" fmla="*/ 137 h 211"/>
                <a:gd name="T6" fmla="*/ 64 w 184"/>
                <a:gd name="T7" fmla="*/ 137 h 211"/>
                <a:gd name="T8" fmla="*/ 58 w 184"/>
                <a:gd name="T9" fmla="*/ 128 h 211"/>
                <a:gd name="T10" fmla="*/ 56 w 184"/>
                <a:gd name="T11" fmla="*/ 122 h 211"/>
                <a:gd name="T12" fmla="*/ 54 w 184"/>
                <a:gd name="T13" fmla="*/ 114 h 211"/>
                <a:gd name="T14" fmla="*/ 52 w 184"/>
                <a:gd name="T15" fmla="*/ 108 h 211"/>
                <a:gd name="T16" fmla="*/ 52 w 184"/>
                <a:gd name="T17" fmla="*/ 99 h 211"/>
                <a:gd name="T18" fmla="*/ 47 w 184"/>
                <a:gd name="T19" fmla="*/ 93 h 211"/>
                <a:gd name="T20" fmla="*/ 43 w 184"/>
                <a:gd name="T21" fmla="*/ 93 h 211"/>
                <a:gd name="T22" fmla="*/ 37 w 184"/>
                <a:gd name="T23" fmla="*/ 89 h 211"/>
                <a:gd name="T24" fmla="*/ 39 w 184"/>
                <a:gd name="T25" fmla="*/ 81 h 211"/>
                <a:gd name="T26" fmla="*/ 47 w 184"/>
                <a:gd name="T27" fmla="*/ 74 h 211"/>
                <a:gd name="T28" fmla="*/ 47 w 184"/>
                <a:gd name="T29" fmla="*/ 68 h 211"/>
                <a:gd name="T30" fmla="*/ 47 w 184"/>
                <a:gd name="T31" fmla="*/ 54 h 211"/>
                <a:gd name="T32" fmla="*/ 52 w 184"/>
                <a:gd name="T33" fmla="*/ 39 h 211"/>
                <a:gd name="T34" fmla="*/ 52 w 184"/>
                <a:gd name="T35" fmla="*/ 27 h 211"/>
                <a:gd name="T36" fmla="*/ 54 w 184"/>
                <a:gd name="T37" fmla="*/ 14 h 211"/>
                <a:gd name="T38" fmla="*/ 79 w 184"/>
                <a:gd name="T39" fmla="*/ 0 h 211"/>
                <a:gd name="T40" fmla="*/ 97 w 184"/>
                <a:gd name="T41" fmla="*/ 4 h 211"/>
                <a:gd name="T42" fmla="*/ 87 w 184"/>
                <a:gd name="T43" fmla="*/ 12 h 211"/>
                <a:gd name="T44" fmla="*/ 97 w 184"/>
                <a:gd name="T45" fmla="*/ 14 h 211"/>
                <a:gd name="T46" fmla="*/ 114 w 184"/>
                <a:gd name="T47" fmla="*/ 6 h 211"/>
                <a:gd name="T48" fmla="*/ 132 w 184"/>
                <a:gd name="T49" fmla="*/ 4 h 211"/>
                <a:gd name="T50" fmla="*/ 155 w 184"/>
                <a:gd name="T51" fmla="*/ 14 h 211"/>
                <a:gd name="T52" fmla="*/ 161 w 184"/>
                <a:gd name="T53" fmla="*/ 25 h 211"/>
                <a:gd name="T54" fmla="*/ 141 w 184"/>
                <a:gd name="T55" fmla="*/ 27 h 211"/>
                <a:gd name="T56" fmla="*/ 145 w 184"/>
                <a:gd name="T57" fmla="*/ 31 h 211"/>
                <a:gd name="T58" fmla="*/ 178 w 184"/>
                <a:gd name="T59" fmla="*/ 54 h 211"/>
                <a:gd name="T60" fmla="*/ 178 w 184"/>
                <a:gd name="T61" fmla="*/ 72 h 211"/>
                <a:gd name="T62" fmla="*/ 157 w 184"/>
                <a:gd name="T63" fmla="*/ 68 h 211"/>
                <a:gd name="T64" fmla="*/ 157 w 184"/>
                <a:gd name="T65" fmla="*/ 72 h 211"/>
                <a:gd name="T66" fmla="*/ 172 w 184"/>
                <a:gd name="T67" fmla="*/ 81 h 211"/>
                <a:gd name="T68" fmla="*/ 178 w 184"/>
                <a:gd name="T69" fmla="*/ 97 h 211"/>
                <a:gd name="T70" fmla="*/ 174 w 184"/>
                <a:gd name="T71" fmla="*/ 118 h 211"/>
                <a:gd name="T72" fmla="*/ 170 w 184"/>
                <a:gd name="T73" fmla="*/ 130 h 211"/>
                <a:gd name="T74" fmla="*/ 145 w 184"/>
                <a:gd name="T75" fmla="*/ 128 h 211"/>
                <a:gd name="T76" fmla="*/ 141 w 184"/>
                <a:gd name="T77" fmla="*/ 130 h 211"/>
                <a:gd name="T78" fmla="*/ 151 w 184"/>
                <a:gd name="T79" fmla="*/ 143 h 211"/>
                <a:gd name="T80" fmla="*/ 161 w 184"/>
                <a:gd name="T81" fmla="*/ 151 h 211"/>
                <a:gd name="T82" fmla="*/ 170 w 184"/>
                <a:gd name="T83" fmla="*/ 182 h 211"/>
                <a:gd name="T84" fmla="*/ 0 w 184"/>
                <a:gd name="T85" fmla="*/ 211 h 2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4"/>
                <a:gd name="T130" fmla="*/ 0 h 211"/>
                <a:gd name="T131" fmla="*/ 184 w 184"/>
                <a:gd name="T132" fmla="*/ 211 h 2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4" h="211">
                  <a:moveTo>
                    <a:pt x="89" y="161"/>
                  </a:moveTo>
                  <a:lnTo>
                    <a:pt x="91" y="157"/>
                  </a:lnTo>
                  <a:lnTo>
                    <a:pt x="97" y="149"/>
                  </a:lnTo>
                  <a:lnTo>
                    <a:pt x="97" y="141"/>
                  </a:lnTo>
                  <a:lnTo>
                    <a:pt x="89" y="137"/>
                  </a:lnTo>
                  <a:lnTo>
                    <a:pt x="81" y="137"/>
                  </a:lnTo>
                  <a:lnTo>
                    <a:pt x="72" y="137"/>
                  </a:lnTo>
                  <a:lnTo>
                    <a:pt x="64" y="137"/>
                  </a:lnTo>
                  <a:lnTo>
                    <a:pt x="60" y="132"/>
                  </a:lnTo>
                  <a:lnTo>
                    <a:pt x="58" y="128"/>
                  </a:lnTo>
                  <a:lnTo>
                    <a:pt x="58" y="124"/>
                  </a:lnTo>
                  <a:lnTo>
                    <a:pt x="56" y="122"/>
                  </a:lnTo>
                  <a:lnTo>
                    <a:pt x="56" y="118"/>
                  </a:lnTo>
                  <a:lnTo>
                    <a:pt x="54" y="114"/>
                  </a:lnTo>
                  <a:lnTo>
                    <a:pt x="52" y="112"/>
                  </a:lnTo>
                  <a:lnTo>
                    <a:pt x="52" y="108"/>
                  </a:lnTo>
                  <a:lnTo>
                    <a:pt x="52" y="103"/>
                  </a:lnTo>
                  <a:lnTo>
                    <a:pt x="52" y="99"/>
                  </a:lnTo>
                  <a:lnTo>
                    <a:pt x="52" y="97"/>
                  </a:lnTo>
                  <a:lnTo>
                    <a:pt x="47" y="93"/>
                  </a:lnTo>
                  <a:lnTo>
                    <a:pt x="45" y="93"/>
                  </a:lnTo>
                  <a:lnTo>
                    <a:pt x="43" y="93"/>
                  </a:lnTo>
                  <a:lnTo>
                    <a:pt x="39" y="91"/>
                  </a:lnTo>
                  <a:lnTo>
                    <a:pt x="37" y="89"/>
                  </a:lnTo>
                  <a:lnTo>
                    <a:pt x="37" y="85"/>
                  </a:lnTo>
                  <a:lnTo>
                    <a:pt x="39" y="81"/>
                  </a:lnTo>
                  <a:lnTo>
                    <a:pt x="43" y="79"/>
                  </a:lnTo>
                  <a:lnTo>
                    <a:pt x="47" y="74"/>
                  </a:lnTo>
                  <a:lnTo>
                    <a:pt x="50" y="72"/>
                  </a:lnTo>
                  <a:lnTo>
                    <a:pt x="47" y="68"/>
                  </a:lnTo>
                  <a:lnTo>
                    <a:pt x="45" y="62"/>
                  </a:lnTo>
                  <a:lnTo>
                    <a:pt x="47" y="54"/>
                  </a:lnTo>
                  <a:lnTo>
                    <a:pt x="54" y="41"/>
                  </a:lnTo>
                  <a:lnTo>
                    <a:pt x="52" y="39"/>
                  </a:lnTo>
                  <a:lnTo>
                    <a:pt x="50" y="33"/>
                  </a:lnTo>
                  <a:lnTo>
                    <a:pt x="52" y="27"/>
                  </a:lnTo>
                  <a:lnTo>
                    <a:pt x="52" y="20"/>
                  </a:lnTo>
                  <a:lnTo>
                    <a:pt x="54" y="14"/>
                  </a:lnTo>
                  <a:lnTo>
                    <a:pt x="62" y="6"/>
                  </a:lnTo>
                  <a:lnTo>
                    <a:pt x="79" y="0"/>
                  </a:lnTo>
                  <a:lnTo>
                    <a:pt x="103" y="2"/>
                  </a:lnTo>
                  <a:lnTo>
                    <a:pt x="97" y="4"/>
                  </a:lnTo>
                  <a:lnTo>
                    <a:pt x="91" y="6"/>
                  </a:lnTo>
                  <a:lnTo>
                    <a:pt x="87" y="12"/>
                  </a:lnTo>
                  <a:lnTo>
                    <a:pt x="91" y="18"/>
                  </a:lnTo>
                  <a:lnTo>
                    <a:pt x="97" y="14"/>
                  </a:lnTo>
                  <a:lnTo>
                    <a:pt x="105" y="10"/>
                  </a:lnTo>
                  <a:lnTo>
                    <a:pt x="114" y="6"/>
                  </a:lnTo>
                  <a:lnTo>
                    <a:pt x="124" y="4"/>
                  </a:lnTo>
                  <a:lnTo>
                    <a:pt x="132" y="4"/>
                  </a:lnTo>
                  <a:lnTo>
                    <a:pt x="143" y="6"/>
                  </a:lnTo>
                  <a:lnTo>
                    <a:pt x="155" y="14"/>
                  </a:lnTo>
                  <a:lnTo>
                    <a:pt x="168" y="25"/>
                  </a:lnTo>
                  <a:lnTo>
                    <a:pt x="161" y="25"/>
                  </a:lnTo>
                  <a:lnTo>
                    <a:pt x="151" y="25"/>
                  </a:lnTo>
                  <a:lnTo>
                    <a:pt x="141" y="27"/>
                  </a:lnTo>
                  <a:lnTo>
                    <a:pt x="134" y="29"/>
                  </a:lnTo>
                  <a:lnTo>
                    <a:pt x="145" y="31"/>
                  </a:lnTo>
                  <a:lnTo>
                    <a:pt x="161" y="39"/>
                  </a:lnTo>
                  <a:lnTo>
                    <a:pt x="178" y="54"/>
                  </a:lnTo>
                  <a:lnTo>
                    <a:pt x="184" y="76"/>
                  </a:lnTo>
                  <a:lnTo>
                    <a:pt x="178" y="72"/>
                  </a:lnTo>
                  <a:lnTo>
                    <a:pt x="168" y="70"/>
                  </a:lnTo>
                  <a:lnTo>
                    <a:pt x="157" y="68"/>
                  </a:lnTo>
                  <a:lnTo>
                    <a:pt x="151" y="70"/>
                  </a:lnTo>
                  <a:lnTo>
                    <a:pt x="157" y="72"/>
                  </a:lnTo>
                  <a:lnTo>
                    <a:pt x="166" y="76"/>
                  </a:lnTo>
                  <a:lnTo>
                    <a:pt x="172" y="81"/>
                  </a:lnTo>
                  <a:lnTo>
                    <a:pt x="178" y="87"/>
                  </a:lnTo>
                  <a:lnTo>
                    <a:pt x="178" y="97"/>
                  </a:lnTo>
                  <a:lnTo>
                    <a:pt x="176" y="108"/>
                  </a:lnTo>
                  <a:lnTo>
                    <a:pt x="174" y="118"/>
                  </a:lnTo>
                  <a:lnTo>
                    <a:pt x="178" y="130"/>
                  </a:lnTo>
                  <a:lnTo>
                    <a:pt x="170" y="130"/>
                  </a:lnTo>
                  <a:lnTo>
                    <a:pt x="157" y="130"/>
                  </a:lnTo>
                  <a:lnTo>
                    <a:pt x="145" y="128"/>
                  </a:lnTo>
                  <a:lnTo>
                    <a:pt x="139" y="126"/>
                  </a:lnTo>
                  <a:lnTo>
                    <a:pt x="141" y="130"/>
                  </a:lnTo>
                  <a:lnTo>
                    <a:pt x="147" y="137"/>
                  </a:lnTo>
                  <a:lnTo>
                    <a:pt x="151" y="143"/>
                  </a:lnTo>
                  <a:lnTo>
                    <a:pt x="153" y="147"/>
                  </a:lnTo>
                  <a:lnTo>
                    <a:pt x="161" y="151"/>
                  </a:lnTo>
                  <a:lnTo>
                    <a:pt x="168" y="163"/>
                  </a:lnTo>
                  <a:lnTo>
                    <a:pt x="170" y="182"/>
                  </a:lnTo>
                  <a:lnTo>
                    <a:pt x="163" y="211"/>
                  </a:lnTo>
                  <a:lnTo>
                    <a:pt x="0" y="211"/>
                  </a:lnTo>
                  <a:lnTo>
                    <a:pt x="89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2" name="Freeform 36"/>
            <p:cNvSpPr>
              <a:spLocks/>
            </p:cNvSpPr>
            <p:nvPr/>
          </p:nvSpPr>
          <p:spPr bwMode="auto">
            <a:xfrm>
              <a:off x="2960" y="2508"/>
              <a:ext cx="238" cy="226"/>
            </a:xfrm>
            <a:custGeom>
              <a:avLst/>
              <a:gdLst>
                <a:gd name="T0" fmla="*/ 186 w 238"/>
                <a:gd name="T1" fmla="*/ 156 h 226"/>
                <a:gd name="T2" fmla="*/ 186 w 238"/>
                <a:gd name="T3" fmla="*/ 139 h 226"/>
                <a:gd name="T4" fmla="*/ 196 w 238"/>
                <a:gd name="T5" fmla="*/ 129 h 226"/>
                <a:gd name="T6" fmla="*/ 211 w 238"/>
                <a:gd name="T7" fmla="*/ 127 h 226"/>
                <a:gd name="T8" fmla="*/ 215 w 238"/>
                <a:gd name="T9" fmla="*/ 114 h 226"/>
                <a:gd name="T10" fmla="*/ 215 w 238"/>
                <a:gd name="T11" fmla="*/ 104 h 226"/>
                <a:gd name="T12" fmla="*/ 221 w 238"/>
                <a:gd name="T13" fmla="*/ 98 h 226"/>
                <a:gd name="T14" fmla="*/ 223 w 238"/>
                <a:gd name="T15" fmla="*/ 91 h 226"/>
                <a:gd name="T16" fmla="*/ 217 w 238"/>
                <a:gd name="T17" fmla="*/ 85 h 226"/>
                <a:gd name="T18" fmla="*/ 213 w 238"/>
                <a:gd name="T19" fmla="*/ 79 h 226"/>
                <a:gd name="T20" fmla="*/ 219 w 238"/>
                <a:gd name="T21" fmla="*/ 69 h 226"/>
                <a:gd name="T22" fmla="*/ 217 w 238"/>
                <a:gd name="T23" fmla="*/ 56 h 226"/>
                <a:gd name="T24" fmla="*/ 219 w 238"/>
                <a:gd name="T25" fmla="*/ 42 h 226"/>
                <a:gd name="T26" fmla="*/ 217 w 238"/>
                <a:gd name="T27" fmla="*/ 21 h 226"/>
                <a:gd name="T28" fmla="*/ 203 w 238"/>
                <a:gd name="T29" fmla="*/ 15 h 226"/>
                <a:gd name="T30" fmla="*/ 203 w 238"/>
                <a:gd name="T31" fmla="*/ 21 h 226"/>
                <a:gd name="T32" fmla="*/ 192 w 238"/>
                <a:gd name="T33" fmla="*/ 13 h 226"/>
                <a:gd name="T34" fmla="*/ 170 w 238"/>
                <a:gd name="T35" fmla="*/ 0 h 226"/>
                <a:gd name="T36" fmla="*/ 155 w 238"/>
                <a:gd name="T37" fmla="*/ 9 h 226"/>
                <a:gd name="T38" fmla="*/ 147 w 238"/>
                <a:gd name="T39" fmla="*/ 17 h 226"/>
                <a:gd name="T40" fmla="*/ 132 w 238"/>
                <a:gd name="T41" fmla="*/ 15 h 226"/>
                <a:gd name="T42" fmla="*/ 116 w 238"/>
                <a:gd name="T43" fmla="*/ 17 h 226"/>
                <a:gd name="T44" fmla="*/ 114 w 238"/>
                <a:gd name="T45" fmla="*/ 23 h 226"/>
                <a:gd name="T46" fmla="*/ 109 w 238"/>
                <a:gd name="T47" fmla="*/ 31 h 226"/>
                <a:gd name="T48" fmla="*/ 101 w 238"/>
                <a:gd name="T49" fmla="*/ 35 h 226"/>
                <a:gd name="T50" fmla="*/ 97 w 238"/>
                <a:gd name="T51" fmla="*/ 52 h 226"/>
                <a:gd name="T52" fmla="*/ 87 w 238"/>
                <a:gd name="T53" fmla="*/ 64 h 226"/>
                <a:gd name="T54" fmla="*/ 85 w 238"/>
                <a:gd name="T55" fmla="*/ 102 h 226"/>
                <a:gd name="T56" fmla="*/ 93 w 238"/>
                <a:gd name="T57" fmla="*/ 116 h 226"/>
                <a:gd name="T58" fmla="*/ 85 w 238"/>
                <a:gd name="T59" fmla="*/ 120 h 226"/>
                <a:gd name="T60" fmla="*/ 87 w 238"/>
                <a:gd name="T61" fmla="*/ 127 h 226"/>
                <a:gd name="T62" fmla="*/ 107 w 238"/>
                <a:gd name="T63" fmla="*/ 139 h 226"/>
                <a:gd name="T64" fmla="*/ 116 w 238"/>
                <a:gd name="T65" fmla="*/ 143 h 226"/>
                <a:gd name="T66" fmla="*/ 109 w 238"/>
                <a:gd name="T67" fmla="*/ 147 h 226"/>
                <a:gd name="T68" fmla="*/ 118 w 238"/>
                <a:gd name="T69" fmla="*/ 149 h 226"/>
                <a:gd name="T70" fmla="*/ 132 w 238"/>
                <a:gd name="T71" fmla="*/ 145 h 226"/>
                <a:gd name="T72" fmla="*/ 143 w 238"/>
                <a:gd name="T73" fmla="*/ 143 h 226"/>
                <a:gd name="T74" fmla="*/ 149 w 238"/>
                <a:gd name="T75" fmla="*/ 137 h 226"/>
                <a:gd name="T76" fmla="*/ 149 w 238"/>
                <a:gd name="T77" fmla="*/ 139 h 226"/>
                <a:gd name="T78" fmla="*/ 149 w 238"/>
                <a:gd name="T79" fmla="*/ 145 h 226"/>
                <a:gd name="T80" fmla="*/ 134 w 238"/>
                <a:gd name="T81" fmla="*/ 154 h 226"/>
                <a:gd name="T82" fmla="*/ 116 w 238"/>
                <a:gd name="T83" fmla="*/ 172 h 226"/>
                <a:gd name="T84" fmla="*/ 99 w 238"/>
                <a:gd name="T85" fmla="*/ 162 h 226"/>
                <a:gd name="T86" fmla="*/ 72 w 238"/>
                <a:gd name="T87" fmla="*/ 116 h 226"/>
                <a:gd name="T88" fmla="*/ 58 w 238"/>
                <a:gd name="T89" fmla="*/ 96 h 226"/>
                <a:gd name="T90" fmla="*/ 37 w 238"/>
                <a:gd name="T91" fmla="*/ 89 h 226"/>
                <a:gd name="T92" fmla="*/ 14 w 238"/>
                <a:gd name="T93" fmla="*/ 94 h 226"/>
                <a:gd name="T94" fmla="*/ 0 w 238"/>
                <a:gd name="T95" fmla="*/ 108 h 226"/>
                <a:gd name="T96" fmla="*/ 8 w 238"/>
                <a:gd name="T97" fmla="*/ 154 h 226"/>
                <a:gd name="T98" fmla="*/ 24 w 238"/>
                <a:gd name="T99" fmla="*/ 216 h 226"/>
                <a:gd name="T100" fmla="*/ 238 w 238"/>
                <a:gd name="T101" fmla="*/ 226 h 226"/>
                <a:gd name="T102" fmla="*/ 230 w 238"/>
                <a:gd name="T103" fmla="*/ 203 h 226"/>
                <a:gd name="T104" fmla="*/ 188 w 238"/>
                <a:gd name="T105" fmla="*/ 162 h 2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8"/>
                <a:gd name="T160" fmla="*/ 0 h 226"/>
                <a:gd name="T161" fmla="*/ 238 w 238"/>
                <a:gd name="T162" fmla="*/ 226 h 22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8" h="226">
                  <a:moveTo>
                    <a:pt x="188" y="162"/>
                  </a:moveTo>
                  <a:lnTo>
                    <a:pt x="186" y="156"/>
                  </a:lnTo>
                  <a:lnTo>
                    <a:pt x="186" y="147"/>
                  </a:lnTo>
                  <a:lnTo>
                    <a:pt x="186" y="139"/>
                  </a:lnTo>
                  <a:lnTo>
                    <a:pt x="188" y="131"/>
                  </a:lnTo>
                  <a:lnTo>
                    <a:pt x="196" y="129"/>
                  </a:lnTo>
                  <a:lnTo>
                    <a:pt x="205" y="129"/>
                  </a:lnTo>
                  <a:lnTo>
                    <a:pt x="211" y="127"/>
                  </a:lnTo>
                  <a:lnTo>
                    <a:pt x="215" y="120"/>
                  </a:lnTo>
                  <a:lnTo>
                    <a:pt x="215" y="114"/>
                  </a:lnTo>
                  <a:lnTo>
                    <a:pt x="215" y="110"/>
                  </a:lnTo>
                  <a:lnTo>
                    <a:pt x="215" y="104"/>
                  </a:lnTo>
                  <a:lnTo>
                    <a:pt x="217" y="100"/>
                  </a:lnTo>
                  <a:lnTo>
                    <a:pt x="221" y="98"/>
                  </a:lnTo>
                  <a:lnTo>
                    <a:pt x="223" y="94"/>
                  </a:lnTo>
                  <a:lnTo>
                    <a:pt x="223" y="91"/>
                  </a:lnTo>
                  <a:lnTo>
                    <a:pt x="221" y="87"/>
                  </a:lnTo>
                  <a:lnTo>
                    <a:pt x="217" y="85"/>
                  </a:lnTo>
                  <a:lnTo>
                    <a:pt x="213" y="83"/>
                  </a:lnTo>
                  <a:lnTo>
                    <a:pt x="213" y="79"/>
                  </a:lnTo>
                  <a:lnTo>
                    <a:pt x="215" y="75"/>
                  </a:lnTo>
                  <a:lnTo>
                    <a:pt x="219" y="69"/>
                  </a:lnTo>
                  <a:lnTo>
                    <a:pt x="219" y="62"/>
                  </a:lnTo>
                  <a:lnTo>
                    <a:pt x="217" y="56"/>
                  </a:lnTo>
                  <a:lnTo>
                    <a:pt x="215" y="50"/>
                  </a:lnTo>
                  <a:lnTo>
                    <a:pt x="219" y="42"/>
                  </a:lnTo>
                  <a:lnTo>
                    <a:pt x="221" y="31"/>
                  </a:lnTo>
                  <a:lnTo>
                    <a:pt x="217" y="21"/>
                  </a:lnTo>
                  <a:lnTo>
                    <a:pt x="203" y="13"/>
                  </a:lnTo>
                  <a:lnTo>
                    <a:pt x="203" y="15"/>
                  </a:lnTo>
                  <a:lnTo>
                    <a:pt x="203" y="17"/>
                  </a:lnTo>
                  <a:lnTo>
                    <a:pt x="203" y="21"/>
                  </a:lnTo>
                  <a:lnTo>
                    <a:pt x="199" y="23"/>
                  </a:lnTo>
                  <a:lnTo>
                    <a:pt x="192" y="13"/>
                  </a:lnTo>
                  <a:lnTo>
                    <a:pt x="182" y="4"/>
                  </a:lnTo>
                  <a:lnTo>
                    <a:pt x="170" y="0"/>
                  </a:lnTo>
                  <a:lnTo>
                    <a:pt x="155" y="2"/>
                  </a:lnTo>
                  <a:lnTo>
                    <a:pt x="155" y="9"/>
                  </a:lnTo>
                  <a:lnTo>
                    <a:pt x="151" y="13"/>
                  </a:lnTo>
                  <a:lnTo>
                    <a:pt x="147" y="17"/>
                  </a:lnTo>
                  <a:lnTo>
                    <a:pt x="140" y="17"/>
                  </a:lnTo>
                  <a:lnTo>
                    <a:pt x="132" y="15"/>
                  </a:lnTo>
                  <a:lnTo>
                    <a:pt x="124" y="15"/>
                  </a:lnTo>
                  <a:lnTo>
                    <a:pt x="116" y="17"/>
                  </a:lnTo>
                  <a:lnTo>
                    <a:pt x="109" y="19"/>
                  </a:lnTo>
                  <a:lnTo>
                    <a:pt x="114" y="23"/>
                  </a:lnTo>
                  <a:lnTo>
                    <a:pt x="114" y="27"/>
                  </a:lnTo>
                  <a:lnTo>
                    <a:pt x="109" y="31"/>
                  </a:lnTo>
                  <a:lnTo>
                    <a:pt x="99" y="31"/>
                  </a:lnTo>
                  <a:lnTo>
                    <a:pt x="101" y="35"/>
                  </a:lnTo>
                  <a:lnTo>
                    <a:pt x="101" y="44"/>
                  </a:lnTo>
                  <a:lnTo>
                    <a:pt x="97" y="52"/>
                  </a:lnTo>
                  <a:lnTo>
                    <a:pt x="93" y="56"/>
                  </a:lnTo>
                  <a:lnTo>
                    <a:pt x="87" y="64"/>
                  </a:lnTo>
                  <a:lnTo>
                    <a:pt x="82" y="81"/>
                  </a:lnTo>
                  <a:lnTo>
                    <a:pt x="85" y="102"/>
                  </a:lnTo>
                  <a:lnTo>
                    <a:pt x="97" y="114"/>
                  </a:lnTo>
                  <a:lnTo>
                    <a:pt x="93" y="116"/>
                  </a:lnTo>
                  <a:lnTo>
                    <a:pt x="87" y="118"/>
                  </a:lnTo>
                  <a:lnTo>
                    <a:pt x="85" y="120"/>
                  </a:lnTo>
                  <a:lnTo>
                    <a:pt x="82" y="120"/>
                  </a:lnTo>
                  <a:lnTo>
                    <a:pt x="87" y="127"/>
                  </a:lnTo>
                  <a:lnTo>
                    <a:pt x="97" y="133"/>
                  </a:lnTo>
                  <a:lnTo>
                    <a:pt x="107" y="139"/>
                  </a:lnTo>
                  <a:lnTo>
                    <a:pt x="120" y="139"/>
                  </a:lnTo>
                  <a:lnTo>
                    <a:pt x="116" y="143"/>
                  </a:lnTo>
                  <a:lnTo>
                    <a:pt x="111" y="145"/>
                  </a:lnTo>
                  <a:lnTo>
                    <a:pt x="109" y="147"/>
                  </a:lnTo>
                  <a:lnTo>
                    <a:pt x="118" y="149"/>
                  </a:lnTo>
                  <a:lnTo>
                    <a:pt x="126" y="149"/>
                  </a:lnTo>
                  <a:lnTo>
                    <a:pt x="132" y="145"/>
                  </a:lnTo>
                  <a:lnTo>
                    <a:pt x="138" y="141"/>
                  </a:lnTo>
                  <a:lnTo>
                    <a:pt x="143" y="143"/>
                  </a:lnTo>
                  <a:lnTo>
                    <a:pt x="147" y="141"/>
                  </a:lnTo>
                  <a:lnTo>
                    <a:pt x="149" y="137"/>
                  </a:lnTo>
                  <a:lnTo>
                    <a:pt x="149" y="135"/>
                  </a:lnTo>
                  <a:lnTo>
                    <a:pt x="149" y="139"/>
                  </a:lnTo>
                  <a:lnTo>
                    <a:pt x="149" y="143"/>
                  </a:lnTo>
                  <a:lnTo>
                    <a:pt x="149" y="145"/>
                  </a:lnTo>
                  <a:lnTo>
                    <a:pt x="149" y="147"/>
                  </a:lnTo>
                  <a:lnTo>
                    <a:pt x="134" y="154"/>
                  </a:lnTo>
                  <a:lnTo>
                    <a:pt x="124" y="162"/>
                  </a:lnTo>
                  <a:lnTo>
                    <a:pt x="116" y="172"/>
                  </a:lnTo>
                  <a:lnTo>
                    <a:pt x="111" y="185"/>
                  </a:lnTo>
                  <a:lnTo>
                    <a:pt x="99" y="162"/>
                  </a:lnTo>
                  <a:lnTo>
                    <a:pt x="87" y="137"/>
                  </a:lnTo>
                  <a:lnTo>
                    <a:pt x="72" y="116"/>
                  </a:lnTo>
                  <a:lnTo>
                    <a:pt x="64" y="100"/>
                  </a:lnTo>
                  <a:lnTo>
                    <a:pt x="58" y="96"/>
                  </a:lnTo>
                  <a:lnTo>
                    <a:pt x="49" y="91"/>
                  </a:lnTo>
                  <a:lnTo>
                    <a:pt x="37" y="89"/>
                  </a:lnTo>
                  <a:lnTo>
                    <a:pt x="24" y="89"/>
                  </a:lnTo>
                  <a:lnTo>
                    <a:pt x="14" y="94"/>
                  </a:lnTo>
                  <a:lnTo>
                    <a:pt x="4" y="98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8" y="154"/>
                  </a:lnTo>
                  <a:lnTo>
                    <a:pt x="18" y="189"/>
                  </a:lnTo>
                  <a:lnTo>
                    <a:pt x="24" y="216"/>
                  </a:lnTo>
                  <a:lnTo>
                    <a:pt x="29" y="226"/>
                  </a:lnTo>
                  <a:lnTo>
                    <a:pt x="238" y="226"/>
                  </a:lnTo>
                  <a:lnTo>
                    <a:pt x="236" y="220"/>
                  </a:lnTo>
                  <a:lnTo>
                    <a:pt x="230" y="203"/>
                  </a:lnTo>
                  <a:lnTo>
                    <a:pt x="215" y="183"/>
                  </a:lnTo>
                  <a:lnTo>
                    <a:pt x="188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3" name="Freeform 37"/>
            <p:cNvSpPr>
              <a:spLocks/>
            </p:cNvSpPr>
            <p:nvPr/>
          </p:nvSpPr>
          <p:spPr bwMode="auto">
            <a:xfrm>
              <a:off x="1630" y="2500"/>
              <a:ext cx="267" cy="234"/>
            </a:xfrm>
            <a:custGeom>
              <a:avLst/>
              <a:gdLst>
                <a:gd name="T0" fmla="*/ 225 w 267"/>
                <a:gd name="T1" fmla="*/ 145 h 234"/>
                <a:gd name="T2" fmla="*/ 240 w 267"/>
                <a:gd name="T3" fmla="*/ 135 h 234"/>
                <a:gd name="T4" fmla="*/ 252 w 267"/>
                <a:gd name="T5" fmla="*/ 131 h 234"/>
                <a:gd name="T6" fmla="*/ 263 w 267"/>
                <a:gd name="T7" fmla="*/ 124 h 234"/>
                <a:gd name="T8" fmla="*/ 261 w 267"/>
                <a:gd name="T9" fmla="*/ 114 h 234"/>
                <a:gd name="T10" fmla="*/ 256 w 267"/>
                <a:gd name="T11" fmla="*/ 104 h 234"/>
                <a:gd name="T12" fmla="*/ 256 w 267"/>
                <a:gd name="T13" fmla="*/ 102 h 234"/>
                <a:gd name="T14" fmla="*/ 261 w 267"/>
                <a:gd name="T15" fmla="*/ 95 h 234"/>
                <a:gd name="T16" fmla="*/ 258 w 267"/>
                <a:gd name="T17" fmla="*/ 89 h 234"/>
                <a:gd name="T18" fmla="*/ 265 w 267"/>
                <a:gd name="T19" fmla="*/ 87 h 234"/>
                <a:gd name="T20" fmla="*/ 267 w 267"/>
                <a:gd name="T21" fmla="*/ 79 h 234"/>
                <a:gd name="T22" fmla="*/ 263 w 267"/>
                <a:gd name="T23" fmla="*/ 75 h 234"/>
                <a:gd name="T24" fmla="*/ 252 w 267"/>
                <a:gd name="T25" fmla="*/ 68 h 234"/>
                <a:gd name="T26" fmla="*/ 252 w 267"/>
                <a:gd name="T27" fmla="*/ 64 h 234"/>
                <a:gd name="T28" fmla="*/ 254 w 267"/>
                <a:gd name="T29" fmla="*/ 58 h 234"/>
                <a:gd name="T30" fmla="*/ 252 w 267"/>
                <a:gd name="T31" fmla="*/ 50 h 234"/>
                <a:gd name="T32" fmla="*/ 246 w 267"/>
                <a:gd name="T33" fmla="*/ 39 h 234"/>
                <a:gd name="T34" fmla="*/ 232 w 267"/>
                <a:gd name="T35" fmla="*/ 17 h 234"/>
                <a:gd name="T36" fmla="*/ 217 w 267"/>
                <a:gd name="T37" fmla="*/ 6 h 234"/>
                <a:gd name="T38" fmla="*/ 192 w 267"/>
                <a:gd name="T39" fmla="*/ 0 h 234"/>
                <a:gd name="T40" fmla="*/ 159 w 267"/>
                <a:gd name="T41" fmla="*/ 8 h 234"/>
                <a:gd name="T42" fmla="*/ 136 w 267"/>
                <a:gd name="T43" fmla="*/ 31 h 234"/>
                <a:gd name="T44" fmla="*/ 128 w 267"/>
                <a:gd name="T45" fmla="*/ 77 h 234"/>
                <a:gd name="T46" fmla="*/ 120 w 267"/>
                <a:gd name="T47" fmla="*/ 95 h 234"/>
                <a:gd name="T48" fmla="*/ 126 w 267"/>
                <a:gd name="T49" fmla="*/ 112 h 234"/>
                <a:gd name="T50" fmla="*/ 149 w 267"/>
                <a:gd name="T51" fmla="*/ 116 h 234"/>
                <a:gd name="T52" fmla="*/ 157 w 267"/>
                <a:gd name="T53" fmla="*/ 120 h 234"/>
                <a:gd name="T54" fmla="*/ 155 w 267"/>
                <a:gd name="T55" fmla="*/ 124 h 234"/>
                <a:gd name="T56" fmla="*/ 140 w 267"/>
                <a:gd name="T57" fmla="*/ 131 h 234"/>
                <a:gd name="T58" fmla="*/ 109 w 267"/>
                <a:gd name="T59" fmla="*/ 149 h 234"/>
                <a:gd name="T60" fmla="*/ 99 w 267"/>
                <a:gd name="T61" fmla="*/ 143 h 234"/>
                <a:gd name="T62" fmla="*/ 84 w 267"/>
                <a:gd name="T63" fmla="*/ 124 h 234"/>
                <a:gd name="T64" fmla="*/ 64 w 267"/>
                <a:gd name="T65" fmla="*/ 110 h 234"/>
                <a:gd name="T66" fmla="*/ 39 w 267"/>
                <a:gd name="T67" fmla="*/ 106 h 234"/>
                <a:gd name="T68" fmla="*/ 4 w 267"/>
                <a:gd name="T69" fmla="*/ 131 h 234"/>
                <a:gd name="T70" fmla="*/ 6 w 267"/>
                <a:gd name="T71" fmla="*/ 199 h 234"/>
                <a:gd name="T72" fmla="*/ 263 w 267"/>
                <a:gd name="T73" fmla="*/ 234 h 2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7"/>
                <a:gd name="T112" fmla="*/ 0 h 234"/>
                <a:gd name="T113" fmla="*/ 267 w 267"/>
                <a:gd name="T114" fmla="*/ 234 h 23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7" h="234">
                  <a:moveTo>
                    <a:pt x="221" y="151"/>
                  </a:moveTo>
                  <a:lnTo>
                    <a:pt x="225" y="145"/>
                  </a:lnTo>
                  <a:lnTo>
                    <a:pt x="232" y="141"/>
                  </a:lnTo>
                  <a:lnTo>
                    <a:pt x="240" y="135"/>
                  </a:lnTo>
                  <a:lnTo>
                    <a:pt x="246" y="133"/>
                  </a:lnTo>
                  <a:lnTo>
                    <a:pt x="252" y="131"/>
                  </a:lnTo>
                  <a:lnTo>
                    <a:pt x="258" y="128"/>
                  </a:lnTo>
                  <a:lnTo>
                    <a:pt x="263" y="124"/>
                  </a:lnTo>
                  <a:lnTo>
                    <a:pt x="263" y="120"/>
                  </a:lnTo>
                  <a:lnTo>
                    <a:pt x="261" y="114"/>
                  </a:lnTo>
                  <a:lnTo>
                    <a:pt x="258" y="108"/>
                  </a:lnTo>
                  <a:lnTo>
                    <a:pt x="256" y="104"/>
                  </a:lnTo>
                  <a:lnTo>
                    <a:pt x="256" y="102"/>
                  </a:lnTo>
                  <a:lnTo>
                    <a:pt x="258" y="99"/>
                  </a:lnTo>
                  <a:lnTo>
                    <a:pt x="261" y="95"/>
                  </a:lnTo>
                  <a:lnTo>
                    <a:pt x="261" y="93"/>
                  </a:lnTo>
                  <a:lnTo>
                    <a:pt x="258" y="89"/>
                  </a:lnTo>
                  <a:lnTo>
                    <a:pt x="261" y="87"/>
                  </a:lnTo>
                  <a:lnTo>
                    <a:pt x="265" y="87"/>
                  </a:lnTo>
                  <a:lnTo>
                    <a:pt x="267" y="83"/>
                  </a:lnTo>
                  <a:lnTo>
                    <a:pt x="267" y="79"/>
                  </a:lnTo>
                  <a:lnTo>
                    <a:pt x="265" y="77"/>
                  </a:lnTo>
                  <a:lnTo>
                    <a:pt x="263" y="75"/>
                  </a:lnTo>
                  <a:lnTo>
                    <a:pt x="258" y="72"/>
                  </a:lnTo>
                  <a:lnTo>
                    <a:pt x="252" y="68"/>
                  </a:lnTo>
                  <a:lnTo>
                    <a:pt x="250" y="64"/>
                  </a:lnTo>
                  <a:lnTo>
                    <a:pt x="252" y="64"/>
                  </a:lnTo>
                  <a:lnTo>
                    <a:pt x="254" y="62"/>
                  </a:lnTo>
                  <a:lnTo>
                    <a:pt x="254" y="58"/>
                  </a:lnTo>
                  <a:lnTo>
                    <a:pt x="254" y="54"/>
                  </a:lnTo>
                  <a:lnTo>
                    <a:pt x="252" y="50"/>
                  </a:lnTo>
                  <a:lnTo>
                    <a:pt x="248" y="46"/>
                  </a:lnTo>
                  <a:lnTo>
                    <a:pt x="246" y="39"/>
                  </a:lnTo>
                  <a:lnTo>
                    <a:pt x="242" y="27"/>
                  </a:lnTo>
                  <a:lnTo>
                    <a:pt x="232" y="17"/>
                  </a:lnTo>
                  <a:lnTo>
                    <a:pt x="221" y="12"/>
                  </a:lnTo>
                  <a:lnTo>
                    <a:pt x="217" y="6"/>
                  </a:lnTo>
                  <a:lnTo>
                    <a:pt x="207" y="2"/>
                  </a:lnTo>
                  <a:lnTo>
                    <a:pt x="192" y="0"/>
                  </a:lnTo>
                  <a:lnTo>
                    <a:pt x="176" y="2"/>
                  </a:lnTo>
                  <a:lnTo>
                    <a:pt x="159" y="8"/>
                  </a:lnTo>
                  <a:lnTo>
                    <a:pt x="147" y="17"/>
                  </a:lnTo>
                  <a:lnTo>
                    <a:pt x="136" y="31"/>
                  </a:lnTo>
                  <a:lnTo>
                    <a:pt x="132" y="50"/>
                  </a:lnTo>
                  <a:lnTo>
                    <a:pt x="128" y="77"/>
                  </a:lnTo>
                  <a:lnTo>
                    <a:pt x="122" y="89"/>
                  </a:lnTo>
                  <a:lnTo>
                    <a:pt x="120" y="95"/>
                  </a:lnTo>
                  <a:lnTo>
                    <a:pt x="128" y="102"/>
                  </a:lnTo>
                  <a:lnTo>
                    <a:pt x="126" y="112"/>
                  </a:lnTo>
                  <a:lnTo>
                    <a:pt x="136" y="116"/>
                  </a:lnTo>
                  <a:lnTo>
                    <a:pt x="149" y="116"/>
                  </a:lnTo>
                  <a:lnTo>
                    <a:pt x="157" y="116"/>
                  </a:lnTo>
                  <a:lnTo>
                    <a:pt x="157" y="120"/>
                  </a:lnTo>
                  <a:lnTo>
                    <a:pt x="157" y="122"/>
                  </a:lnTo>
                  <a:lnTo>
                    <a:pt x="155" y="124"/>
                  </a:lnTo>
                  <a:lnTo>
                    <a:pt x="155" y="126"/>
                  </a:lnTo>
                  <a:lnTo>
                    <a:pt x="140" y="131"/>
                  </a:lnTo>
                  <a:lnTo>
                    <a:pt x="124" y="141"/>
                  </a:lnTo>
                  <a:lnTo>
                    <a:pt x="109" y="149"/>
                  </a:lnTo>
                  <a:lnTo>
                    <a:pt x="103" y="153"/>
                  </a:lnTo>
                  <a:lnTo>
                    <a:pt x="99" y="143"/>
                  </a:lnTo>
                  <a:lnTo>
                    <a:pt x="93" y="135"/>
                  </a:lnTo>
                  <a:lnTo>
                    <a:pt x="84" y="124"/>
                  </a:lnTo>
                  <a:lnTo>
                    <a:pt x="76" y="116"/>
                  </a:lnTo>
                  <a:lnTo>
                    <a:pt x="64" y="110"/>
                  </a:lnTo>
                  <a:lnTo>
                    <a:pt x="53" y="108"/>
                  </a:lnTo>
                  <a:lnTo>
                    <a:pt x="39" y="106"/>
                  </a:lnTo>
                  <a:lnTo>
                    <a:pt x="24" y="110"/>
                  </a:lnTo>
                  <a:lnTo>
                    <a:pt x="4" y="131"/>
                  </a:lnTo>
                  <a:lnTo>
                    <a:pt x="0" y="162"/>
                  </a:lnTo>
                  <a:lnTo>
                    <a:pt x="6" y="199"/>
                  </a:lnTo>
                  <a:lnTo>
                    <a:pt x="14" y="234"/>
                  </a:lnTo>
                  <a:lnTo>
                    <a:pt x="263" y="234"/>
                  </a:lnTo>
                  <a:lnTo>
                    <a:pt x="22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4" name="Freeform 38"/>
            <p:cNvSpPr>
              <a:spLocks/>
            </p:cNvSpPr>
            <p:nvPr/>
          </p:nvSpPr>
          <p:spPr bwMode="auto">
            <a:xfrm>
              <a:off x="1708" y="2469"/>
              <a:ext cx="205" cy="130"/>
            </a:xfrm>
            <a:custGeom>
              <a:avLst/>
              <a:gdLst>
                <a:gd name="T0" fmla="*/ 44 w 205"/>
                <a:gd name="T1" fmla="*/ 93 h 130"/>
                <a:gd name="T2" fmla="*/ 42 w 205"/>
                <a:gd name="T3" fmla="*/ 91 h 130"/>
                <a:gd name="T4" fmla="*/ 40 w 205"/>
                <a:gd name="T5" fmla="*/ 83 h 130"/>
                <a:gd name="T6" fmla="*/ 33 w 205"/>
                <a:gd name="T7" fmla="*/ 70 h 130"/>
                <a:gd name="T8" fmla="*/ 29 w 205"/>
                <a:gd name="T9" fmla="*/ 56 h 130"/>
                <a:gd name="T10" fmla="*/ 29 w 205"/>
                <a:gd name="T11" fmla="*/ 48 h 130"/>
                <a:gd name="T12" fmla="*/ 38 w 205"/>
                <a:gd name="T13" fmla="*/ 39 h 130"/>
                <a:gd name="T14" fmla="*/ 48 w 205"/>
                <a:gd name="T15" fmla="*/ 33 h 130"/>
                <a:gd name="T16" fmla="*/ 60 w 205"/>
                <a:gd name="T17" fmla="*/ 25 h 130"/>
                <a:gd name="T18" fmla="*/ 75 w 205"/>
                <a:gd name="T19" fmla="*/ 19 h 130"/>
                <a:gd name="T20" fmla="*/ 89 w 205"/>
                <a:gd name="T21" fmla="*/ 12 h 130"/>
                <a:gd name="T22" fmla="*/ 100 w 205"/>
                <a:gd name="T23" fmla="*/ 6 h 130"/>
                <a:gd name="T24" fmla="*/ 108 w 205"/>
                <a:gd name="T25" fmla="*/ 2 h 130"/>
                <a:gd name="T26" fmla="*/ 116 w 205"/>
                <a:gd name="T27" fmla="*/ 0 h 130"/>
                <a:gd name="T28" fmla="*/ 122 w 205"/>
                <a:gd name="T29" fmla="*/ 0 h 130"/>
                <a:gd name="T30" fmla="*/ 127 w 205"/>
                <a:gd name="T31" fmla="*/ 2 h 130"/>
                <a:gd name="T32" fmla="*/ 129 w 205"/>
                <a:gd name="T33" fmla="*/ 8 h 130"/>
                <a:gd name="T34" fmla="*/ 131 w 205"/>
                <a:gd name="T35" fmla="*/ 14 h 130"/>
                <a:gd name="T36" fmla="*/ 137 w 205"/>
                <a:gd name="T37" fmla="*/ 23 h 130"/>
                <a:gd name="T38" fmla="*/ 145 w 205"/>
                <a:gd name="T39" fmla="*/ 31 h 130"/>
                <a:gd name="T40" fmla="*/ 149 w 205"/>
                <a:gd name="T41" fmla="*/ 37 h 130"/>
                <a:gd name="T42" fmla="*/ 160 w 205"/>
                <a:gd name="T43" fmla="*/ 31 h 130"/>
                <a:gd name="T44" fmla="*/ 178 w 205"/>
                <a:gd name="T45" fmla="*/ 25 h 130"/>
                <a:gd name="T46" fmla="*/ 197 w 205"/>
                <a:gd name="T47" fmla="*/ 19 h 130"/>
                <a:gd name="T48" fmla="*/ 205 w 205"/>
                <a:gd name="T49" fmla="*/ 19 h 130"/>
                <a:gd name="T50" fmla="*/ 203 w 205"/>
                <a:gd name="T51" fmla="*/ 23 h 130"/>
                <a:gd name="T52" fmla="*/ 195 w 205"/>
                <a:gd name="T53" fmla="*/ 29 h 130"/>
                <a:gd name="T54" fmla="*/ 185 w 205"/>
                <a:gd name="T55" fmla="*/ 35 h 130"/>
                <a:gd name="T56" fmla="*/ 170 w 205"/>
                <a:gd name="T57" fmla="*/ 43 h 130"/>
                <a:gd name="T58" fmla="*/ 156 w 205"/>
                <a:gd name="T59" fmla="*/ 54 h 130"/>
                <a:gd name="T60" fmla="*/ 141 w 205"/>
                <a:gd name="T61" fmla="*/ 62 h 130"/>
                <a:gd name="T62" fmla="*/ 129 w 205"/>
                <a:gd name="T63" fmla="*/ 70 h 130"/>
                <a:gd name="T64" fmla="*/ 118 w 205"/>
                <a:gd name="T65" fmla="*/ 77 h 130"/>
                <a:gd name="T66" fmla="*/ 106 w 205"/>
                <a:gd name="T67" fmla="*/ 85 h 130"/>
                <a:gd name="T68" fmla="*/ 89 w 205"/>
                <a:gd name="T69" fmla="*/ 93 h 130"/>
                <a:gd name="T70" fmla="*/ 71 w 205"/>
                <a:gd name="T71" fmla="*/ 103 h 130"/>
                <a:gd name="T72" fmla="*/ 50 w 205"/>
                <a:gd name="T73" fmla="*/ 112 h 130"/>
                <a:gd name="T74" fmla="*/ 31 w 205"/>
                <a:gd name="T75" fmla="*/ 120 h 130"/>
                <a:gd name="T76" fmla="*/ 17 w 205"/>
                <a:gd name="T77" fmla="*/ 126 h 130"/>
                <a:gd name="T78" fmla="*/ 4 w 205"/>
                <a:gd name="T79" fmla="*/ 130 h 130"/>
                <a:gd name="T80" fmla="*/ 0 w 205"/>
                <a:gd name="T81" fmla="*/ 130 h 130"/>
                <a:gd name="T82" fmla="*/ 4 w 205"/>
                <a:gd name="T83" fmla="*/ 122 h 130"/>
                <a:gd name="T84" fmla="*/ 17 w 205"/>
                <a:gd name="T85" fmla="*/ 112 h 130"/>
                <a:gd name="T86" fmla="*/ 31 w 205"/>
                <a:gd name="T87" fmla="*/ 101 h 130"/>
                <a:gd name="T88" fmla="*/ 44 w 205"/>
                <a:gd name="T89" fmla="*/ 95 h 130"/>
                <a:gd name="T90" fmla="*/ 44 w 205"/>
                <a:gd name="T91" fmla="*/ 93 h 1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5"/>
                <a:gd name="T139" fmla="*/ 0 h 130"/>
                <a:gd name="T140" fmla="*/ 205 w 205"/>
                <a:gd name="T141" fmla="*/ 130 h 1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5" h="130">
                  <a:moveTo>
                    <a:pt x="44" y="93"/>
                  </a:moveTo>
                  <a:lnTo>
                    <a:pt x="42" y="91"/>
                  </a:lnTo>
                  <a:lnTo>
                    <a:pt x="40" y="83"/>
                  </a:lnTo>
                  <a:lnTo>
                    <a:pt x="33" y="70"/>
                  </a:lnTo>
                  <a:lnTo>
                    <a:pt x="29" y="56"/>
                  </a:lnTo>
                  <a:lnTo>
                    <a:pt x="29" y="48"/>
                  </a:lnTo>
                  <a:lnTo>
                    <a:pt x="38" y="39"/>
                  </a:lnTo>
                  <a:lnTo>
                    <a:pt x="48" y="33"/>
                  </a:lnTo>
                  <a:lnTo>
                    <a:pt x="60" y="25"/>
                  </a:lnTo>
                  <a:lnTo>
                    <a:pt x="75" y="19"/>
                  </a:lnTo>
                  <a:lnTo>
                    <a:pt x="89" y="12"/>
                  </a:lnTo>
                  <a:lnTo>
                    <a:pt x="100" y="6"/>
                  </a:lnTo>
                  <a:lnTo>
                    <a:pt x="108" y="2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7" y="2"/>
                  </a:lnTo>
                  <a:lnTo>
                    <a:pt x="129" y="8"/>
                  </a:lnTo>
                  <a:lnTo>
                    <a:pt x="131" y="14"/>
                  </a:lnTo>
                  <a:lnTo>
                    <a:pt x="137" y="23"/>
                  </a:lnTo>
                  <a:lnTo>
                    <a:pt x="145" y="31"/>
                  </a:lnTo>
                  <a:lnTo>
                    <a:pt x="149" y="37"/>
                  </a:lnTo>
                  <a:lnTo>
                    <a:pt x="160" y="31"/>
                  </a:lnTo>
                  <a:lnTo>
                    <a:pt x="178" y="25"/>
                  </a:lnTo>
                  <a:lnTo>
                    <a:pt x="197" y="19"/>
                  </a:lnTo>
                  <a:lnTo>
                    <a:pt x="205" y="19"/>
                  </a:lnTo>
                  <a:lnTo>
                    <a:pt x="203" y="23"/>
                  </a:lnTo>
                  <a:lnTo>
                    <a:pt x="195" y="29"/>
                  </a:lnTo>
                  <a:lnTo>
                    <a:pt x="185" y="35"/>
                  </a:lnTo>
                  <a:lnTo>
                    <a:pt x="170" y="43"/>
                  </a:lnTo>
                  <a:lnTo>
                    <a:pt x="156" y="54"/>
                  </a:lnTo>
                  <a:lnTo>
                    <a:pt x="141" y="62"/>
                  </a:lnTo>
                  <a:lnTo>
                    <a:pt x="129" y="70"/>
                  </a:lnTo>
                  <a:lnTo>
                    <a:pt x="118" y="77"/>
                  </a:lnTo>
                  <a:lnTo>
                    <a:pt x="106" y="85"/>
                  </a:lnTo>
                  <a:lnTo>
                    <a:pt x="89" y="93"/>
                  </a:lnTo>
                  <a:lnTo>
                    <a:pt x="71" y="103"/>
                  </a:lnTo>
                  <a:lnTo>
                    <a:pt x="50" y="112"/>
                  </a:lnTo>
                  <a:lnTo>
                    <a:pt x="31" y="120"/>
                  </a:lnTo>
                  <a:lnTo>
                    <a:pt x="17" y="126"/>
                  </a:lnTo>
                  <a:lnTo>
                    <a:pt x="4" y="130"/>
                  </a:lnTo>
                  <a:lnTo>
                    <a:pt x="0" y="130"/>
                  </a:lnTo>
                  <a:lnTo>
                    <a:pt x="4" y="122"/>
                  </a:lnTo>
                  <a:lnTo>
                    <a:pt x="17" y="112"/>
                  </a:lnTo>
                  <a:lnTo>
                    <a:pt x="31" y="101"/>
                  </a:lnTo>
                  <a:lnTo>
                    <a:pt x="44" y="95"/>
                  </a:lnTo>
                  <a:lnTo>
                    <a:pt x="44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5" name="Freeform 39"/>
            <p:cNvSpPr>
              <a:spLocks/>
            </p:cNvSpPr>
            <p:nvPr/>
          </p:nvSpPr>
          <p:spPr bwMode="auto">
            <a:xfrm>
              <a:off x="747" y="2500"/>
              <a:ext cx="265" cy="234"/>
            </a:xfrm>
            <a:custGeom>
              <a:avLst/>
              <a:gdLst>
                <a:gd name="T0" fmla="*/ 224 w 265"/>
                <a:gd name="T1" fmla="*/ 145 h 234"/>
                <a:gd name="T2" fmla="*/ 238 w 265"/>
                <a:gd name="T3" fmla="*/ 135 h 234"/>
                <a:gd name="T4" fmla="*/ 251 w 265"/>
                <a:gd name="T5" fmla="*/ 131 h 234"/>
                <a:gd name="T6" fmla="*/ 261 w 265"/>
                <a:gd name="T7" fmla="*/ 124 h 234"/>
                <a:gd name="T8" fmla="*/ 259 w 265"/>
                <a:gd name="T9" fmla="*/ 114 h 234"/>
                <a:gd name="T10" fmla="*/ 257 w 265"/>
                <a:gd name="T11" fmla="*/ 104 h 234"/>
                <a:gd name="T12" fmla="*/ 257 w 265"/>
                <a:gd name="T13" fmla="*/ 102 h 234"/>
                <a:gd name="T14" fmla="*/ 259 w 265"/>
                <a:gd name="T15" fmla="*/ 95 h 234"/>
                <a:gd name="T16" fmla="*/ 259 w 265"/>
                <a:gd name="T17" fmla="*/ 89 h 234"/>
                <a:gd name="T18" fmla="*/ 265 w 265"/>
                <a:gd name="T19" fmla="*/ 87 h 234"/>
                <a:gd name="T20" fmla="*/ 265 w 265"/>
                <a:gd name="T21" fmla="*/ 79 h 234"/>
                <a:gd name="T22" fmla="*/ 261 w 265"/>
                <a:gd name="T23" fmla="*/ 75 h 234"/>
                <a:gd name="T24" fmla="*/ 251 w 265"/>
                <a:gd name="T25" fmla="*/ 68 h 234"/>
                <a:gd name="T26" fmla="*/ 251 w 265"/>
                <a:gd name="T27" fmla="*/ 64 h 234"/>
                <a:gd name="T28" fmla="*/ 253 w 265"/>
                <a:gd name="T29" fmla="*/ 58 h 234"/>
                <a:gd name="T30" fmla="*/ 251 w 265"/>
                <a:gd name="T31" fmla="*/ 50 h 234"/>
                <a:gd name="T32" fmla="*/ 244 w 265"/>
                <a:gd name="T33" fmla="*/ 39 h 234"/>
                <a:gd name="T34" fmla="*/ 230 w 265"/>
                <a:gd name="T35" fmla="*/ 17 h 234"/>
                <a:gd name="T36" fmla="*/ 215 w 265"/>
                <a:gd name="T37" fmla="*/ 6 h 234"/>
                <a:gd name="T38" fmla="*/ 191 w 265"/>
                <a:gd name="T39" fmla="*/ 0 h 234"/>
                <a:gd name="T40" fmla="*/ 157 w 265"/>
                <a:gd name="T41" fmla="*/ 8 h 234"/>
                <a:gd name="T42" fmla="*/ 135 w 265"/>
                <a:gd name="T43" fmla="*/ 31 h 234"/>
                <a:gd name="T44" fmla="*/ 128 w 265"/>
                <a:gd name="T45" fmla="*/ 77 h 234"/>
                <a:gd name="T46" fmla="*/ 120 w 265"/>
                <a:gd name="T47" fmla="*/ 95 h 234"/>
                <a:gd name="T48" fmla="*/ 124 w 265"/>
                <a:gd name="T49" fmla="*/ 112 h 234"/>
                <a:gd name="T50" fmla="*/ 147 w 265"/>
                <a:gd name="T51" fmla="*/ 116 h 234"/>
                <a:gd name="T52" fmla="*/ 155 w 265"/>
                <a:gd name="T53" fmla="*/ 120 h 234"/>
                <a:gd name="T54" fmla="*/ 153 w 265"/>
                <a:gd name="T55" fmla="*/ 124 h 234"/>
                <a:gd name="T56" fmla="*/ 139 w 265"/>
                <a:gd name="T57" fmla="*/ 131 h 234"/>
                <a:gd name="T58" fmla="*/ 108 w 265"/>
                <a:gd name="T59" fmla="*/ 149 h 234"/>
                <a:gd name="T60" fmla="*/ 97 w 265"/>
                <a:gd name="T61" fmla="*/ 143 h 234"/>
                <a:gd name="T62" fmla="*/ 83 w 265"/>
                <a:gd name="T63" fmla="*/ 124 h 234"/>
                <a:gd name="T64" fmla="*/ 64 w 265"/>
                <a:gd name="T65" fmla="*/ 110 h 234"/>
                <a:gd name="T66" fmla="*/ 39 w 265"/>
                <a:gd name="T67" fmla="*/ 106 h 234"/>
                <a:gd name="T68" fmla="*/ 4 w 265"/>
                <a:gd name="T69" fmla="*/ 131 h 234"/>
                <a:gd name="T70" fmla="*/ 6 w 265"/>
                <a:gd name="T71" fmla="*/ 199 h 234"/>
                <a:gd name="T72" fmla="*/ 263 w 265"/>
                <a:gd name="T73" fmla="*/ 234 h 2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5"/>
                <a:gd name="T112" fmla="*/ 0 h 234"/>
                <a:gd name="T113" fmla="*/ 265 w 265"/>
                <a:gd name="T114" fmla="*/ 234 h 23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5" h="234">
                  <a:moveTo>
                    <a:pt x="220" y="151"/>
                  </a:moveTo>
                  <a:lnTo>
                    <a:pt x="224" y="145"/>
                  </a:lnTo>
                  <a:lnTo>
                    <a:pt x="230" y="141"/>
                  </a:lnTo>
                  <a:lnTo>
                    <a:pt x="238" y="135"/>
                  </a:lnTo>
                  <a:lnTo>
                    <a:pt x="244" y="133"/>
                  </a:lnTo>
                  <a:lnTo>
                    <a:pt x="251" y="131"/>
                  </a:lnTo>
                  <a:lnTo>
                    <a:pt x="257" y="128"/>
                  </a:lnTo>
                  <a:lnTo>
                    <a:pt x="261" y="124"/>
                  </a:lnTo>
                  <a:lnTo>
                    <a:pt x="261" y="120"/>
                  </a:lnTo>
                  <a:lnTo>
                    <a:pt x="259" y="114"/>
                  </a:lnTo>
                  <a:lnTo>
                    <a:pt x="259" y="108"/>
                  </a:lnTo>
                  <a:lnTo>
                    <a:pt x="257" y="104"/>
                  </a:lnTo>
                  <a:lnTo>
                    <a:pt x="257" y="102"/>
                  </a:lnTo>
                  <a:lnTo>
                    <a:pt x="259" y="99"/>
                  </a:lnTo>
                  <a:lnTo>
                    <a:pt x="259" y="95"/>
                  </a:lnTo>
                  <a:lnTo>
                    <a:pt x="259" y="93"/>
                  </a:lnTo>
                  <a:lnTo>
                    <a:pt x="259" y="89"/>
                  </a:lnTo>
                  <a:lnTo>
                    <a:pt x="261" y="87"/>
                  </a:lnTo>
                  <a:lnTo>
                    <a:pt x="265" y="87"/>
                  </a:lnTo>
                  <a:lnTo>
                    <a:pt x="265" y="83"/>
                  </a:lnTo>
                  <a:lnTo>
                    <a:pt x="265" y="79"/>
                  </a:lnTo>
                  <a:lnTo>
                    <a:pt x="265" y="77"/>
                  </a:lnTo>
                  <a:lnTo>
                    <a:pt x="261" y="75"/>
                  </a:lnTo>
                  <a:lnTo>
                    <a:pt x="257" y="72"/>
                  </a:lnTo>
                  <a:lnTo>
                    <a:pt x="251" y="68"/>
                  </a:lnTo>
                  <a:lnTo>
                    <a:pt x="251" y="64"/>
                  </a:lnTo>
                  <a:lnTo>
                    <a:pt x="253" y="62"/>
                  </a:lnTo>
                  <a:lnTo>
                    <a:pt x="253" y="58"/>
                  </a:lnTo>
                  <a:lnTo>
                    <a:pt x="253" y="54"/>
                  </a:lnTo>
                  <a:lnTo>
                    <a:pt x="251" y="50"/>
                  </a:lnTo>
                  <a:lnTo>
                    <a:pt x="246" y="46"/>
                  </a:lnTo>
                  <a:lnTo>
                    <a:pt x="244" y="39"/>
                  </a:lnTo>
                  <a:lnTo>
                    <a:pt x="240" y="27"/>
                  </a:lnTo>
                  <a:lnTo>
                    <a:pt x="230" y="17"/>
                  </a:lnTo>
                  <a:lnTo>
                    <a:pt x="220" y="12"/>
                  </a:lnTo>
                  <a:lnTo>
                    <a:pt x="215" y="6"/>
                  </a:lnTo>
                  <a:lnTo>
                    <a:pt x="205" y="2"/>
                  </a:lnTo>
                  <a:lnTo>
                    <a:pt x="191" y="0"/>
                  </a:lnTo>
                  <a:lnTo>
                    <a:pt x="174" y="2"/>
                  </a:lnTo>
                  <a:lnTo>
                    <a:pt x="157" y="8"/>
                  </a:lnTo>
                  <a:lnTo>
                    <a:pt x="145" y="17"/>
                  </a:lnTo>
                  <a:lnTo>
                    <a:pt x="135" y="31"/>
                  </a:lnTo>
                  <a:lnTo>
                    <a:pt x="130" y="50"/>
                  </a:lnTo>
                  <a:lnTo>
                    <a:pt x="128" y="77"/>
                  </a:lnTo>
                  <a:lnTo>
                    <a:pt x="122" y="89"/>
                  </a:lnTo>
                  <a:lnTo>
                    <a:pt x="120" y="95"/>
                  </a:lnTo>
                  <a:lnTo>
                    <a:pt x="126" y="102"/>
                  </a:lnTo>
                  <a:lnTo>
                    <a:pt x="124" y="112"/>
                  </a:lnTo>
                  <a:lnTo>
                    <a:pt x="135" y="116"/>
                  </a:lnTo>
                  <a:lnTo>
                    <a:pt x="147" y="116"/>
                  </a:lnTo>
                  <a:lnTo>
                    <a:pt x="157" y="116"/>
                  </a:lnTo>
                  <a:lnTo>
                    <a:pt x="155" y="120"/>
                  </a:lnTo>
                  <a:lnTo>
                    <a:pt x="155" y="122"/>
                  </a:lnTo>
                  <a:lnTo>
                    <a:pt x="153" y="124"/>
                  </a:lnTo>
                  <a:lnTo>
                    <a:pt x="153" y="126"/>
                  </a:lnTo>
                  <a:lnTo>
                    <a:pt x="139" y="131"/>
                  </a:lnTo>
                  <a:lnTo>
                    <a:pt x="122" y="141"/>
                  </a:lnTo>
                  <a:lnTo>
                    <a:pt x="108" y="149"/>
                  </a:lnTo>
                  <a:lnTo>
                    <a:pt x="101" y="153"/>
                  </a:lnTo>
                  <a:lnTo>
                    <a:pt x="97" y="143"/>
                  </a:lnTo>
                  <a:lnTo>
                    <a:pt x="91" y="135"/>
                  </a:lnTo>
                  <a:lnTo>
                    <a:pt x="83" y="124"/>
                  </a:lnTo>
                  <a:lnTo>
                    <a:pt x="75" y="116"/>
                  </a:lnTo>
                  <a:lnTo>
                    <a:pt x="64" y="110"/>
                  </a:lnTo>
                  <a:lnTo>
                    <a:pt x="52" y="108"/>
                  </a:lnTo>
                  <a:lnTo>
                    <a:pt x="39" y="106"/>
                  </a:lnTo>
                  <a:lnTo>
                    <a:pt x="25" y="110"/>
                  </a:lnTo>
                  <a:lnTo>
                    <a:pt x="4" y="131"/>
                  </a:lnTo>
                  <a:lnTo>
                    <a:pt x="0" y="162"/>
                  </a:lnTo>
                  <a:lnTo>
                    <a:pt x="6" y="199"/>
                  </a:lnTo>
                  <a:lnTo>
                    <a:pt x="14" y="234"/>
                  </a:lnTo>
                  <a:lnTo>
                    <a:pt x="263" y="234"/>
                  </a:lnTo>
                  <a:lnTo>
                    <a:pt x="220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6" name="Freeform 40"/>
            <p:cNvSpPr>
              <a:spLocks/>
            </p:cNvSpPr>
            <p:nvPr/>
          </p:nvSpPr>
          <p:spPr bwMode="auto">
            <a:xfrm>
              <a:off x="747" y="2606"/>
              <a:ext cx="128" cy="128"/>
            </a:xfrm>
            <a:custGeom>
              <a:avLst/>
              <a:gdLst>
                <a:gd name="T0" fmla="*/ 14 w 128"/>
                <a:gd name="T1" fmla="*/ 128 h 128"/>
                <a:gd name="T2" fmla="*/ 6 w 128"/>
                <a:gd name="T3" fmla="*/ 93 h 128"/>
                <a:gd name="T4" fmla="*/ 0 w 128"/>
                <a:gd name="T5" fmla="*/ 56 h 128"/>
                <a:gd name="T6" fmla="*/ 4 w 128"/>
                <a:gd name="T7" fmla="*/ 25 h 128"/>
                <a:gd name="T8" fmla="*/ 25 w 128"/>
                <a:gd name="T9" fmla="*/ 4 h 128"/>
                <a:gd name="T10" fmla="*/ 39 w 128"/>
                <a:gd name="T11" fmla="*/ 0 h 128"/>
                <a:gd name="T12" fmla="*/ 52 w 128"/>
                <a:gd name="T13" fmla="*/ 2 h 128"/>
                <a:gd name="T14" fmla="*/ 64 w 128"/>
                <a:gd name="T15" fmla="*/ 4 h 128"/>
                <a:gd name="T16" fmla="*/ 75 w 128"/>
                <a:gd name="T17" fmla="*/ 10 h 128"/>
                <a:gd name="T18" fmla="*/ 83 w 128"/>
                <a:gd name="T19" fmla="*/ 18 h 128"/>
                <a:gd name="T20" fmla="*/ 91 w 128"/>
                <a:gd name="T21" fmla="*/ 29 h 128"/>
                <a:gd name="T22" fmla="*/ 97 w 128"/>
                <a:gd name="T23" fmla="*/ 37 h 128"/>
                <a:gd name="T24" fmla="*/ 101 w 128"/>
                <a:gd name="T25" fmla="*/ 47 h 128"/>
                <a:gd name="T26" fmla="*/ 112 w 128"/>
                <a:gd name="T27" fmla="*/ 76 h 128"/>
                <a:gd name="T28" fmla="*/ 120 w 128"/>
                <a:gd name="T29" fmla="*/ 103 h 128"/>
                <a:gd name="T30" fmla="*/ 126 w 128"/>
                <a:gd name="T31" fmla="*/ 122 h 128"/>
                <a:gd name="T32" fmla="*/ 128 w 128"/>
                <a:gd name="T33" fmla="*/ 128 h 128"/>
                <a:gd name="T34" fmla="*/ 14 w 128"/>
                <a:gd name="T35" fmla="*/ 128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8"/>
                <a:gd name="T55" fmla="*/ 0 h 128"/>
                <a:gd name="T56" fmla="*/ 128 w 128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8" h="128">
                  <a:moveTo>
                    <a:pt x="14" y="128"/>
                  </a:moveTo>
                  <a:lnTo>
                    <a:pt x="6" y="93"/>
                  </a:lnTo>
                  <a:lnTo>
                    <a:pt x="0" y="56"/>
                  </a:lnTo>
                  <a:lnTo>
                    <a:pt x="4" y="25"/>
                  </a:lnTo>
                  <a:lnTo>
                    <a:pt x="25" y="4"/>
                  </a:lnTo>
                  <a:lnTo>
                    <a:pt x="39" y="0"/>
                  </a:lnTo>
                  <a:lnTo>
                    <a:pt x="52" y="2"/>
                  </a:lnTo>
                  <a:lnTo>
                    <a:pt x="64" y="4"/>
                  </a:lnTo>
                  <a:lnTo>
                    <a:pt x="75" y="10"/>
                  </a:lnTo>
                  <a:lnTo>
                    <a:pt x="83" y="18"/>
                  </a:lnTo>
                  <a:lnTo>
                    <a:pt x="91" y="29"/>
                  </a:lnTo>
                  <a:lnTo>
                    <a:pt x="97" y="37"/>
                  </a:lnTo>
                  <a:lnTo>
                    <a:pt x="101" y="47"/>
                  </a:lnTo>
                  <a:lnTo>
                    <a:pt x="112" y="76"/>
                  </a:lnTo>
                  <a:lnTo>
                    <a:pt x="120" y="103"/>
                  </a:lnTo>
                  <a:lnTo>
                    <a:pt x="126" y="122"/>
                  </a:lnTo>
                  <a:lnTo>
                    <a:pt x="128" y="128"/>
                  </a:lnTo>
                  <a:lnTo>
                    <a:pt x="14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7" name="Freeform 41"/>
            <p:cNvSpPr>
              <a:spLocks/>
            </p:cNvSpPr>
            <p:nvPr/>
          </p:nvSpPr>
          <p:spPr bwMode="auto">
            <a:xfrm>
              <a:off x="1163" y="2606"/>
              <a:ext cx="127" cy="128"/>
            </a:xfrm>
            <a:custGeom>
              <a:avLst/>
              <a:gdLst>
                <a:gd name="T0" fmla="*/ 13 w 127"/>
                <a:gd name="T1" fmla="*/ 128 h 128"/>
                <a:gd name="T2" fmla="*/ 4 w 127"/>
                <a:gd name="T3" fmla="*/ 93 h 128"/>
                <a:gd name="T4" fmla="*/ 0 w 127"/>
                <a:gd name="T5" fmla="*/ 56 h 128"/>
                <a:gd name="T6" fmla="*/ 4 w 127"/>
                <a:gd name="T7" fmla="*/ 25 h 128"/>
                <a:gd name="T8" fmla="*/ 25 w 127"/>
                <a:gd name="T9" fmla="*/ 4 h 128"/>
                <a:gd name="T10" fmla="*/ 40 w 127"/>
                <a:gd name="T11" fmla="*/ 0 h 128"/>
                <a:gd name="T12" fmla="*/ 52 w 127"/>
                <a:gd name="T13" fmla="*/ 2 h 128"/>
                <a:gd name="T14" fmla="*/ 65 w 127"/>
                <a:gd name="T15" fmla="*/ 4 h 128"/>
                <a:gd name="T16" fmla="*/ 75 w 127"/>
                <a:gd name="T17" fmla="*/ 10 h 128"/>
                <a:gd name="T18" fmla="*/ 83 w 127"/>
                <a:gd name="T19" fmla="*/ 18 h 128"/>
                <a:gd name="T20" fmla="*/ 92 w 127"/>
                <a:gd name="T21" fmla="*/ 29 h 128"/>
                <a:gd name="T22" fmla="*/ 98 w 127"/>
                <a:gd name="T23" fmla="*/ 37 h 128"/>
                <a:gd name="T24" fmla="*/ 102 w 127"/>
                <a:gd name="T25" fmla="*/ 47 h 128"/>
                <a:gd name="T26" fmla="*/ 112 w 127"/>
                <a:gd name="T27" fmla="*/ 76 h 128"/>
                <a:gd name="T28" fmla="*/ 121 w 127"/>
                <a:gd name="T29" fmla="*/ 103 h 128"/>
                <a:gd name="T30" fmla="*/ 125 w 127"/>
                <a:gd name="T31" fmla="*/ 122 h 128"/>
                <a:gd name="T32" fmla="*/ 127 w 127"/>
                <a:gd name="T33" fmla="*/ 128 h 128"/>
                <a:gd name="T34" fmla="*/ 13 w 127"/>
                <a:gd name="T35" fmla="*/ 128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7"/>
                <a:gd name="T55" fmla="*/ 0 h 128"/>
                <a:gd name="T56" fmla="*/ 127 w 127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7" h="128">
                  <a:moveTo>
                    <a:pt x="13" y="128"/>
                  </a:moveTo>
                  <a:lnTo>
                    <a:pt x="4" y="93"/>
                  </a:lnTo>
                  <a:lnTo>
                    <a:pt x="0" y="56"/>
                  </a:lnTo>
                  <a:lnTo>
                    <a:pt x="4" y="25"/>
                  </a:lnTo>
                  <a:lnTo>
                    <a:pt x="25" y="4"/>
                  </a:lnTo>
                  <a:lnTo>
                    <a:pt x="40" y="0"/>
                  </a:lnTo>
                  <a:lnTo>
                    <a:pt x="52" y="2"/>
                  </a:lnTo>
                  <a:lnTo>
                    <a:pt x="65" y="4"/>
                  </a:lnTo>
                  <a:lnTo>
                    <a:pt x="75" y="10"/>
                  </a:lnTo>
                  <a:lnTo>
                    <a:pt x="83" y="18"/>
                  </a:lnTo>
                  <a:lnTo>
                    <a:pt x="92" y="29"/>
                  </a:lnTo>
                  <a:lnTo>
                    <a:pt x="98" y="37"/>
                  </a:lnTo>
                  <a:lnTo>
                    <a:pt x="102" y="47"/>
                  </a:lnTo>
                  <a:lnTo>
                    <a:pt x="112" y="76"/>
                  </a:lnTo>
                  <a:lnTo>
                    <a:pt x="121" y="103"/>
                  </a:lnTo>
                  <a:lnTo>
                    <a:pt x="125" y="122"/>
                  </a:lnTo>
                  <a:lnTo>
                    <a:pt x="127" y="128"/>
                  </a:lnTo>
                  <a:lnTo>
                    <a:pt x="13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8" name="Freeform 42"/>
            <p:cNvSpPr>
              <a:spLocks/>
            </p:cNvSpPr>
            <p:nvPr/>
          </p:nvSpPr>
          <p:spPr bwMode="auto">
            <a:xfrm>
              <a:off x="2021" y="2606"/>
              <a:ext cx="129" cy="128"/>
            </a:xfrm>
            <a:custGeom>
              <a:avLst/>
              <a:gdLst>
                <a:gd name="T0" fmla="*/ 17 w 129"/>
                <a:gd name="T1" fmla="*/ 128 h 128"/>
                <a:gd name="T2" fmla="*/ 6 w 129"/>
                <a:gd name="T3" fmla="*/ 93 h 128"/>
                <a:gd name="T4" fmla="*/ 0 w 129"/>
                <a:gd name="T5" fmla="*/ 56 h 128"/>
                <a:gd name="T6" fmla="*/ 4 w 129"/>
                <a:gd name="T7" fmla="*/ 25 h 128"/>
                <a:gd name="T8" fmla="*/ 25 w 129"/>
                <a:gd name="T9" fmla="*/ 4 h 128"/>
                <a:gd name="T10" fmla="*/ 39 w 129"/>
                <a:gd name="T11" fmla="*/ 0 h 128"/>
                <a:gd name="T12" fmla="*/ 54 w 129"/>
                <a:gd name="T13" fmla="*/ 2 h 128"/>
                <a:gd name="T14" fmla="*/ 64 w 129"/>
                <a:gd name="T15" fmla="*/ 4 h 128"/>
                <a:gd name="T16" fmla="*/ 75 w 129"/>
                <a:gd name="T17" fmla="*/ 10 h 128"/>
                <a:gd name="T18" fmla="*/ 83 w 129"/>
                <a:gd name="T19" fmla="*/ 18 h 128"/>
                <a:gd name="T20" fmla="*/ 91 w 129"/>
                <a:gd name="T21" fmla="*/ 29 h 128"/>
                <a:gd name="T22" fmla="*/ 97 w 129"/>
                <a:gd name="T23" fmla="*/ 37 h 128"/>
                <a:gd name="T24" fmla="*/ 102 w 129"/>
                <a:gd name="T25" fmla="*/ 47 h 128"/>
                <a:gd name="T26" fmla="*/ 112 w 129"/>
                <a:gd name="T27" fmla="*/ 76 h 128"/>
                <a:gd name="T28" fmla="*/ 120 w 129"/>
                <a:gd name="T29" fmla="*/ 103 h 128"/>
                <a:gd name="T30" fmla="*/ 126 w 129"/>
                <a:gd name="T31" fmla="*/ 122 h 128"/>
                <a:gd name="T32" fmla="*/ 129 w 129"/>
                <a:gd name="T33" fmla="*/ 128 h 128"/>
                <a:gd name="T34" fmla="*/ 17 w 129"/>
                <a:gd name="T35" fmla="*/ 128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9"/>
                <a:gd name="T55" fmla="*/ 0 h 128"/>
                <a:gd name="T56" fmla="*/ 129 w 129"/>
                <a:gd name="T57" fmla="*/ 128 h 1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9" h="128">
                  <a:moveTo>
                    <a:pt x="17" y="128"/>
                  </a:moveTo>
                  <a:lnTo>
                    <a:pt x="6" y="93"/>
                  </a:lnTo>
                  <a:lnTo>
                    <a:pt x="0" y="56"/>
                  </a:lnTo>
                  <a:lnTo>
                    <a:pt x="4" y="25"/>
                  </a:lnTo>
                  <a:lnTo>
                    <a:pt x="25" y="4"/>
                  </a:lnTo>
                  <a:lnTo>
                    <a:pt x="39" y="0"/>
                  </a:lnTo>
                  <a:lnTo>
                    <a:pt x="54" y="2"/>
                  </a:lnTo>
                  <a:lnTo>
                    <a:pt x="64" y="4"/>
                  </a:lnTo>
                  <a:lnTo>
                    <a:pt x="75" y="10"/>
                  </a:lnTo>
                  <a:lnTo>
                    <a:pt x="83" y="18"/>
                  </a:lnTo>
                  <a:lnTo>
                    <a:pt x="91" y="29"/>
                  </a:lnTo>
                  <a:lnTo>
                    <a:pt x="97" y="37"/>
                  </a:lnTo>
                  <a:lnTo>
                    <a:pt x="102" y="47"/>
                  </a:lnTo>
                  <a:lnTo>
                    <a:pt x="112" y="76"/>
                  </a:lnTo>
                  <a:lnTo>
                    <a:pt x="120" y="103"/>
                  </a:lnTo>
                  <a:lnTo>
                    <a:pt x="126" y="122"/>
                  </a:lnTo>
                  <a:lnTo>
                    <a:pt x="129" y="128"/>
                  </a:lnTo>
                  <a:lnTo>
                    <a:pt x="17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9" name="Freeform 43"/>
            <p:cNvSpPr>
              <a:spLocks/>
            </p:cNvSpPr>
            <p:nvPr/>
          </p:nvSpPr>
          <p:spPr bwMode="auto">
            <a:xfrm>
              <a:off x="4238" y="2604"/>
              <a:ext cx="126" cy="130"/>
            </a:xfrm>
            <a:custGeom>
              <a:avLst/>
              <a:gdLst>
                <a:gd name="T0" fmla="*/ 14 w 126"/>
                <a:gd name="T1" fmla="*/ 130 h 130"/>
                <a:gd name="T2" fmla="*/ 6 w 126"/>
                <a:gd name="T3" fmla="*/ 95 h 130"/>
                <a:gd name="T4" fmla="*/ 0 w 126"/>
                <a:gd name="T5" fmla="*/ 56 h 130"/>
                <a:gd name="T6" fmla="*/ 4 w 126"/>
                <a:gd name="T7" fmla="*/ 24 h 130"/>
                <a:gd name="T8" fmla="*/ 25 w 126"/>
                <a:gd name="T9" fmla="*/ 4 h 130"/>
                <a:gd name="T10" fmla="*/ 39 w 126"/>
                <a:gd name="T11" fmla="*/ 0 h 130"/>
                <a:gd name="T12" fmla="*/ 54 w 126"/>
                <a:gd name="T13" fmla="*/ 0 h 130"/>
                <a:gd name="T14" fmla="*/ 64 w 126"/>
                <a:gd name="T15" fmla="*/ 4 h 130"/>
                <a:gd name="T16" fmla="*/ 75 w 126"/>
                <a:gd name="T17" fmla="*/ 10 h 130"/>
                <a:gd name="T18" fmla="*/ 83 w 126"/>
                <a:gd name="T19" fmla="*/ 18 h 130"/>
                <a:gd name="T20" fmla="*/ 91 w 126"/>
                <a:gd name="T21" fmla="*/ 29 h 130"/>
                <a:gd name="T22" fmla="*/ 97 w 126"/>
                <a:gd name="T23" fmla="*/ 37 h 130"/>
                <a:gd name="T24" fmla="*/ 101 w 126"/>
                <a:gd name="T25" fmla="*/ 47 h 130"/>
                <a:gd name="T26" fmla="*/ 112 w 126"/>
                <a:gd name="T27" fmla="*/ 76 h 130"/>
                <a:gd name="T28" fmla="*/ 120 w 126"/>
                <a:gd name="T29" fmla="*/ 103 h 130"/>
                <a:gd name="T30" fmla="*/ 124 w 126"/>
                <a:gd name="T31" fmla="*/ 122 h 130"/>
                <a:gd name="T32" fmla="*/ 126 w 126"/>
                <a:gd name="T33" fmla="*/ 130 h 130"/>
                <a:gd name="T34" fmla="*/ 14 w 126"/>
                <a:gd name="T35" fmla="*/ 130 h 1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6"/>
                <a:gd name="T55" fmla="*/ 0 h 130"/>
                <a:gd name="T56" fmla="*/ 126 w 126"/>
                <a:gd name="T57" fmla="*/ 130 h 1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6" h="130">
                  <a:moveTo>
                    <a:pt x="14" y="130"/>
                  </a:moveTo>
                  <a:lnTo>
                    <a:pt x="6" y="95"/>
                  </a:lnTo>
                  <a:lnTo>
                    <a:pt x="0" y="56"/>
                  </a:lnTo>
                  <a:lnTo>
                    <a:pt x="4" y="24"/>
                  </a:lnTo>
                  <a:lnTo>
                    <a:pt x="25" y="4"/>
                  </a:lnTo>
                  <a:lnTo>
                    <a:pt x="39" y="0"/>
                  </a:lnTo>
                  <a:lnTo>
                    <a:pt x="54" y="0"/>
                  </a:lnTo>
                  <a:lnTo>
                    <a:pt x="64" y="4"/>
                  </a:lnTo>
                  <a:lnTo>
                    <a:pt x="75" y="10"/>
                  </a:lnTo>
                  <a:lnTo>
                    <a:pt x="83" y="18"/>
                  </a:lnTo>
                  <a:lnTo>
                    <a:pt x="91" y="29"/>
                  </a:lnTo>
                  <a:lnTo>
                    <a:pt x="97" y="37"/>
                  </a:lnTo>
                  <a:lnTo>
                    <a:pt x="101" y="47"/>
                  </a:lnTo>
                  <a:lnTo>
                    <a:pt x="112" y="76"/>
                  </a:lnTo>
                  <a:lnTo>
                    <a:pt x="120" y="103"/>
                  </a:lnTo>
                  <a:lnTo>
                    <a:pt x="124" y="122"/>
                  </a:lnTo>
                  <a:lnTo>
                    <a:pt x="126" y="130"/>
                  </a:lnTo>
                  <a:lnTo>
                    <a:pt x="14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 advTm="6000">
    <p:sndAc>
      <p:stSnd>
        <p:snd r:embed="rId2" name="5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поезд</a:t>
            </a:r>
          </a:p>
        </p:txBody>
      </p:sp>
      <p:pic>
        <p:nvPicPr>
          <p:cNvPr id="8195" name="Picture 4" descr="Scan003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7" t="5403" b="10999"/>
          <a:stretch>
            <a:fillRect/>
          </a:stretch>
        </p:blipFill>
        <p:spPr>
          <a:xfrm>
            <a:off x="323850" y="1341438"/>
            <a:ext cx="8351838" cy="4784725"/>
          </a:xfrm>
        </p:spPr>
      </p:pic>
    </p:spTree>
  </p:cSld>
  <p:clrMapOvr>
    <a:masterClrMapping/>
  </p:clrMapOvr>
  <p:transition advTm="5000">
    <p:sndAc>
      <p:stSnd>
        <p:snd r:embed="rId2" name="поезд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35150" y="23320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6600" b="1" smtClean="0">
                <a:solidFill>
                  <a:schemeClr val="accent2"/>
                </a:solidFill>
              </a:rPr>
              <a:t>воздушный</a:t>
            </a:r>
          </a:p>
          <a:p>
            <a:pPr eaLnBrk="1" hangingPunct="1">
              <a:buFontTx/>
              <a:buNone/>
            </a:pPr>
            <a:r>
              <a:rPr lang="ru-RU" altLang="ru-RU" sz="6600" b="1" smtClean="0">
                <a:solidFill>
                  <a:schemeClr val="accent2"/>
                </a:solidFill>
              </a:rPr>
              <a:t>транспорт</a:t>
            </a:r>
          </a:p>
        </p:txBody>
      </p:sp>
    </p:spTree>
  </p:cSld>
  <p:clrMapOvr>
    <a:masterClrMapping/>
  </p:clrMapOvr>
  <p:transition spd="med" advTm="5000">
    <p:sndAc>
      <p:stSnd>
        <p:snd r:embed="rId2" name="возд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самолет</a:t>
            </a:r>
          </a:p>
        </p:txBody>
      </p:sp>
      <p:pic>
        <p:nvPicPr>
          <p:cNvPr id="10243" name="Picture 4" descr="00000396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t="20958" r="4501" b="21065"/>
          <a:stretch>
            <a:fillRect/>
          </a:stretch>
        </p:blipFill>
        <p:spPr>
          <a:xfrm>
            <a:off x="-1588" y="1423988"/>
            <a:ext cx="9145588" cy="5434012"/>
          </a:xfrm>
          <a:noFill/>
        </p:spPr>
      </p:pic>
    </p:spTree>
  </p:cSld>
  <p:clrMapOvr>
    <a:masterClrMapping/>
  </p:clrMapOvr>
  <p:transition advTm="6000">
    <p:sndAc>
      <p:stSnd>
        <p:snd r:embed="rId2" name="сам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71775" y="5661025"/>
            <a:ext cx="3671888" cy="8001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6000" smtClean="0">
                <a:solidFill>
                  <a:schemeClr val="bg1"/>
                </a:solidFill>
              </a:rPr>
              <a:t>вертолет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ru-RU" altLang="ru-RU" sz="6000" smtClean="0">
                <a:solidFill>
                  <a:srgbClr val="0000CC"/>
                </a:solidFill>
              </a:rPr>
              <a:t>воздушный</a:t>
            </a: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922338" y="2903538"/>
            <a:ext cx="7513637" cy="2479675"/>
            <a:chOff x="581" y="1829"/>
            <a:chExt cx="4733" cy="1562"/>
          </a:xfrm>
        </p:grpSpPr>
        <p:sp>
          <p:nvSpPr>
            <p:cNvPr id="11269" name="Line 5"/>
            <p:cNvSpPr>
              <a:spLocks noChangeShapeType="1"/>
            </p:cNvSpPr>
            <p:nvPr/>
          </p:nvSpPr>
          <p:spPr bwMode="auto">
            <a:xfrm>
              <a:off x="581" y="1829"/>
              <a:ext cx="1377" cy="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0" name="Line 6"/>
            <p:cNvSpPr>
              <a:spLocks noChangeShapeType="1"/>
            </p:cNvSpPr>
            <p:nvPr/>
          </p:nvSpPr>
          <p:spPr bwMode="auto">
            <a:xfrm flipV="1">
              <a:off x="590" y="2023"/>
              <a:ext cx="1359" cy="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1" name="Freeform 7"/>
            <p:cNvSpPr>
              <a:spLocks/>
            </p:cNvSpPr>
            <p:nvPr/>
          </p:nvSpPr>
          <p:spPr bwMode="auto">
            <a:xfrm>
              <a:off x="1949" y="1904"/>
              <a:ext cx="217" cy="128"/>
            </a:xfrm>
            <a:custGeom>
              <a:avLst/>
              <a:gdLst>
                <a:gd name="T0" fmla="*/ 0 w 217"/>
                <a:gd name="T1" fmla="*/ 128 h 128"/>
                <a:gd name="T2" fmla="*/ 0 w 217"/>
                <a:gd name="T3" fmla="*/ 0 h 128"/>
                <a:gd name="T4" fmla="*/ 217 w 217"/>
                <a:gd name="T5" fmla="*/ 15 h 128"/>
                <a:gd name="T6" fmla="*/ 217 w 217"/>
                <a:gd name="T7" fmla="*/ 119 h 128"/>
                <a:gd name="T8" fmla="*/ 0 w 217"/>
                <a:gd name="T9" fmla="*/ 128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128"/>
                <a:gd name="T17" fmla="*/ 217 w 217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128">
                  <a:moveTo>
                    <a:pt x="0" y="128"/>
                  </a:moveTo>
                  <a:lnTo>
                    <a:pt x="0" y="0"/>
                  </a:lnTo>
                  <a:lnTo>
                    <a:pt x="217" y="15"/>
                  </a:lnTo>
                  <a:lnTo>
                    <a:pt x="217" y="119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2166" y="1838"/>
              <a:ext cx="128" cy="18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 flipH="1">
              <a:off x="2124" y="1838"/>
              <a:ext cx="20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auto">
            <a:xfrm>
              <a:off x="2294" y="1919"/>
              <a:ext cx="265" cy="104"/>
            </a:xfrm>
            <a:custGeom>
              <a:avLst/>
              <a:gdLst>
                <a:gd name="T0" fmla="*/ 0 w 265"/>
                <a:gd name="T1" fmla="*/ 0 h 104"/>
                <a:gd name="T2" fmla="*/ 265 w 265"/>
                <a:gd name="T3" fmla="*/ 0 h 104"/>
                <a:gd name="T4" fmla="*/ 265 w 265"/>
                <a:gd name="T5" fmla="*/ 52 h 104"/>
                <a:gd name="T6" fmla="*/ 0 w 265"/>
                <a:gd name="T7" fmla="*/ 104 h 104"/>
                <a:gd name="T8" fmla="*/ 0 w 265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5"/>
                <a:gd name="T16" fmla="*/ 0 h 104"/>
                <a:gd name="T17" fmla="*/ 265 w 265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5" h="104">
                  <a:moveTo>
                    <a:pt x="0" y="0"/>
                  </a:moveTo>
                  <a:lnTo>
                    <a:pt x="265" y="0"/>
                  </a:lnTo>
                  <a:lnTo>
                    <a:pt x="265" y="52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5" name="Line 11"/>
            <p:cNvSpPr>
              <a:spLocks noChangeShapeType="1"/>
            </p:cNvSpPr>
            <p:nvPr/>
          </p:nvSpPr>
          <p:spPr bwMode="auto">
            <a:xfrm>
              <a:off x="2559" y="1919"/>
              <a:ext cx="24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6" name="Rectangle 12"/>
            <p:cNvSpPr>
              <a:spLocks noChangeArrowheads="1"/>
            </p:cNvSpPr>
            <p:nvPr/>
          </p:nvSpPr>
          <p:spPr bwMode="auto">
            <a:xfrm>
              <a:off x="2119" y="2023"/>
              <a:ext cx="208" cy="9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1277" name="Rectangle 13"/>
            <p:cNvSpPr>
              <a:spLocks noChangeArrowheads="1"/>
            </p:cNvSpPr>
            <p:nvPr/>
          </p:nvSpPr>
          <p:spPr bwMode="auto">
            <a:xfrm>
              <a:off x="2176" y="2122"/>
              <a:ext cx="109" cy="4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7422" name="Freeform 14"/>
            <p:cNvSpPr>
              <a:spLocks/>
            </p:cNvSpPr>
            <p:nvPr/>
          </p:nvSpPr>
          <p:spPr bwMode="auto">
            <a:xfrm>
              <a:off x="784" y="2047"/>
              <a:ext cx="4530" cy="927"/>
            </a:xfrm>
            <a:custGeom>
              <a:avLst/>
              <a:gdLst/>
              <a:ahLst/>
              <a:cxnLst>
                <a:cxn ang="0">
                  <a:pos x="2083" y="885"/>
                </a:cxn>
                <a:cxn ang="0">
                  <a:pos x="3981" y="672"/>
                </a:cxn>
                <a:cxn ang="0">
                  <a:pos x="4090" y="927"/>
                </a:cxn>
                <a:cxn ang="0">
                  <a:pos x="4208" y="927"/>
                </a:cxn>
                <a:cxn ang="0">
                  <a:pos x="4208" y="572"/>
                </a:cxn>
                <a:cxn ang="0">
                  <a:pos x="4530" y="0"/>
                </a:cxn>
                <a:cxn ang="0">
                  <a:pos x="4374" y="0"/>
                </a:cxn>
                <a:cxn ang="0">
                  <a:pos x="4014" y="454"/>
                </a:cxn>
                <a:cxn ang="0">
                  <a:pos x="2097" y="407"/>
                </a:cxn>
                <a:cxn ang="0">
                  <a:pos x="2055" y="217"/>
                </a:cxn>
                <a:cxn ang="0">
                  <a:pos x="2045" y="203"/>
                </a:cxn>
                <a:cxn ang="0">
                  <a:pos x="2036" y="184"/>
                </a:cxn>
                <a:cxn ang="0">
                  <a:pos x="2007" y="156"/>
                </a:cxn>
                <a:cxn ang="0">
                  <a:pos x="1993" y="146"/>
                </a:cxn>
                <a:cxn ang="0">
                  <a:pos x="1974" y="137"/>
                </a:cxn>
                <a:cxn ang="0">
                  <a:pos x="1955" y="132"/>
                </a:cxn>
                <a:cxn ang="0">
                  <a:pos x="1936" y="127"/>
                </a:cxn>
                <a:cxn ang="0">
                  <a:pos x="1913" y="123"/>
                </a:cxn>
                <a:cxn ang="0">
                  <a:pos x="1217" y="123"/>
                </a:cxn>
                <a:cxn ang="0">
                  <a:pos x="1127" y="142"/>
                </a:cxn>
                <a:cxn ang="0">
                  <a:pos x="1089" y="156"/>
                </a:cxn>
                <a:cxn ang="0">
                  <a:pos x="1056" y="184"/>
                </a:cxn>
                <a:cxn ang="0">
                  <a:pos x="1027" y="213"/>
                </a:cxn>
                <a:cxn ang="0">
                  <a:pos x="1018" y="231"/>
                </a:cxn>
                <a:cxn ang="0">
                  <a:pos x="1013" y="250"/>
                </a:cxn>
                <a:cxn ang="0">
                  <a:pos x="767" y="250"/>
                </a:cxn>
                <a:cxn ang="0">
                  <a:pos x="696" y="255"/>
                </a:cxn>
                <a:cxn ang="0">
                  <a:pos x="644" y="265"/>
                </a:cxn>
                <a:cxn ang="0">
                  <a:pos x="620" y="274"/>
                </a:cxn>
                <a:cxn ang="0">
                  <a:pos x="597" y="279"/>
                </a:cxn>
                <a:cxn ang="0">
                  <a:pos x="568" y="293"/>
                </a:cxn>
                <a:cxn ang="0">
                  <a:pos x="549" y="303"/>
                </a:cxn>
                <a:cxn ang="0">
                  <a:pos x="530" y="312"/>
                </a:cxn>
                <a:cxn ang="0">
                  <a:pos x="502" y="340"/>
                </a:cxn>
                <a:cxn ang="0">
                  <a:pos x="14" y="733"/>
                </a:cxn>
                <a:cxn ang="0">
                  <a:pos x="0" y="743"/>
                </a:cxn>
                <a:cxn ang="0">
                  <a:pos x="0" y="757"/>
                </a:cxn>
                <a:cxn ang="0">
                  <a:pos x="29" y="781"/>
                </a:cxn>
                <a:cxn ang="0">
                  <a:pos x="62" y="809"/>
                </a:cxn>
                <a:cxn ang="0">
                  <a:pos x="133" y="842"/>
                </a:cxn>
                <a:cxn ang="0">
                  <a:pos x="171" y="856"/>
                </a:cxn>
                <a:cxn ang="0">
                  <a:pos x="209" y="861"/>
                </a:cxn>
                <a:cxn ang="0">
                  <a:pos x="246" y="875"/>
                </a:cxn>
                <a:cxn ang="0">
                  <a:pos x="280" y="880"/>
                </a:cxn>
                <a:cxn ang="0">
                  <a:pos x="365" y="885"/>
                </a:cxn>
                <a:cxn ang="0">
                  <a:pos x="2083" y="885"/>
                </a:cxn>
              </a:cxnLst>
              <a:rect l="0" t="0" r="r" b="b"/>
              <a:pathLst>
                <a:path w="4530" h="927">
                  <a:moveTo>
                    <a:pt x="2083" y="885"/>
                  </a:moveTo>
                  <a:lnTo>
                    <a:pt x="3981" y="672"/>
                  </a:lnTo>
                  <a:lnTo>
                    <a:pt x="4090" y="927"/>
                  </a:lnTo>
                  <a:lnTo>
                    <a:pt x="4208" y="927"/>
                  </a:lnTo>
                  <a:lnTo>
                    <a:pt x="4208" y="572"/>
                  </a:lnTo>
                  <a:lnTo>
                    <a:pt x="4530" y="0"/>
                  </a:lnTo>
                  <a:lnTo>
                    <a:pt x="4374" y="0"/>
                  </a:lnTo>
                  <a:lnTo>
                    <a:pt x="4014" y="454"/>
                  </a:lnTo>
                  <a:lnTo>
                    <a:pt x="2097" y="407"/>
                  </a:lnTo>
                  <a:lnTo>
                    <a:pt x="2055" y="217"/>
                  </a:lnTo>
                  <a:lnTo>
                    <a:pt x="2045" y="203"/>
                  </a:lnTo>
                  <a:lnTo>
                    <a:pt x="2036" y="184"/>
                  </a:lnTo>
                  <a:lnTo>
                    <a:pt x="2007" y="156"/>
                  </a:lnTo>
                  <a:lnTo>
                    <a:pt x="1993" y="146"/>
                  </a:lnTo>
                  <a:lnTo>
                    <a:pt x="1974" y="137"/>
                  </a:lnTo>
                  <a:lnTo>
                    <a:pt x="1955" y="132"/>
                  </a:lnTo>
                  <a:lnTo>
                    <a:pt x="1936" y="127"/>
                  </a:lnTo>
                  <a:lnTo>
                    <a:pt x="1913" y="123"/>
                  </a:lnTo>
                  <a:lnTo>
                    <a:pt x="1217" y="123"/>
                  </a:lnTo>
                  <a:lnTo>
                    <a:pt x="1127" y="142"/>
                  </a:lnTo>
                  <a:lnTo>
                    <a:pt x="1089" y="156"/>
                  </a:lnTo>
                  <a:lnTo>
                    <a:pt x="1056" y="184"/>
                  </a:lnTo>
                  <a:lnTo>
                    <a:pt x="1027" y="213"/>
                  </a:lnTo>
                  <a:lnTo>
                    <a:pt x="1018" y="231"/>
                  </a:lnTo>
                  <a:lnTo>
                    <a:pt x="1013" y="250"/>
                  </a:lnTo>
                  <a:lnTo>
                    <a:pt x="767" y="250"/>
                  </a:lnTo>
                  <a:lnTo>
                    <a:pt x="696" y="255"/>
                  </a:lnTo>
                  <a:lnTo>
                    <a:pt x="644" y="265"/>
                  </a:lnTo>
                  <a:lnTo>
                    <a:pt x="620" y="274"/>
                  </a:lnTo>
                  <a:lnTo>
                    <a:pt x="597" y="279"/>
                  </a:lnTo>
                  <a:lnTo>
                    <a:pt x="568" y="293"/>
                  </a:lnTo>
                  <a:lnTo>
                    <a:pt x="549" y="303"/>
                  </a:lnTo>
                  <a:lnTo>
                    <a:pt x="530" y="312"/>
                  </a:lnTo>
                  <a:lnTo>
                    <a:pt x="502" y="340"/>
                  </a:lnTo>
                  <a:lnTo>
                    <a:pt x="14" y="733"/>
                  </a:lnTo>
                  <a:lnTo>
                    <a:pt x="0" y="743"/>
                  </a:lnTo>
                  <a:lnTo>
                    <a:pt x="0" y="757"/>
                  </a:lnTo>
                  <a:lnTo>
                    <a:pt x="29" y="781"/>
                  </a:lnTo>
                  <a:lnTo>
                    <a:pt x="62" y="809"/>
                  </a:lnTo>
                  <a:lnTo>
                    <a:pt x="133" y="842"/>
                  </a:lnTo>
                  <a:lnTo>
                    <a:pt x="171" y="856"/>
                  </a:lnTo>
                  <a:lnTo>
                    <a:pt x="209" y="861"/>
                  </a:lnTo>
                  <a:lnTo>
                    <a:pt x="246" y="875"/>
                  </a:lnTo>
                  <a:lnTo>
                    <a:pt x="280" y="880"/>
                  </a:lnTo>
                  <a:lnTo>
                    <a:pt x="365" y="885"/>
                  </a:lnTo>
                  <a:lnTo>
                    <a:pt x="2083" y="88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279" name="Rectangle 15"/>
            <p:cNvSpPr>
              <a:spLocks noChangeArrowheads="1"/>
            </p:cNvSpPr>
            <p:nvPr/>
          </p:nvSpPr>
          <p:spPr bwMode="auto">
            <a:xfrm>
              <a:off x="1991" y="3126"/>
              <a:ext cx="493" cy="6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1280" name="Rectangle 16"/>
            <p:cNvSpPr>
              <a:spLocks noChangeArrowheads="1"/>
            </p:cNvSpPr>
            <p:nvPr/>
          </p:nvSpPr>
          <p:spPr bwMode="auto">
            <a:xfrm>
              <a:off x="2559" y="3126"/>
              <a:ext cx="95" cy="6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1281" name="Freeform 17"/>
            <p:cNvSpPr>
              <a:spLocks/>
            </p:cNvSpPr>
            <p:nvPr/>
          </p:nvSpPr>
          <p:spPr bwMode="auto">
            <a:xfrm>
              <a:off x="784" y="2804"/>
              <a:ext cx="2083" cy="322"/>
            </a:xfrm>
            <a:custGeom>
              <a:avLst/>
              <a:gdLst>
                <a:gd name="T0" fmla="*/ 1832 w 2083"/>
                <a:gd name="T1" fmla="*/ 232 h 322"/>
                <a:gd name="T2" fmla="*/ 1775 w 2083"/>
                <a:gd name="T3" fmla="*/ 246 h 322"/>
                <a:gd name="T4" fmla="*/ 1700 w 2083"/>
                <a:gd name="T5" fmla="*/ 270 h 322"/>
                <a:gd name="T6" fmla="*/ 1624 w 2083"/>
                <a:gd name="T7" fmla="*/ 294 h 322"/>
                <a:gd name="T8" fmla="*/ 1600 w 2083"/>
                <a:gd name="T9" fmla="*/ 294 h 322"/>
                <a:gd name="T10" fmla="*/ 1539 w 2083"/>
                <a:gd name="T11" fmla="*/ 308 h 322"/>
                <a:gd name="T12" fmla="*/ 1449 w 2083"/>
                <a:gd name="T13" fmla="*/ 322 h 322"/>
                <a:gd name="T14" fmla="*/ 639 w 2083"/>
                <a:gd name="T15" fmla="*/ 322 h 322"/>
                <a:gd name="T16" fmla="*/ 587 w 2083"/>
                <a:gd name="T17" fmla="*/ 317 h 322"/>
                <a:gd name="T18" fmla="*/ 516 w 2083"/>
                <a:gd name="T19" fmla="*/ 312 h 322"/>
                <a:gd name="T20" fmla="*/ 445 w 2083"/>
                <a:gd name="T21" fmla="*/ 303 h 322"/>
                <a:gd name="T22" fmla="*/ 384 w 2083"/>
                <a:gd name="T23" fmla="*/ 284 h 322"/>
                <a:gd name="T24" fmla="*/ 313 w 2083"/>
                <a:gd name="T25" fmla="*/ 270 h 322"/>
                <a:gd name="T26" fmla="*/ 246 w 2083"/>
                <a:gd name="T27" fmla="*/ 246 h 322"/>
                <a:gd name="T28" fmla="*/ 185 w 2083"/>
                <a:gd name="T29" fmla="*/ 223 h 322"/>
                <a:gd name="T30" fmla="*/ 123 w 2083"/>
                <a:gd name="T31" fmla="*/ 194 h 322"/>
                <a:gd name="T32" fmla="*/ 71 w 2083"/>
                <a:gd name="T33" fmla="*/ 166 h 322"/>
                <a:gd name="T34" fmla="*/ 52 w 2083"/>
                <a:gd name="T35" fmla="*/ 152 h 322"/>
                <a:gd name="T36" fmla="*/ 33 w 2083"/>
                <a:gd name="T37" fmla="*/ 137 h 322"/>
                <a:gd name="T38" fmla="*/ 19 w 2083"/>
                <a:gd name="T39" fmla="*/ 118 h 322"/>
                <a:gd name="T40" fmla="*/ 10 w 2083"/>
                <a:gd name="T41" fmla="*/ 99 h 322"/>
                <a:gd name="T42" fmla="*/ 5 w 2083"/>
                <a:gd name="T43" fmla="*/ 76 h 322"/>
                <a:gd name="T44" fmla="*/ 0 w 2083"/>
                <a:gd name="T45" fmla="*/ 52 h 322"/>
                <a:gd name="T46" fmla="*/ 0 w 2083"/>
                <a:gd name="T47" fmla="*/ 0 h 322"/>
                <a:gd name="T48" fmla="*/ 29 w 2083"/>
                <a:gd name="T49" fmla="*/ 24 h 322"/>
                <a:gd name="T50" fmla="*/ 62 w 2083"/>
                <a:gd name="T51" fmla="*/ 52 h 322"/>
                <a:gd name="T52" fmla="*/ 133 w 2083"/>
                <a:gd name="T53" fmla="*/ 85 h 322"/>
                <a:gd name="T54" fmla="*/ 171 w 2083"/>
                <a:gd name="T55" fmla="*/ 99 h 322"/>
                <a:gd name="T56" fmla="*/ 246 w 2083"/>
                <a:gd name="T57" fmla="*/ 118 h 322"/>
                <a:gd name="T58" fmla="*/ 280 w 2083"/>
                <a:gd name="T59" fmla="*/ 123 h 322"/>
                <a:gd name="T60" fmla="*/ 365 w 2083"/>
                <a:gd name="T61" fmla="*/ 128 h 322"/>
                <a:gd name="T62" fmla="*/ 2083 w 2083"/>
                <a:gd name="T63" fmla="*/ 128 h 322"/>
                <a:gd name="T64" fmla="*/ 1946 w 2083"/>
                <a:gd name="T65" fmla="*/ 189 h 322"/>
                <a:gd name="T66" fmla="*/ 1832 w 2083"/>
                <a:gd name="T67" fmla="*/ 232 h 3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83"/>
                <a:gd name="T103" fmla="*/ 0 h 322"/>
                <a:gd name="T104" fmla="*/ 2083 w 2083"/>
                <a:gd name="T105" fmla="*/ 322 h 3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83" h="322">
                  <a:moveTo>
                    <a:pt x="1832" y="232"/>
                  </a:moveTo>
                  <a:lnTo>
                    <a:pt x="1775" y="246"/>
                  </a:lnTo>
                  <a:lnTo>
                    <a:pt x="1700" y="270"/>
                  </a:lnTo>
                  <a:lnTo>
                    <a:pt x="1624" y="294"/>
                  </a:lnTo>
                  <a:lnTo>
                    <a:pt x="1600" y="294"/>
                  </a:lnTo>
                  <a:lnTo>
                    <a:pt x="1539" y="308"/>
                  </a:lnTo>
                  <a:lnTo>
                    <a:pt x="1449" y="322"/>
                  </a:lnTo>
                  <a:lnTo>
                    <a:pt x="639" y="322"/>
                  </a:lnTo>
                  <a:lnTo>
                    <a:pt x="587" y="317"/>
                  </a:lnTo>
                  <a:lnTo>
                    <a:pt x="516" y="312"/>
                  </a:lnTo>
                  <a:lnTo>
                    <a:pt x="445" y="303"/>
                  </a:lnTo>
                  <a:lnTo>
                    <a:pt x="384" y="284"/>
                  </a:lnTo>
                  <a:lnTo>
                    <a:pt x="313" y="270"/>
                  </a:lnTo>
                  <a:lnTo>
                    <a:pt x="246" y="246"/>
                  </a:lnTo>
                  <a:lnTo>
                    <a:pt x="185" y="223"/>
                  </a:lnTo>
                  <a:lnTo>
                    <a:pt x="123" y="194"/>
                  </a:lnTo>
                  <a:lnTo>
                    <a:pt x="71" y="166"/>
                  </a:lnTo>
                  <a:lnTo>
                    <a:pt x="52" y="152"/>
                  </a:lnTo>
                  <a:lnTo>
                    <a:pt x="33" y="137"/>
                  </a:lnTo>
                  <a:lnTo>
                    <a:pt x="19" y="118"/>
                  </a:lnTo>
                  <a:lnTo>
                    <a:pt x="10" y="99"/>
                  </a:lnTo>
                  <a:lnTo>
                    <a:pt x="5" y="76"/>
                  </a:lnTo>
                  <a:lnTo>
                    <a:pt x="0" y="52"/>
                  </a:lnTo>
                  <a:lnTo>
                    <a:pt x="0" y="0"/>
                  </a:lnTo>
                  <a:lnTo>
                    <a:pt x="29" y="24"/>
                  </a:lnTo>
                  <a:lnTo>
                    <a:pt x="62" y="52"/>
                  </a:lnTo>
                  <a:lnTo>
                    <a:pt x="133" y="85"/>
                  </a:lnTo>
                  <a:lnTo>
                    <a:pt x="171" y="99"/>
                  </a:lnTo>
                  <a:lnTo>
                    <a:pt x="246" y="118"/>
                  </a:lnTo>
                  <a:lnTo>
                    <a:pt x="280" y="123"/>
                  </a:lnTo>
                  <a:lnTo>
                    <a:pt x="365" y="128"/>
                  </a:lnTo>
                  <a:lnTo>
                    <a:pt x="2083" y="128"/>
                  </a:lnTo>
                  <a:lnTo>
                    <a:pt x="1946" y="189"/>
                  </a:lnTo>
                  <a:lnTo>
                    <a:pt x="1832" y="232"/>
                  </a:lnTo>
                  <a:close/>
                </a:path>
              </a:pathLst>
            </a:custGeom>
            <a:gradFill rotWithShape="0">
              <a:gsLst>
                <a:gs pos="0">
                  <a:srgbClr val="765A5A"/>
                </a:gs>
                <a:gs pos="50000">
                  <a:srgbClr val="FFC2C2"/>
                </a:gs>
                <a:gs pos="100000">
                  <a:srgbClr val="765A5A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2" name="Freeform 18"/>
            <p:cNvSpPr>
              <a:spLocks/>
            </p:cNvSpPr>
            <p:nvPr/>
          </p:nvSpPr>
          <p:spPr bwMode="auto">
            <a:xfrm>
              <a:off x="1423" y="3126"/>
              <a:ext cx="497" cy="57"/>
            </a:xfrm>
            <a:custGeom>
              <a:avLst/>
              <a:gdLst>
                <a:gd name="T0" fmla="*/ 497 w 497"/>
                <a:gd name="T1" fmla="*/ 0 h 57"/>
                <a:gd name="T2" fmla="*/ 497 w 497"/>
                <a:gd name="T3" fmla="*/ 57 h 57"/>
                <a:gd name="T4" fmla="*/ 147 w 497"/>
                <a:gd name="T5" fmla="*/ 57 h 57"/>
                <a:gd name="T6" fmla="*/ 166 w 497"/>
                <a:gd name="T7" fmla="*/ 57 h 57"/>
                <a:gd name="T8" fmla="*/ 119 w 497"/>
                <a:gd name="T9" fmla="*/ 57 h 57"/>
                <a:gd name="T10" fmla="*/ 90 w 497"/>
                <a:gd name="T11" fmla="*/ 52 h 57"/>
                <a:gd name="T12" fmla="*/ 67 w 497"/>
                <a:gd name="T13" fmla="*/ 43 h 57"/>
                <a:gd name="T14" fmla="*/ 43 w 497"/>
                <a:gd name="T15" fmla="*/ 28 h 57"/>
                <a:gd name="T16" fmla="*/ 19 w 497"/>
                <a:gd name="T17" fmla="*/ 14 h 57"/>
                <a:gd name="T18" fmla="*/ 0 w 497"/>
                <a:gd name="T19" fmla="*/ 0 h 57"/>
                <a:gd name="T20" fmla="*/ 497 w 497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7"/>
                <a:gd name="T34" fmla="*/ 0 h 57"/>
                <a:gd name="T35" fmla="*/ 497 w 497"/>
                <a:gd name="T36" fmla="*/ 57 h 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7" h="57">
                  <a:moveTo>
                    <a:pt x="497" y="0"/>
                  </a:moveTo>
                  <a:lnTo>
                    <a:pt x="497" y="57"/>
                  </a:lnTo>
                  <a:lnTo>
                    <a:pt x="147" y="57"/>
                  </a:lnTo>
                  <a:lnTo>
                    <a:pt x="166" y="57"/>
                  </a:lnTo>
                  <a:lnTo>
                    <a:pt x="119" y="57"/>
                  </a:lnTo>
                  <a:lnTo>
                    <a:pt x="90" y="52"/>
                  </a:lnTo>
                  <a:lnTo>
                    <a:pt x="67" y="43"/>
                  </a:lnTo>
                  <a:lnTo>
                    <a:pt x="43" y="28"/>
                  </a:lnTo>
                  <a:lnTo>
                    <a:pt x="19" y="14"/>
                  </a:lnTo>
                  <a:lnTo>
                    <a:pt x="0" y="0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3" name="Freeform 19"/>
            <p:cNvSpPr>
              <a:spLocks/>
            </p:cNvSpPr>
            <p:nvPr/>
          </p:nvSpPr>
          <p:spPr bwMode="auto">
            <a:xfrm>
              <a:off x="1357" y="3050"/>
              <a:ext cx="1444" cy="341"/>
            </a:xfrm>
            <a:custGeom>
              <a:avLst/>
              <a:gdLst>
                <a:gd name="T0" fmla="*/ 1127 w 1444"/>
                <a:gd name="T1" fmla="*/ 24 h 341"/>
                <a:gd name="T2" fmla="*/ 1127 w 1444"/>
                <a:gd name="T3" fmla="*/ 275 h 341"/>
                <a:gd name="T4" fmla="*/ 634 w 1444"/>
                <a:gd name="T5" fmla="*/ 275 h 341"/>
                <a:gd name="T6" fmla="*/ 634 w 1444"/>
                <a:gd name="T7" fmla="*/ 76 h 341"/>
                <a:gd name="T8" fmla="*/ 563 w 1444"/>
                <a:gd name="T9" fmla="*/ 76 h 341"/>
                <a:gd name="T10" fmla="*/ 563 w 1444"/>
                <a:gd name="T11" fmla="*/ 275 h 341"/>
                <a:gd name="T12" fmla="*/ 265 w 1444"/>
                <a:gd name="T13" fmla="*/ 275 h 341"/>
                <a:gd name="T14" fmla="*/ 227 w 1444"/>
                <a:gd name="T15" fmla="*/ 270 h 341"/>
                <a:gd name="T16" fmla="*/ 194 w 1444"/>
                <a:gd name="T17" fmla="*/ 265 h 341"/>
                <a:gd name="T18" fmla="*/ 156 w 1444"/>
                <a:gd name="T19" fmla="*/ 256 h 341"/>
                <a:gd name="T20" fmla="*/ 123 w 1444"/>
                <a:gd name="T21" fmla="*/ 246 h 341"/>
                <a:gd name="T22" fmla="*/ 109 w 1444"/>
                <a:gd name="T23" fmla="*/ 227 h 341"/>
                <a:gd name="T24" fmla="*/ 95 w 1444"/>
                <a:gd name="T25" fmla="*/ 209 h 341"/>
                <a:gd name="T26" fmla="*/ 80 w 1444"/>
                <a:gd name="T27" fmla="*/ 190 h 341"/>
                <a:gd name="T28" fmla="*/ 0 w 1444"/>
                <a:gd name="T29" fmla="*/ 190 h 341"/>
                <a:gd name="T30" fmla="*/ 5 w 1444"/>
                <a:gd name="T31" fmla="*/ 209 h 341"/>
                <a:gd name="T32" fmla="*/ 28 w 1444"/>
                <a:gd name="T33" fmla="*/ 246 h 341"/>
                <a:gd name="T34" fmla="*/ 66 w 1444"/>
                <a:gd name="T35" fmla="*/ 284 h 341"/>
                <a:gd name="T36" fmla="*/ 85 w 1444"/>
                <a:gd name="T37" fmla="*/ 294 h 341"/>
                <a:gd name="T38" fmla="*/ 99 w 1444"/>
                <a:gd name="T39" fmla="*/ 308 h 341"/>
                <a:gd name="T40" fmla="*/ 147 w 1444"/>
                <a:gd name="T41" fmla="*/ 322 h 341"/>
                <a:gd name="T42" fmla="*/ 218 w 1444"/>
                <a:gd name="T43" fmla="*/ 336 h 341"/>
                <a:gd name="T44" fmla="*/ 279 w 1444"/>
                <a:gd name="T45" fmla="*/ 341 h 341"/>
                <a:gd name="T46" fmla="*/ 1444 w 1444"/>
                <a:gd name="T47" fmla="*/ 341 h 341"/>
                <a:gd name="T48" fmla="*/ 1444 w 1444"/>
                <a:gd name="T49" fmla="*/ 275 h 341"/>
                <a:gd name="T50" fmla="*/ 1202 w 1444"/>
                <a:gd name="T51" fmla="*/ 275 h 341"/>
                <a:gd name="T52" fmla="*/ 1202 w 1444"/>
                <a:gd name="T53" fmla="*/ 0 h 341"/>
                <a:gd name="T54" fmla="*/ 1127 w 1444"/>
                <a:gd name="T55" fmla="*/ 24 h 3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44"/>
                <a:gd name="T85" fmla="*/ 0 h 341"/>
                <a:gd name="T86" fmla="*/ 1444 w 1444"/>
                <a:gd name="T87" fmla="*/ 341 h 34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44" h="341">
                  <a:moveTo>
                    <a:pt x="1127" y="24"/>
                  </a:moveTo>
                  <a:lnTo>
                    <a:pt x="1127" y="275"/>
                  </a:lnTo>
                  <a:lnTo>
                    <a:pt x="634" y="275"/>
                  </a:lnTo>
                  <a:lnTo>
                    <a:pt x="634" y="76"/>
                  </a:lnTo>
                  <a:lnTo>
                    <a:pt x="563" y="76"/>
                  </a:lnTo>
                  <a:lnTo>
                    <a:pt x="563" y="275"/>
                  </a:lnTo>
                  <a:lnTo>
                    <a:pt x="265" y="275"/>
                  </a:lnTo>
                  <a:lnTo>
                    <a:pt x="227" y="270"/>
                  </a:lnTo>
                  <a:lnTo>
                    <a:pt x="194" y="265"/>
                  </a:lnTo>
                  <a:lnTo>
                    <a:pt x="156" y="256"/>
                  </a:lnTo>
                  <a:lnTo>
                    <a:pt x="123" y="246"/>
                  </a:lnTo>
                  <a:lnTo>
                    <a:pt x="109" y="227"/>
                  </a:lnTo>
                  <a:lnTo>
                    <a:pt x="95" y="209"/>
                  </a:lnTo>
                  <a:lnTo>
                    <a:pt x="80" y="190"/>
                  </a:lnTo>
                  <a:lnTo>
                    <a:pt x="0" y="190"/>
                  </a:lnTo>
                  <a:lnTo>
                    <a:pt x="5" y="209"/>
                  </a:lnTo>
                  <a:lnTo>
                    <a:pt x="28" y="246"/>
                  </a:lnTo>
                  <a:lnTo>
                    <a:pt x="66" y="284"/>
                  </a:lnTo>
                  <a:lnTo>
                    <a:pt x="85" y="294"/>
                  </a:lnTo>
                  <a:lnTo>
                    <a:pt x="99" y="308"/>
                  </a:lnTo>
                  <a:lnTo>
                    <a:pt x="147" y="322"/>
                  </a:lnTo>
                  <a:lnTo>
                    <a:pt x="218" y="336"/>
                  </a:lnTo>
                  <a:lnTo>
                    <a:pt x="279" y="341"/>
                  </a:lnTo>
                  <a:lnTo>
                    <a:pt x="1444" y="341"/>
                  </a:lnTo>
                  <a:lnTo>
                    <a:pt x="1444" y="275"/>
                  </a:lnTo>
                  <a:lnTo>
                    <a:pt x="1202" y="275"/>
                  </a:lnTo>
                  <a:lnTo>
                    <a:pt x="1202" y="0"/>
                  </a:lnTo>
                  <a:lnTo>
                    <a:pt x="1127" y="24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50000">
                  <a:srgbClr val="FFFFFF"/>
                </a:gs>
                <a:gs pos="100000">
                  <a:srgbClr val="000000"/>
                </a:gs>
              </a:gsLst>
              <a:lin ang="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4" name="Freeform 20"/>
            <p:cNvSpPr>
              <a:spLocks/>
            </p:cNvSpPr>
            <p:nvPr/>
          </p:nvSpPr>
          <p:spPr bwMode="auto">
            <a:xfrm>
              <a:off x="993" y="2439"/>
              <a:ext cx="359" cy="318"/>
            </a:xfrm>
            <a:custGeom>
              <a:avLst/>
              <a:gdLst>
                <a:gd name="T0" fmla="*/ 359 w 359"/>
                <a:gd name="T1" fmla="*/ 53 h 318"/>
                <a:gd name="T2" fmla="*/ 293 w 359"/>
                <a:gd name="T3" fmla="*/ 0 h 318"/>
                <a:gd name="T4" fmla="*/ 0 w 359"/>
                <a:gd name="T5" fmla="*/ 242 h 318"/>
                <a:gd name="T6" fmla="*/ 184 w 359"/>
                <a:gd name="T7" fmla="*/ 318 h 318"/>
                <a:gd name="T8" fmla="*/ 359 w 359"/>
                <a:gd name="T9" fmla="*/ 53 h 3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9"/>
                <a:gd name="T16" fmla="*/ 0 h 318"/>
                <a:gd name="T17" fmla="*/ 359 w 359"/>
                <a:gd name="T18" fmla="*/ 318 h 3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9" h="318">
                  <a:moveTo>
                    <a:pt x="359" y="53"/>
                  </a:moveTo>
                  <a:lnTo>
                    <a:pt x="293" y="0"/>
                  </a:lnTo>
                  <a:lnTo>
                    <a:pt x="0" y="242"/>
                  </a:lnTo>
                  <a:lnTo>
                    <a:pt x="184" y="318"/>
                  </a:lnTo>
                  <a:lnTo>
                    <a:pt x="359" y="53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80FF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5" name="Freeform 21"/>
            <p:cNvSpPr>
              <a:spLocks/>
            </p:cNvSpPr>
            <p:nvPr/>
          </p:nvSpPr>
          <p:spPr bwMode="auto">
            <a:xfrm>
              <a:off x="1333" y="2525"/>
              <a:ext cx="592" cy="236"/>
            </a:xfrm>
            <a:custGeom>
              <a:avLst/>
              <a:gdLst>
                <a:gd name="T0" fmla="*/ 0 w 592"/>
                <a:gd name="T1" fmla="*/ 236 h 236"/>
                <a:gd name="T2" fmla="*/ 592 w 592"/>
                <a:gd name="T3" fmla="*/ 236 h 236"/>
                <a:gd name="T4" fmla="*/ 587 w 592"/>
                <a:gd name="T5" fmla="*/ 0 h 236"/>
                <a:gd name="T6" fmla="*/ 119 w 592"/>
                <a:gd name="T7" fmla="*/ 0 h 236"/>
                <a:gd name="T8" fmla="*/ 0 w 592"/>
                <a:gd name="T9" fmla="*/ 236 h 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236"/>
                <a:gd name="T17" fmla="*/ 592 w 592"/>
                <a:gd name="T18" fmla="*/ 236 h 2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236">
                  <a:moveTo>
                    <a:pt x="0" y="236"/>
                  </a:moveTo>
                  <a:lnTo>
                    <a:pt x="592" y="236"/>
                  </a:lnTo>
                  <a:lnTo>
                    <a:pt x="587" y="0"/>
                  </a:lnTo>
                  <a:lnTo>
                    <a:pt x="119" y="0"/>
                  </a:lnTo>
                  <a:lnTo>
                    <a:pt x="0" y="236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80FF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6" name="Freeform 22"/>
            <p:cNvSpPr>
              <a:spLocks/>
            </p:cNvSpPr>
            <p:nvPr/>
          </p:nvSpPr>
          <p:spPr bwMode="auto">
            <a:xfrm>
              <a:off x="1385" y="2350"/>
              <a:ext cx="133" cy="89"/>
            </a:xfrm>
            <a:custGeom>
              <a:avLst/>
              <a:gdLst>
                <a:gd name="T0" fmla="*/ 133 w 133"/>
                <a:gd name="T1" fmla="*/ 47 h 89"/>
                <a:gd name="T2" fmla="*/ 133 w 133"/>
                <a:gd name="T3" fmla="*/ 0 h 89"/>
                <a:gd name="T4" fmla="*/ 67 w 133"/>
                <a:gd name="T5" fmla="*/ 0 h 89"/>
                <a:gd name="T6" fmla="*/ 52 w 133"/>
                <a:gd name="T7" fmla="*/ 9 h 89"/>
                <a:gd name="T8" fmla="*/ 38 w 133"/>
                <a:gd name="T9" fmla="*/ 9 h 89"/>
                <a:gd name="T10" fmla="*/ 24 w 133"/>
                <a:gd name="T11" fmla="*/ 18 h 89"/>
                <a:gd name="T12" fmla="*/ 19 w 133"/>
                <a:gd name="T13" fmla="*/ 23 h 89"/>
                <a:gd name="T14" fmla="*/ 10 w 133"/>
                <a:gd name="T15" fmla="*/ 28 h 89"/>
                <a:gd name="T16" fmla="*/ 0 w 133"/>
                <a:gd name="T17" fmla="*/ 37 h 89"/>
                <a:gd name="T18" fmla="*/ 38 w 133"/>
                <a:gd name="T19" fmla="*/ 89 h 89"/>
                <a:gd name="T20" fmla="*/ 133 w 133"/>
                <a:gd name="T21" fmla="*/ 66 h 89"/>
                <a:gd name="T22" fmla="*/ 133 w 133"/>
                <a:gd name="T23" fmla="*/ 47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"/>
                <a:gd name="T37" fmla="*/ 0 h 89"/>
                <a:gd name="T38" fmla="*/ 133 w 133"/>
                <a:gd name="T39" fmla="*/ 89 h 8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" h="89">
                  <a:moveTo>
                    <a:pt x="133" y="47"/>
                  </a:moveTo>
                  <a:lnTo>
                    <a:pt x="133" y="0"/>
                  </a:lnTo>
                  <a:lnTo>
                    <a:pt x="67" y="0"/>
                  </a:lnTo>
                  <a:lnTo>
                    <a:pt x="52" y="9"/>
                  </a:lnTo>
                  <a:lnTo>
                    <a:pt x="38" y="9"/>
                  </a:lnTo>
                  <a:lnTo>
                    <a:pt x="24" y="18"/>
                  </a:lnTo>
                  <a:lnTo>
                    <a:pt x="19" y="23"/>
                  </a:lnTo>
                  <a:lnTo>
                    <a:pt x="10" y="28"/>
                  </a:lnTo>
                  <a:lnTo>
                    <a:pt x="0" y="37"/>
                  </a:lnTo>
                  <a:lnTo>
                    <a:pt x="38" y="89"/>
                  </a:lnTo>
                  <a:lnTo>
                    <a:pt x="133" y="66"/>
                  </a:lnTo>
                  <a:lnTo>
                    <a:pt x="133" y="47"/>
                  </a:lnTo>
                  <a:close/>
                </a:path>
              </a:pathLst>
            </a:custGeom>
            <a:solidFill>
              <a:srgbClr val="0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Tm="6000">
    <p:sndAc>
      <p:stSnd>
        <p:snd r:embed="rId2" name="верт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64</Words>
  <Application>Microsoft Office PowerPoint</Application>
  <PresentationFormat>Экран (4:3)</PresentationFormat>
  <Paragraphs>31</Paragraphs>
  <Slides>22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Times New Roman</vt:lpstr>
      <vt:lpstr>Оформление по умолчанию</vt:lpstr>
      <vt:lpstr>ПРЕЗЕНТАЦИЯ для детей среднего дошкольного возраста «ТРАНСПОРТ»</vt:lpstr>
      <vt:lpstr>Наземный  </vt:lpstr>
      <vt:lpstr>Легковой автомобиль</vt:lpstr>
      <vt:lpstr>Грузовой автомобиль</vt:lpstr>
      <vt:lpstr>Презентация PowerPoint</vt:lpstr>
      <vt:lpstr>поезд</vt:lpstr>
      <vt:lpstr>Презентация PowerPoint</vt:lpstr>
      <vt:lpstr>самолет</vt:lpstr>
      <vt:lpstr>воздушный</vt:lpstr>
      <vt:lpstr>Космический транспорт</vt:lpstr>
      <vt:lpstr>             Ракета Шатл</vt:lpstr>
      <vt:lpstr>Водный  транспорт</vt:lpstr>
      <vt:lpstr>Презентация PowerPoint</vt:lpstr>
      <vt:lpstr>Презентация PowerPoint</vt:lpstr>
      <vt:lpstr>лодка</vt:lpstr>
      <vt:lpstr>Специальный транспорт</vt:lpstr>
      <vt:lpstr>Пожарная машина</vt:lpstr>
      <vt:lpstr>Скорая помощь</vt:lpstr>
      <vt:lpstr>экскаватор</vt:lpstr>
      <vt:lpstr>бульдозер</vt:lpstr>
      <vt:lpstr>самосвал</vt:lpstr>
      <vt:lpstr>бетономешалка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User</cp:lastModifiedBy>
  <cp:revision>20</cp:revision>
  <dcterms:created xsi:type="dcterms:W3CDTF">2008-10-30T06:22:49Z</dcterms:created>
  <dcterms:modified xsi:type="dcterms:W3CDTF">2024-12-10T18:26:23Z</dcterms:modified>
</cp:coreProperties>
</file>