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71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9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7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3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7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0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3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7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1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D3A7E-68B2-4DD8-A117-B3373C19ECA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26289-E181-497E-9E30-BB120948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ad52@tagobr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А. П. Чехов и герои «Каштанка» в гостях у детей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8723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Юлия Анатольевна воспитатель МБДОУ № 52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Терентьева Инна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воспитатель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52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Марина Николаевна воспитатель МБДОУ № 52</a:t>
            </a:r>
          </a:p>
          <a:p>
            <a:endParaRPr lang="ru-RU" dirty="0"/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Таганрог 2023 г.</a:t>
            </a:r>
          </a:p>
        </p:txBody>
      </p:sp>
    </p:spTree>
    <p:extLst>
      <p:ext uri="{BB962C8B-B14F-4D97-AF65-F5344CB8AC3E}">
        <p14:creationId xmlns:p14="http://schemas.microsoft.com/office/powerpoint/2010/main" val="401010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1 младшей группы, воспитатели группы, родители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70713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 ПРОЕКТА И СРОКИ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Познавательный, информационно – творческий, групповой</a:t>
            </a:r>
          </a:p>
          <a:p>
            <a:r>
              <a:rPr lang="ru-RU" dirty="0"/>
              <a:t>Январь – февраль 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0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880" y="2498436"/>
            <a:ext cx="3317875" cy="3435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4607" y="2505366"/>
            <a:ext cx="3317875" cy="3422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3207" y="2540000"/>
            <a:ext cx="331787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6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55964"/>
            <a:ext cx="9601196" cy="1288472"/>
          </a:xfrm>
        </p:spPr>
        <p:txBody>
          <a:bodyPr/>
          <a:lstStyle/>
          <a:p>
            <a:r>
              <a:rPr lang="ru-RU" dirty="0"/>
              <a:t>ФОТО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50" y="2488045"/>
            <a:ext cx="3092335" cy="3093315"/>
          </a:xfrm>
        </p:spPr>
      </p:pic>
      <p:pic>
        <p:nvPicPr>
          <p:cNvPr id="5" name="Рисунок 4" descr="C:\Users\Елизавета\Desktop\1Un7FEITFa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9" b="6982"/>
          <a:stretch/>
        </p:blipFill>
        <p:spPr bwMode="auto">
          <a:xfrm>
            <a:off x="4668982" y="2488045"/>
            <a:ext cx="2618509" cy="3093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Z5EO3CAQ9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87" y="2488046"/>
            <a:ext cx="3523207" cy="309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7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63090"/>
            <a:ext cx="9601196" cy="331277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 Нравственно – эстетические беседы и игры дошкольниками –М.,:ТЦ Сфера, 2004. – 128с.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Библиотека «Программы воспитания и обучения в детском саду» под общей редакцией М.А. Васильевой, В.В. Гербовой, Т.С. Комаровой.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Дошкольникам о Чехове: Методическое пособие. (Текст) /под общей ред. В.Н. Лукьяненко – Таганрог: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–во « Нюанс» (ИП Кучма Ю.Д.) 2010. – 150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«Мой Таганрог»: - книга – учебное пособие по истории города, спецкурс для младших школьников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Ренжигло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Г. – Таганрог « Лукоморье», 2002. – 72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Г.В. Чумак «Таганрог».</a:t>
            </a:r>
          </a:p>
        </p:txBody>
      </p:sp>
    </p:spTree>
    <p:extLst>
      <p:ext uri="{BB962C8B-B14F-4D97-AF65-F5344CB8AC3E}">
        <p14:creationId xmlns:p14="http://schemas.microsoft.com/office/powerpoint/2010/main" val="208082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9" y="1052945"/>
            <a:ext cx="9566562" cy="403167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52 г. Таганрог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sad52@tagobr.ru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(8634)60 -45 - 25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1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Отчизне начинается с любви и уважения к родному городу. Базовый этап формирования у детей любви к Родине – накопления ими социального опыта жизни в своём городе, усвоения принятых в нем норм поведения, взаимоотношений, приобщения мира его культуры, знакомство с историей развития города, с его знаменитыми горожанами.</a:t>
            </a:r>
          </a:p>
        </p:txBody>
      </p:sp>
    </p:spTree>
    <p:extLst>
      <p:ext uri="{BB962C8B-B14F-4D97-AF65-F5344CB8AC3E}">
        <p14:creationId xmlns:p14="http://schemas.microsoft.com/office/powerpoint/2010/main" val="240500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вместе с родителями познакомить детей с некоторыми достопримечательностями города, связанными с именем писателя;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представление о произведениях писателя созданных для детей, чтение отрывков из произведения А.П. Чехова «Каштанка»;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совместных работ с изображением героев фрагмента в цирке с участием животных из рассказа А.П. Чехова «Каштанка»;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детей к итоговому развлечению.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21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78182"/>
            <a:ext cx="9601196" cy="37976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знакомство с именем и фрагментами произведения великого земляка А.П. Чехова « Каштанка ».</a:t>
            </a:r>
          </a:p>
        </p:txBody>
      </p:sp>
    </p:spTree>
    <p:extLst>
      <p:ext uri="{BB962C8B-B14F-4D97-AF65-F5344CB8AC3E}">
        <p14:creationId xmlns:p14="http://schemas.microsoft.com/office/powerpoint/2010/main" val="272771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ПРЕДПОЛЛОГАЕМЫЙ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писателем А.П. Чеховым, его детством в Таганроге , героями рассказа «Каштанка»;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примут активное участие в изготовление коллективных и индивидуальных с родителями творческих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5932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выставки работ по произведениям А.П. Чехова , выполненных вместе с родителями;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-рассматривание книг с иллюстрациями героев из произведений А.П. Чехова;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 сценария , распределение ролей героев-животных , подбор текстов , игр к итоговому развлечению.</a:t>
            </a:r>
          </a:p>
        </p:txBody>
      </p:sp>
    </p:spTree>
    <p:extLst>
      <p:ext uri="{BB962C8B-B14F-4D97-AF65-F5344CB8AC3E}">
        <p14:creationId xmlns:p14="http://schemas.microsoft.com/office/powerpoint/2010/main" val="77907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-путешествия выходного дня по родному городу , посещение мест в Таганроге связанных с рождением , детством , отрочеством великого земляка;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слайдов с изображениями  достопримечательностей города Таганрога , связанных с жизнью Чехова в Таганроге;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 для родителей группы «Помоги своему ребёнку стать гражданином  Таганрога»;</a:t>
            </a:r>
          </a:p>
        </p:txBody>
      </p:sp>
    </p:spTree>
    <p:extLst>
      <p:ext uri="{BB962C8B-B14F-4D97-AF65-F5344CB8AC3E}">
        <p14:creationId xmlns:p14="http://schemas.microsoft.com/office/powerpoint/2010/main" val="271665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домашнее чтение отрывка произведения для детей А.П. Чехова «Каштанка». Рассказ какое животное понравилось больше всего;</a:t>
            </a:r>
          </a:p>
          <a:p>
            <a:pPr lvl="0">
              <a:buClr>
                <a:srgbClr val="83992A"/>
              </a:buClr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фрагмента мультфильма «Каштанка» с участием животных клоуна;</a:t>
            </a:r>
          </a:p>
          <a:p>
            <a:pPr lvl="0">
              <a:buClr>
                <a:srgbClr val="83992A"/>
              </a:buClr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совместно с воспитателем творческой работы: «Домик для Каштанки» (аппликация).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39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подведение итогов по работе над проектом;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развлечение «Герои произведения «Каштанка» в гостях у детей. Итоговое развлечение проекта по изучению творчества А.П. Чехова»</a:t>
            </a:r>
          </a:p>
        </p:txBody>
      </p:sp>
    </p:spTree>
    <p:extLst>
      <p:ext uri="{BB962C8B-B14F-4D97-AF65-F5344CB8AC3E}">
        <p14:creationId xmlns:p14="http://schemas.microsoft.com/office/powerpoint/2010/main" val="3573579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623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« А. П. Чехов и герои «Каштанка» в гостях у детей »</vt:lpstr>
      <vt:lpstr>АКТУАЛЬНОСТЬ</vt:lpstr>
      <vt:lpstr>ЗАДАЧИ ПРОЕКТА</vt:lpstr>
      <vt:lpstr>ЦЕЛЬ ПРОЕКТА</vt:lpstr>
      <vt:lpstr>ПРЕДПОЛЛОГАЕМЫЙ РЕЗУЛЬТАТ</vt:lpstr>
      <vt:lpstr>ПОДГОТОВИТЕЛЬНЫЙ ЭТАП</vt:lpstr>
      <vt:lpstr>ОСНОВНОЙ ЭТАП</vt:lpstr>
      <vt:lpstr>ОСНОВНОЙ ЭТАП</vt:lpstr>
      <vt:lpstr>ЗАКЛЮЧИТЕЛЬНЫЙ ЭТАП</vt:lpstr>
      <vt:lpstr>УЧАСТНИКИ ПРОЕКТА</vt:lpstr>
      <vt:lpstr>ВИД ПРОЕКТА И СРОКИ РЕАЛИЗАЦИИ</vt:lpstr>
      <vt:lpstr>ФОТО</vt:lpstr>
      <vt:lpstr>ФОТО</vt:lpstr>
      <vt:lpstr>МЕТОДИЧЕСКОЕ ОБЕСПЕЧЕНИЕ</vt:lpstr>
      <vt:lpstr>МБДОУ д/с № 52 г. Таганрог sad52@tagobr.ru 8 (8634)60 -45 - 25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А. П. Чехов и герои «Каштанка» в гостях у детей »</dc:title>
  <dc:creator>Юлия Анатольевна</dc:creator>
  <cp:lastModifiedBy>Admin</cp:lastModifiedBy>
  <cp:revision>22</cp:revision>
  <dcterms:created xsi:type="dcterms:W3CDTF">2023-03-13T05:14:43Z</dcterms:created>
  <dcterms:modified xsi:type="dcterms:W3CDTF">2024-12-13T12:45:07Z</dcterms:modified>
</cp:coreProperties>
</file>