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-210" y="-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05A4-21CE-43C1-85E1-C1E3134B30D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06B3-7996-4D06-ADCE-DF886C12C3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1148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05A4-21CE-43C1-85E1-C1E3134B30D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06B3-7996-4D06-ADCE-DF886C12C3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7135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05A4-21CE-43C1-85E1-C1E3134B30D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06B3-7996-4D06-ADCE-DF886C12C3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6381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05A4-21CE-43C1-85E1-C1E3134B30D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06B3-7996-4D06-ADCE-DF886C12C3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9352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05A4-21CE-43C1-85E1-C1E3134B30D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06B3-7996-4D06-ADCE-DF886C12C3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6350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05A4-21CE-43C1-85E1-C1E3134B30D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06B3-7996-4D06-ADCE-DF886C12C3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9144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05A4-21CE-43C1-85E1-C1E3134B30D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06B3-7996-4D06-ADCE-DF886C12C3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06460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05A4-21CE-43C1-85E1-C1E3134B30D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06B3-7996-4D06-ADCE-DF886C12C3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69162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05A4-21CE-43C1-85E1-C1E3134B30D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06B3-7996-4D06-ADCE-DF886C12C3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5340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05A4-21CE-43C1-85E1-C1E3134B30D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06B3-7996-4D06-ADCE-DF886C12C3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2549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705A4-21CE-43C1-85E1-C1E3134B30D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3C06B3-7996-4D06-ADCE-DF886C12C3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514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705A4-21CE-43C1-85E1-C1E3134B30D0}" type="datetimeFigureOut">
              <a:rPr lang="ru-RU" smtClean="0"/>
              <a:pPr/>
              <a:t>23.10.2023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3C06B3-7996-4D06-ADCE-DF886C12C3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1415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&#1079;&#1072;&#1089;&#1090;&#1072;&#1074;&#1082;&#1072;%20&#1092;&#1080;&#1079;&#1082;&#1091;&#1083;&#1100;&#1090;&#1091;&#1088;&#1072;.mp4" TargetMode="External"/><Relationship Id="rId13" Type="http://schemas.openxmlformats.org/officeDocument/2006/relationships/image" Target="../media/image8.png"/><Relationship Id="rId3" Type="http://schemas.openxmlformats.org/officeDocument/2006/relationships/hyperlink" Target="&#1052;&#1091;&#1083;&#1100;&#1090;&#1080;&#1082;%20&#1087;&#1088;&#1086;%20&#1052;&#1071;&#1063;&#1048;&#1050;&#1048;.%20&#9917;&#127942;&#9918;%20&#1050;&#1088;&#1072;&#1089;&#1080;&#1074;&#1099;&#1077;,%20&#1088;&#1072;&#1079;&#1085;&#1086;&#1094;&#1074;&#1077;&#1090;&#1085;&#1099;&#1077;%20&#1084;&#1103;&#1095;&#1080;.%20&#1055;&#1077;&#1089;&#1077;&#1085;&#1082;&#1072;%20&#1087;&#1088;&#1086;%20&#1052;&#1103;&#1095;&#1080;&#1082;.mp4" TargetMode="External"/><Relationship Id="rId7" Type="http://schemas.openxmlformats.org/officeDocument/2006/relationships/image" Target="../media/image3.jpeg"/><Relationship Id="rId12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&#1063;&#1091;&#1076;&#1072;&#1088;&#1080;&#1082;&#1080;%20-%20&#1057;&#1072;&#1084;&#1086;&#1083;&#1077;&#1090;%20(%20&#1076;&#1077;&#1090;&#1089;&#1082;&#1072;&#1103;%20&#1079;&#1072;&#1088;&#1103;&#1076;&#1082;&#1072;,%20&#1092;&#1080;&#1079;&#1084;&#1080;&#1085;&#1091;&#1090;&#1082;&#1072;%20)%20-%20&#1044;&#1077;&#1090;&#1089;&#1082;&#1080;&#1077;%20&#1087;&#1077;&#1089;&#1085;&#1080;..mp4" TargetMode="External"/><Relationship Id="rId11" Type="http://schemas.openxmlformats.org/officeDocument/2006/relationships/image" Target="../media/image6.png"/><Relationship Id="rId5" Type="http://schemas.openxmlformats.org/officeDocument/2006/relationships/image" Target="../media/image2.jpeg"/><Relationship Id="rId10" Type="http://schemas.openxmlformats.org/officeDocument/2006/relationships/image" Target="../media/image5.png"/><Relationship Id="rId4" Type="http://schemas.openxmlformats.org/officeDocument/2006/relationships/hyperlink" Target="&#1057;&#1086;&#1074;&#1091;&#1096;&#1082;&#1072;%20&#1089;&#1086;&#1074;&#1072;,%20&#1073;&#1086;&#1083;&#1100;&#1096;&#1072;&#1103;%20&#1075;&#1086;&#1083;&#1086;&#1074;&#1072;.%20&#1052;&#1091;&#1083;&#1100;&#1090;-&#1087;&#1077;&#1089;&#1077;&#1085;&#1082;&#1072;%20&#1087;&#1086;&#1090;&#1077;&#1096;&#1082;&#1072;%20&#1074;&#1080;&#1076;&#1077;&#1086;%20&#1076;&#1083;&#1103;%20&#1076;&#1077;&#1090;&#1077;&#1081;.%20&#1053;&#1072;&#1096;&#1077;%20&#1074;&#1089;&#1105;!.mp4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 descr="F:\ge-catalog-products-fotozabor-ch0048-min-1200x800.jpg"/>
          <p:cNvPicPr/>
          <p:nvPr/>
        </p:nvPicPr>
        <p:blipFill>
          <a:blip r:embed="rId2" cstate="print"/>
          <a:srcRect l="7155" r="7154"/>
          <a:stretch>
            <a:fillRect/>
          </a:stretch>
        </p:blipFill>
        <p:spPr bwMode="auto">
          <a:xfrm>
            <a:off x="0" y="-346392"/>
            <a:ext cx="12191999" cy="7661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Волна 5"/>
          <p:cNvSpPr/>
          <p:nvPr/>
        </p:nvSpPr>
        <p:spPr>
          <a:xfrm>
            <a:off x="157593" y="4763598"/>
            <a:ext cx="2996822" cy="2037806"/>
          </a:xfrm>
          <a:prstGeom prst="wave">
            <a:avLst/>
          </a:prstGeom>
          <a:ln w="63500" cap="rnd" cmpd="sng">
            <a:solidFill>
              <a:srgbClr val="FF0000"/>
            </a:solidFill>
            <a:prstDash val="solid"/>
            <a:rou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WordArt 2"/>
          <p:cNvSpPr>
            <a:spLocks noChangeArrowheads="1" noChangeShapeType="1" noTextEdit="1"/>
          </p:cNvSpPr>
          <p:nvPr/>
        </p:nvSpPr>
        <p:spPr bwMode="auto">
          <a:xfrm>
            <a:off x="650661" y="5358096"/>
            <a:ext cx="2206625" cy="808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СТАРТ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 rot="2644186">
            <a:off x="408351" y="3878241"/>
            <a:ext cx="504825" cy="723900"/>
          </a:xfrm>
          <a:prstGeom prst="upArrow">
            <a:avLst>
              <a:gd name="adj1" fmla="val 50000"/>
              <a:gd name="adj2" fmla="val 35849"/>
            </a:avLst>
          </a:prstGeom>
          <a:solidFill>
            <a:srgbClr val="FFFFFF"/>
          </a:solidFill>
          <a:ln w="1270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959705" y="2512015"/>
            <a:ext cx="3105151" cy="2085975"/>
          </a:xfrm>
          <a:prstGeom prst="flowChartConnector">
            <a:avLst/>
          </a:prstGeom>
          <a:solidFill>
            <a:srgbClr val="FFFFFF"/>
          </a:solidFill>
          <a:ln w="63500" cmpd="thickThin">
            <a:solidFill>
              <a:srgbClr val="9BBB59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3053391" y="407750"/>
            <a:ext cx="2733676" cy="1781175"/>
          </a:xfrm>
          <a:prstGeom prst="flowChartConnector">
            <a:avLst/>
          </a:prstGeom>
          <a:solidFill>
            <a:srgbClr val="FFFFFF"/>
          </a:solidFill>
          <a:ln w="63500" cmpd="thickThin">
            <a:solidFill>
              <a:srgbClr val="8064A2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6037892" y="1904070"/>
            <a:ext cx="2543175" cy="1895475"/>
          </a:xfrm>
          <a:prstGeom prst="flowChartConnector">
            <a:avLst/>
          </a:prstGeom>
          <a:solidFill>
            <a:srgbClr val="FFFFFF"/>
          </a:solidFill>
          <a:ln w="63500" cmpd="thickThin">
            <a:solidFill>
              <a:srgbClr val="4BACC6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6526190" y="4755158"/>
            <a:ext cx="2743200" cy="2028825"/>
          </a:xfrm>
          <a:prstGeom prst="flowChartConnector">
            <a:avLst/>
          </a:prstGeom>
          <a:solidFill>
            <a:srgbClr val="FFFFFF"/>
          </a:solidFill>
          <a:ln w="63500" cmpd="thickThin">
            <a:solidFill>
              <a:srgbClr val="F79646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 rot="2713926">
            <a:off x="2467271" y="1624989"/>
            <a:ext cx="504826" cy="723900"/>
          </a:xfrm>
          <a:prstGeom prst="upArrow">
            <a:avLst>
              <a:gd name="adj1" fmla="val 50000"/>
              <a:gd name="adj2" fmla="val 35849"/>
            </a:avLst>
          </a:prstGeom>
          <a:solidFill>
            <a:srgbClr val="FFFFFF"/>
          </a:solidFill>
          <a:ln w="1270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" name="AutoShape 9"/>
          <p:cNvSpPr>
            <a:spLocks noChangeArrowheads="1"/>
          </p:cNvSpPr>
          <p:nvPr/>
        </p:nvSpPr>
        <p:spPr bwMode="auto">
          <a:xfrm rot="8239998">
            <a:off x="6007965" y="1289463"/>
            <a:ext cx="504825" cy="723900"/>
          </a:xfrm>
          <a:prstGeom prst="upArrow">
            <a:avLst>
              <a:gd name="adj1" fmla="val 50000"/>
              <a:gd name="adj2" fmla="val 35849"/>
            </a:avLst>
          </a:prstGeom>
          <a:solidFill>
            <a:srgbClr val="FFFFFF"/>
          </a:solidFill>
          <a:ln w="1270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 rot="20655662" flipV="1">
            <a:off x="7436296" y="3915400"/>
            <a:ext cx="504825" cy="723900"/>
          </a:xfrm>
          <a:prstGeom prst="upArrow">
            <a:avLst>
              <a:gd name="adj1" fmla="val 50000"/>
              <a:gd name="adj2" fmla="val 35849"/>
            </a:avLst>
          </a:prstGeom>
          <a:solidFill>
            <a:srgbClr val="FFFFFF"/>
          </a:solidFill>
          <a:ln w="1270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 rot="2503505">
            <a:off x="9261418" y="4592616"/>
            <a:ext cx="504825" cy="723900"/>
          </a:xfrm>
          <a:prstGeom prst="upArrow">
            <a:avLst>
              <a:gd name="adj1" fmla="val 50000"/>
              <a:gd name="adj2" fmla="val 35849"/>
            </a:avLst>
          </a:prstGeom>
          <a:solidFill>
            <a:srgbClr val="FFFFFF"/>
          </a:solidFill>
          <a:ln w="127000" cmpd="dbl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ea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9269390" y="2839504"/>
            <a:ext cx="2784514" cy="1743075"/>
          </a:xfrm>
          <a:prstGeom prst="flowChartPunchedTape">
            <a:avLst/>
          </a:prstGeom>
          <a:solidFill>
            <a:srgbClr val="FFFFFF"/>
          </a:solidFill>
          <a:ln w="63500" cmpd="thickThin">
            <a:solidFill>
              <a:srgbClr val="C0504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WordArt 13"/>
          <p:cNvSpPr>
            <a:spLocks noChangeArrowheads="1" noChangeShapeType="1" noTextEdit="1"/>
          </p:cNvSpPr>
          <p:nvPr/>
        </p:nvSpPr>
        <p:spPr bwMode="auto">
          <a:xfrm>
            <a:off x="9732979" y="3322104"/>
            <a:ext cx="2120900" cy="774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 panose="020B0A04020102020204" pitchFamily="34" charset="0"/>
              </a:rPr>
              <a:t>ФИНИШ</a:t>
            </a:r>
            <a:endParaRPr lang="ru-RU" sz="36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0" name="WordArt 14"/>
          <p:cNvSpPr>
            <a:spLocks noChangeArrowheads="1" noChangeShapeType="1" noTextEdit="1"/>
          </p:cNvSpPr>
          <p:nvPr/>
        </p:nvSpPr>
        <p:spPr bwMode="auto">
          <a:xfrm>
            <a:off x="1235931" y="2732677"/>
            <a:ext cx="2604346" cy="1388505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 rtl="0">
              <a:buNone/>
            </a:pPr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ОСТАНОВКА</a:t>
            </a:r>
          </a:p>
          <a:p>
            <a:pPr algn="ctr" rtl="0">
              <a:buNone/>
            </a:pPr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"Полянка дня и ночи"</a:t>
            </a:r>
            <a:endParaRPr lang="ru-RU" sz="36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WordArt 15"/>
          <p:cNvSpPr>
            <a:spLocks noChangeArrowheads="1" noChangeShapeType="1" noTextEdit="1"/>
          </p:cNvSpPr>
          <p:nvPr/>
        </p:nvSpPr>
        <p:spPr bwMode="auto">
          <a:xfrm>
            <a:off x="3262941" y="636350"/>
            <a:ext cx="2376488" cy="115570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 rtl="0">
              <a:buNone/>
            </a:pPr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ОСТАНОВКА</a:t>
            </a:r>
            <a:endParaRPr lang="ru-RU" sz="3600" kern="10" spc="0" dirty="0" smtClean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rtl="0">
              <a:buNone/>
            </a:pPr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"Площадь мячей"</a:t>
            </a:r>
            <a:endParaRPr lang="ru-RU" sz="36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WordArt 16"/>
          <p:cNvSpPr>
            <a:spLocks noChangeArrowheads="1" noChangeShapeType="1" noTextEdit="1"/>
          </p:cNvSpPr>
          <p:nvPr/>
        </p:nvSpPr>
        <p:spPr bwMode="auto">
          <a:xfrm>
            <a:off x="6247442" y="2096158"/>
            <a:ext cx="2200275" cy="1208087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 rtl="0">
              <a:buNone/>
            </a:pPr>
            <a:r>
              <a:rPr lang="ru-RU" sz="3600" kern="10" spc="0" dirty="0" err="1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Физминутка</a:t>
            </a:r>
            <a:endParaRPr lang="ru-RU" sz="36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WordArt 17"/>
          <p:cNvSpPr>
            <a:spLocks noChangeArrowheads="1" noChangeShapeType="1" noTextEdit="1"/>
          </p:cNvSpPr>
          <p:nvPr/>
        </p:nvSpPr>
        <p:spPr bwMode="auto">
          <a:xfrm>
            <a:off x="6716690" y="5021858"/>
            <a:ext cx="2390775" cy="1238250"/>
          </a:xfrm>
          <a:prstGeom prst="rect">
            <a:avLst/>
          </a:prstGeom>
          <a:extLst>
            <a:ext uri="{AF507438-7753-43E0-B8FC-AC1667EBCBE1}">
              <a14:hiddenEffects xmlns=""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  <a:contourClr>
                <a:srgbClr val="FFFFCC"/>
              </a:contourClr>
            </a:sp3d>
          </a:bodyPr>
          <a:lstStyle/>
          <a:p>
            <a:pPr algn="ctr" rtl="0">
              <a:buNone/>
            </a:pPr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ОСТАНОВКА</a:t>
            </a:r>
          </a:p>
          <a:p>
            <a:pPr algn="ctr" rtl="0">
              <a:buNone/>
            </a:pPr>
            <a:r>
              <a:rPr lang="ru-RU" sz="3600" kern="10" spc="0" dirty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"Долина ловких"</a:t>
            </a:r>
            <a:endParaRPr lang="ru-RU" sz="3600" kern="10" spc="0" dirty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4" name="Рисунок 23" descr="F:\sovushka.jpg">
            <a:hlinkClick r:id="rId4" action="ppaction://hlinkfile"/>
          </p:cNvPr>
          <p:cNvPicPr/>
          <p:nvPr/>
        </p:nvPicPr>
        <p:blipFill>
          <a:blip r:embed="rId5" cstate="print"/>
          <a:srcRect l="9492" t="16887" r="14349"/>
          <a:stretch>
            <a:fillRect/>
          </a:stretch>
        </p:blipFill>
        <p:spPr bwMode="auto">
          <a:xfrm>
            <a:off x="3973626" y="4122939"/>
            <a:ext cx="1964690" cy="14287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6" name="Рисунок 25" descr="F:\разноцветная игра.jpg">
            <a:hlinkClick r:id="rId6" action="ppaction://hlinkfile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732083" y="1386509"/>
            <a:ext cx="2562860" cy="118554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7" name="Рисунок 26" descr="F:\i_5.jpg">
            <a:hlinkClick r:id="rId8" action="ppaction://hlinkfile"/>
          </p:cNvPr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675757" y="5343684"/>
            <a:ext cx="1931035" cy="136652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8" name="WordArt 18"/>
          <p:cNvSpPr>
            <a:spLocks noChangeArrowheads="1" noChangeShapeType="1" noTextEdit="1"/>
          </p:cNvSpPr>
          <p:nvPr/>
        </p:nvSpPr>
        <p:spPr bwMode="auto">
          <a:xfrm>
            <a:off x="5996616" y="99476"/>
            <a:ext cx="6057287" cy="817529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 rtl="0">
              <a:buNone/>
            </a:pPr>
            <a:r>
              <a:rPr lang="ru-RU" sz="2800" kern="10" spc="0" dirty="0" smtClean="0">
                <a:ln w="9525">
                  <a:solidFill>
                    <a:srgbClr val="0070C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107763" dir="2700000" algn="ctr" rotWithShape="0">
                    <a:srgbClr val="FF0000">
                      <a:alpha val="50000"/>
                    </a:srgbClr>
                  </a:outerShdw>
                </a:effectLst>
                <a:latin typeface="Impact" panose="020B0806030902050204" pitchFamily="34" charset="0"/>
              </a:rPr>
              <a:t>В стане спортивных игр</a:t>
            </a:r>
            <a:endParaRPr lang="ru-RU" sz="2800" kern="10" spc="0" dirty="0">
              <a:ln w="9525">
                <a:solidFill>
                  <a:srgbClr val="0070C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107763" dir="2700000" algn="ctr" rotWithShape="0">
                  <a:srgbClr val="FF0000">
                    <a:alpha val="50000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29" name="WordArt 19"/>
          <p:cNvSpPr>
            <a:spLocks noChangeArrowheads="1" noChangeShapeType="1" noTextEdit="1"/>
          </p:cNvSpPr>
          <p:nvPr/>
        </p:nvSpPr>
        <p:spPr bwMode="auto">
          <a:xfrm>
            <a:off x="7986032" y="966883"/>
            <a:ext cx="3867847" cy="513187"/>
          </a:xfrm>
          <a:prstGeom prst="rect">
            <a:avLst/>
          </a:prstGeom>
        </p:spPr>
        <p:txBody>
          <a:bodyPr wrap="none" fromWordArt="1">
            <a:prstTxWarp prst="textDeflate">
              <a:avLst/>
            </a:prstTxWarp>
          </a:bodyPr>
          <a:lstStyle/>
          <a:p>
            <a:pPr algn="ctr" rtl="0">
              <a:buNone/>
            </a:pPr>
            <a:r>
              <a:rPr lang="ru-RU" sz="3600" b="1" kern="1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Impact" panose="020B0806030902050204" pitchFamily="34" charset="0"/>
              </a:rPr>
              <a:t>Музыкальная игра с движениями</a:t>
            </a:r>
          </a:p>
        </p:txBody>
      </p:sp>
      <p:pic>
        <p:nvPicPr>
          <p:cNvPr id="1026" name="Picture 2" descr="F:\Инструктор\мяч футбольный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flipH="1">
            <a:off x="430924" y="252249"/>
            <a:ext cx="1513489" cy="1513489"/>
          </a:xfrm>
          <a:prstGeom prst="rect">
            <a:avLst/>
          </a:prstGeom>
          <a:noFill/>
        </p:spPr>
      </p:pic>
      <p:pic>
        <p:nvPicPr>
          <p:cNvPr id="1027" name="Picture 3" descr="F:\Инструктор\мяч футбольный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-223345" y="864476"/>
            <a:ext cx="1421524" cy="1421524"/>
          </a:xfrm>
          <a:prstGeom prst="rect">
            <a:avLst/>
          </a:prstGeom>
          <a:noFill/>
        </p:spPr>
      </p:pic>
      <p:pic>
        <p:nvPicPr>
          <p:cNvPr id="1028" name="Picture 4" descr="F:\Инструктор\мяч футбольный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290145" y="170794"/>
            <a:ext cx="1295400" cy="1295400"/>
          </a:xfrm>
          <a:prstGeom prst="rect">
            <a:avLst/>
          </a:prstGeom>
          <a:noFill/>
        </p:spPr>
      </p:pic>
      <p:pic>
        <p:nvPicPr>
          <p:cNvPr id="1029" name="Picture 5" descr="F:\Инструктор\мяч футбольный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5027" y="-407276"/>
            <a:ext cx="1705303" cy="1705303"/>
          </a:xfrm>
          <a:prstGeom prst="rect">
            <a:avLst/>
          </a:prstGeom>
          <a:noFill/>
        </p:spPr>
      </p:pic>
      <p:pic>
        <p:nvPicPr>
          <p:cNvPr id="1030" name="Picture 6" descr="F:\Инструктор\мяч футбольный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flipH="1">
            <a:off x="897367" y="1376979"/>
            <a:ext cx="930536" cy="930536"/>
          </a:xfrm>
          <a:prstGeom prst="rect">
            <a:avLst/>
          </a:prstGeom>
          <a:noFill/>
        </p:spPr>
      </p:pic>
      <p:pic>
        <p:nvPicPr>
          <p:cNvPr id="31" name="Picture 6" descr="F:\Инструктор\мяч футбольный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flipH="1">
            <a:off x="1415527" y="1238923"/>
            <a:ext cx="930536" cy="930536"/>
          </a:xfrm>
          <a:prstGeom prst="rect">
            <a:avLst/>
          </a:prstGeom>
          <a:noFill/>
        </p:spPr>
      </p:pic>
      <p:pic>
        <p:nvPicPr>
          <p:cNvPr id="32" name="Picture 6" descr="F:\Инструктор\мяч футбольный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flipH="1">
            <a:off x="1189616" y="937708"/>
            <a:ext cx="930536" cy="9305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601611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1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000"/>
                            </p:stCondLst>
                            <p:childTnLst>
                              <p:par>
                                <p:cTn id="35" presetID="21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28</Words>
  <Application>Microsoft Office PowerPoint</Application>
  <PresentationFormat>Произвольный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1</cp:lastModifiedBy>
  <cp:revision>16</cp:revision>
  <dcterms:created xsi:type="dcterms:W3CDTF">2023-10-18T11:34:02Z</dcterms:created>
  <dcterms:modified xsi:type="dcterms:W3CDTF">2023-10-23T08:43:36Z</dcterms:modified>
</cp:coreProperties>
</file>