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0" r:id="rId4"/>
    <p:sldId id="258" r:id="rId5"/>
    <p:sldId id="259" r:id="rId6"/>
    <p:sldId id="272" r:id="rId7"/>
    <p:sldId id="273" r:id="rId8"/>
    <p:sldId id="260" r:id="rId9"/>
    <p:sldId id="261" r:id="rId10"/>
    <p:sldId id="262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052545"/>
            <a:ext cx="4248471" cy="882119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Учитель-логопед: Рогожина Л.В.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764704"/>
            <a:ext cx="5400601" cy="266429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Животные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холодных </a:t>
            </a:r>
            <a:br>
              <a:rPr lang="ru-RU" dirty="0" smtClean="0"/>
            </a:br>
            <a:r>
              <a:rPr lang="ru-RU" dirty="0" smtClean="0"/>
              <a:t>стран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0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7" y="908721"/>
            <a:ext cx="5616624" cy="792087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СОБАКА- ЛАЙКА</a:t>
            </a:r>
            <a:endParaRPr lang="ru-RU" sz="48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3140968"/>
            <a:ext cx="4572000" cy="2496352"/>
          </a:xfrm>
        </p:spPr>
        <p:txBody>
          <a:bodyPr>
            <a:noAutofit/>
          </a:bodyPr>
          <a:lstStyle/>
          <a:p>
            <a:pPr marL="1348740" indent="-718185">
              <a:spcAft>
                <a:spcPts val="0"/>
              </a:spcAft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Ночь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полярная, ни </a:t>
            </a:r>
            <a:r>
              <a:rPr lang="ru-RU" sz="1600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зги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348740" indent="-718185"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Холодно, угрюмо.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348740" indent="-718185"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Нас в упряжку запряги -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348740" indent="-718185"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Довезем до чума.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348740" indent="-718185"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 природы строгий нрав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348740" indent="-718185"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 полярным кругом.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348740" indent="-718185"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Человеку, гав-гав-гав,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348740" indent="-718185">
              <a:spcAft>
                <a:spcPts val="0"/>
              </a:spcAft>
            </a:pP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Легче с верным 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другом… </a:t>
            </a:r>
            <a:r>
              <a:rPr lang="ru-RU" sz="1600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(Собаки-лайки).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692" y="1715929"/>
            <a:ext cx="432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452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2492896"/>
            <a:ext cx="9361040" cy="1440160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51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8890000" cy="652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82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1340769"/>
            <a:ext cx="3528391" cy="936103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БЕЛЫЙ МЕДВЕДЬ</a:t>
            </a:r>
            <a:endParaRPr lang="ru-RU" sz="48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496" y="2996952"/>
            <a:ext cx="4464496" cy="206751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Живет он там, где холода,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ловит рыбу из-под льда.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в шубе белой щеголяет,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Умеет плавать и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ныряет... </a:t>
            </a:r>
            <a:r>
              <a:rPr lang="ru-RU" sz="16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(Белый медведь)</a:t>
            </a:r>
            <a:endParaRPr lang="ru-RU" sz="20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224" y="1163648"/>
            <a:ext cx="4320000" cy="4335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40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052736"/>
            <a:ext cx="3312367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МОРЖ</a:t>
            </a:r>
            <a:endParaRPr lang="ru-RU" sz="48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04" y="3068960"/>
            <a:ext cx="4464496" cy="2304256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медлительный, клыкастый,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Лапы у него как ласты,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 бассейне зоопарка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Зверю северному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жарко... </a:t>
            </a:r>
            <a:r>
              <a:rPr lang="ru-RU" sz="1600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Морж)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</a:rPr>
            </a:br>
            <a:endParaRPr lang="ru-RU" sz="16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2629"/>
            <a:ext cx="4320480" cy="3199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0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4032448" cy="2016224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СЕВЕРНЫЙ</a:t>
            </a:r>
            <a:b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ОЛЕНЬ</a:t>
            </a:r>
            <a:endParaRPr lang="ru-RU" sz="40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2996952"/>
            <a:ext cx="3672408" cy="2304256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Он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Севере живёт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Санки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снегу везёт, </a:t>
            </a:r>
            <a:endParaRPr lang="ru-RU" sz="16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Гордо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носит он рога, </a:t>
            </a:r>
            <a:endParaRPr lang="ru-RU" sz="16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страшна ему пурга. </a:t>
            </a:r>
            <a:endParaRPr lang="ru-RU" sz="16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морозе целый день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spcAft>
                <a:spcPts val="0"/>
              </a:spcAft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Это северный… </a:t>
            </a:r>
            <a:r>
              <a:rPr lang="ru-RU" sz="16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(Олень) </a:t>
            </a:r>
            <a:endParaRPr lang="ru-RU" sz="11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1840176"/>
            <a:ext cx="4464496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41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095" y="1052737"/>
            <a:ext cx="3636085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ТЮЛЕНЬ</a:t>
            </a:r>
            <a:endParaRPr lang="ru-RU" sz="48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3212976"/>
            <a:ext cx="4320480" cy="2232248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Живет в краю холода, снега и льда,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Ему не страшна ледяная вода,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ленится рыбку ловить каждый день,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Зовется животное это ...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(Тюлень)</a:t>
            </a:r>
            <a:endParaRPr lang="ru-RU" sz="16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rgbClr val="333333"/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44825"/>
            <a:ext cx="4464495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204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9"/>
            <a:ext cx="3636085" cy="1368151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ПЕСЕЦ</a:t>
            </a:r>
            <a:endParaRPr lang="ru-RU" sz="48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3497802"/>
            <a:ext cx="3528393" cy="2139518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тундре белый лис гуляет,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Мышек маленьких пугает.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Очень хитрый он ловец.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зовут его... </a:t>
            </a:r>
            <a:r>
              <a:rPr lang="ru-RU" sz="16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(Песец)</a:t>
            </a:r>
            <a:endParaRPr lang="ru-RU" sz="16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224" y="1843088"/>
            <a:ext cx="4320000" cy="2954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861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095" y="1196753"/>
            <a:ext cx="3636085" cy="792087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ЛЕММИНГ</a:t>
            </a:r>
            <a:endParaRPr lang="ru-RU" sz="48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2564904"/>
            <a:ext cx="3672408" cy="3024336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размером меньше Крысы,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желто-бурою окраской,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Живут в Тундре повсеместно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Схожие на Хомячка?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вступает часто в драки,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Жизни не дают соседям,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Зимой в спячку не впадают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живут в режиме дня?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Эти злобные зверьки</a:t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зовутся? 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16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Лемминги)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224" y="1772816"/>
            <a:ext cx="4320000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571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1124744"/>
            <a:ext cx="4248472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ПИНГВИН</a:t>
            </a:r>
            <a:endParaRPr lang="ru-RU" sz="48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3212976"/>
            <a:ext cx="3888432" cy="2427550"/>
          </a:xfrm>
        </p:spPr>
        <p:txBody>
          <a:bodyPr>
            <a:normAutofit/>
          </a:bodyPr>
          <a:lstStyle/>
          <a:p>
            <a:pPr marL="1348740" indent="-718185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Он король полярных льдин,</a:t>
            </a:r>
          </a:p>
          <a:p>
            <a:pPr marL="1348740" indent="-718185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Черно</a:t>
            </a:r>
            <a:r>
              <a:rPr lang="ru-RU" sz="17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17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белый господин.</a:t>
            </a:r>
            <a:endParaRPr lang="ru-RU" sz="17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348740" indent="-718185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Ух, для птички он велик,</a:t>
            </a:r>
            <a:endParaRPr lang="ru-RU" sz="17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348740" indent="-718185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Ходит очень важно.</a:t>
            </a:r>
            <a:endParaRPr lang="ru-RU" sz="17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348740" indent="-718185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Самый южный материк</a:t>
            </a:r>
            <a:endParaRPr lang="ru-RU" sz="17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348740" indent="-718185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Заселил </a:t>
            </a:r>
            <a:r>
              <a:rPr lang="ru-RU" sz="17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отважно… </a:t>
            </a:r>
            <a:r>
              <a:rPr lang="ru-RU" sz="1700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(Пингвин).</a:t>
            </a:r>
            <a:endParaRPr lang="ru-RU" sz="17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1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225" y="1840176"/>
            <a:ext cx="4442271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688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215</TotalTime>
  <Words>155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Животные  холодных  стран</vt:lpstr>
      <vt:lpstr>Презентация PowerPoint</vt:lpstr>
      <vt:lpstr>БЕЛЫЙ МЕДВЕДЬ</vt:lpstr>
      <vt:lpstr>МОРЖ</vt:lpstr>
      <vt:lpstr>СЕВЕРНЫЙ ОЛЕНЬ</vt:lpstr>
      <vt:lpstr>ТЮЛЕНЬ</vt:lpstr>
      <vt:lpstr>ПЕСЕЦ</vt:lpstr>
      <vt:lpstr>ЛЕММИНГ</vt:lpstr>
      <vt:lpstr> ПИНГВИН</vt:lpstr>
      <vt:lpstr>СОБАКА- ЛАЙКА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  жарких  стран</dc:title>
  <dc:creator>admin</dc:creator>
  <cp:lastModifiedBy>admin</cp:lastModifiedBy>
  <cp:revision>35</cp:revision>
  <dcterms:created xsi:type="dcterms:W3CDTF">2020-11-27T13:57:32Z</dcterms:created>
  <dcterms:modified xsi:type="dcterms:W3CDTF">2021-02-05T14:35:53Z</dcterms:modified>
</cp:coreProperties>
</file>