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72" r:id="rId7"/>
    <p:sldId id="273" r:id="rId8"/>
    <p:sldId id="260" r:id="rId9"/>
    <p:sldId id="261" r:id="rId10"/>
    <p:sldId id="26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52545"/>
            <a:ext cx="4248471" cy="88211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Учитель-логопед: Рогожина Л.В.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764704"/>
            <a:ext cx="5400601" cy="266429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Животные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холодных </a:t>
            </a:r>
            <a:br>
              <a:rPr lang="ru-RU" dirty="0" smtClean="0"/>
            </a:br>
            <a:r>
              <a:rPr lang="ru-RU" dirty="0" smtClean="0"/>
              <a:t>стран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0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7" y="908721"/>
            <a:ext cx="5616624" cy="792087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СОБАКА- ЛАЙКА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3140968"/>
            <a:ext cx="4572000" cy="2496352"/>
          </a:xfrm>
        </p:spPr>
        <p:txBody>
          <a:bodyPr>
            <a:noAutofit/>
          </a:bodyPr>
          <a:lstStyle/>
          <a:p>
            <a:pPr marL="1348740" indent="-718185"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Ночь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полярная, ни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зги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Холодно, угрюмо.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 в упряжку запряги -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Довезем до чума.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природы строгий нрав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 полярным кругом.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Человеку, гав-гав-гав,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48740" indent="-718185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Легче с верным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другом… </a:t>
            </a: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(Собаки-лайки).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692" y="1715929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492896"/>
            <a:ext cx="936104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8890000" cy="652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2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340769"/>
            <a:ext cx="3528391" cy="936103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БЕЛЫЙ МЕДВЕДЬ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496" y="2996952"/>
            <a:ext cx="4464496" cy="206751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Живет он там, где холода,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ловит рыбу из-под льда.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в шубе белой щеголяет,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плавать и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ныряет...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(Белый медведь)</a:t>
            </a:r>
            <a:endParaRPr lang="ru-RU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4" y="1163648"/>
            <a:ext cx="4320000" cy="4335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4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52736"/>
            <a:ext cx="3312367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МОРЖ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3068960"/>
            <a:ext cx="4464496" cy="230425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медлительный, клыкастый,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Лапы у него как ласты,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бассейне зоопарка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Зверю северному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жарко... </a:t>
            </a: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Морж)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16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2629"/>
            <a:ext cx="4320480" cy="319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0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032448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СЕВЕРНЫЙ</a:t>
            </a:r>
            <a:b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ОЛЕНЬ</a:t>
            </a:r>
            <a:endParaRPr lang="ru-RU" sz="4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996952"/>
            <a:ext cx="3672408" cy="230425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Севере живёт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Санки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снегу везёт,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Гордо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носит он рога,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страшна ему пурга.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морозе целый день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северный…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(Олень) </a:t>
            </a:r>
            <a:endParaRPr lang="ru-RU" sz="11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840176"/>
            <a:ext cx="4464496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4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052737"/>
            <a:ext cx="3636085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ТЮЛЕНЬ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212976"/>
            <a:ext cx="4320480" cy="2232248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Живет в краю холода, снега и льда,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Ему не страшна ледяная вода,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ленится рыбку ловить каждый день,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Зовется животное это ...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(Тюлень)</a:t>
            </a:r>
            <a:endParaRPr lang="ru-RU" sz="16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rgbClr val="333333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5"/>
            <a:ext cx="446449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04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3636085" cy="1368151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ПЕСЕЦ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3497802"/>
            <a:ext cx="3528393" cy="2139518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тундре белый лис гуляет,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Мышек маленьких пугает.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хитрый он ловец.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зовут его...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(Песец)</a:t>
            </a:r>
            <a:endParaRPr lang="ru-RU" sz="16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4" y="1843088"/>
            <a:ext cx="4320000" cy="295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86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1196753"/>
            <a:ext cx="3636085" cy="792087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ЛЕММИНГ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564904"/>
            <a:ext cx="3672408" cy="3024336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размером меньше Крысы,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желто-бурою окраской,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Живут в Тундре повсеместно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Схожие на Хомячка?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вступает часто в драки,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 не дают соседям,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Зимой в спячку не впадают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живут в режиме дня?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 злобные зверьки</a:t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зовутся?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Лемминги)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4" y="1772816"/>
            <a:ext cx="432000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7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124744"/>
            <a:ext cx="424847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ПИНГВИН</a:t>
            </a:r>
            <a:endParaRPr lang="ru-RU" sz="4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212976"/>
            <a:ext cx="3888432" cy="2427550"/>
          </a:xfrm>
        </p:spPr>
        <p:txBody>
          <a:bodyPr>
            <a:normAutofit/>
          </a:bodyPr>
          <a:lstStyle/>
          <a:p>
            <a:pPr marL="1348740" indent="-718185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Он король полярных льдин,</a:t>
            </a:r>
          </a:p>
          <a:p>
            <a:pPr marL="1348740" indent="-718185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Черно</a:t>
            </a:r>
            <a:r>
              <a:rPr lang="ru-RU" sz="17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белый господин.</a:t>
            </a:r>
            <a:endParaRPr lang="ru-RU" sz="17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48740" indent="-718185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Ух, для птички он велик,</a:t>
            </a:r>
            <a:endParaRPr lang="ru-RU" sz="17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48740" indent="-718185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Ходит очень важно.</a:t>
            </a:r>
            <a:endParaRPr lang="ru-RU" sz="17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48740" indent="-718185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Самый южный материк</a:t>
            </a:r>
            <a:endParaRPr lang="ru-RU" sz="17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48740" indent="-718185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Заселил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отважно… </a:t>
            </a:r>
            <a:r>
              <a:rPr lang="ru-RU" sz="17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(Пингвин).</a:t>
            </a:r>
            <a:endParaRPr lang="ru-RU" sz="17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1840176"/>
            <a:ext cx="4442271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8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155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Животные  холодных  стран</vt:lpstr>
      <vt:lpstr>Презентация PowerPoint</vt:lpstr>
      <vt:lpstr>БЕЛЫЙ МЕДВЕДЬ</vt:lpstr>
      <vt:lpstr>МОРЖ</vt:lpstr>
      <vt:lpstr>СЕВЕРНЫЙ ОЛЕНЬ</vt:lpstr>
      <vt:lpstr>ТЮЛЕНЬ</vt:lpstr>
      <vt:lpstr>ПЕСЕЦ</vt:lpstr>
      <vt:lpstr>ЛЕММИНГ</vt:lpstr>
      <vt:lpstr> ПИНГВИН</vt:lpstr>
      <vt:lpstr>СОБАКА- ЛАЙКА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 жарких  стран</dc:title>
  <dc:creator>admin</dc:creator>
  <cp:lastModifiedBy>admin</cp:lastModifiedBy>
  <cp:revision>35</cp:revision>
  <dcterms:created xsi:type="dcterms:W3CDTF">2020-11-27T13:57:32Z</dcterms:created>
  <dcterms:modified xsi:type="dcterms:W3CDTF">2021-02-05T14:35:53Z</dcterms:modified>
</cp:coreProperties>
</file>