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3357" autoAdjust="0"/>
  </p:normalViewPr>
  <p:slideViewPr>
    <p:cSldViewPr>
      <p:cViewPr varScale="1">
        <p:scale>
          <a:sx n="42" d="100"/>
          <a:sy n="42" d="100"/>
        </p:scale>
        <p:origin x="4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BC333-7330-4B3C-8B7C-FAC7033B1983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E079-41F0-4AFB-A3CE-3E2A089B2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5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E079-41F0-4AFB-A3CE-3E2A089B23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6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7132-3BF6-4D8E-BE5F-E7C2D3BF1A49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4DB-7152-4AEB-932D-329933F58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6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7132-3BF6-4D8E-BE5F-E7C2D3BF1A49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4DB-7152-4AEB-932D-329933F58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4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7132-3BF6-4D8E-BE5F-E7C2D3BF1A49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4DB-7152-4AEB-932D-329933F58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7132-3BF6-4D8E-BE5F-E7C2D3BF1A49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4DB-7152-4AEB-932D-329933F58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7132-3BF6-4D8E-BE5F-E7C2D3BF1A49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4DB-7152-4AEB-932D-329933F58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2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7132-3BF6-4D8E-BE5F-E7C2D3BF1A49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4DB-7152-4AEB-932D-329933F58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6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7132-3BF6-4D8E-BE5F-E7C2D3BF1A49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4DB-7152-4AEB-932D-329933F58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7132-3BF6-4D8E-BE5F-E7C2D3BF1A49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4DB-7152-4AEB-932D-329933F58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9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7132-3BF6-4D8E-BE5F-E7C2D3BF1A49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4DB-7152-4AEB-932D-329933F58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7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7132-3BF6-4D8E-BE5F-E7C2D3BF1A49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4DB-7152-4AEB-932D-329933F58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6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7132-3BF6-4D8E-BE5F-E7C2D3BF1A49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E4DB-7152-4AEB-932D-329933F58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6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27132-3BF6-4D8E-BE5F-E7C2D3BF1A49}" type="datetimeFigureOut">
              <a:rPr lang="ru-RU" smtClean="0"/>
              <a:t>пт 27.12.24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6E4DB-7152-4AEB-932D-329933F58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0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001" y="0"/>
            <a:ext cx="11160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Развитие мелкой моторики руки в раннем возрасте  по средствам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продуктивной деятельности .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Упражнения на развитие мелкой моторики руки является обязательной частью любого занятия для детей раннего возраста. Ни для кого не секрет, что применяя задания, связанные с развитием мелкой моторики руки, мы активно воздействуем прежде всего на речевой центр мозга, тем самым стимулируя развитие речи у ребенка. Развитие речи в свою очередь, оказывает влияние на многие другие психологические процессы, в том числе и на развитие мышления малыша. Кроме того занимая пальчики ребенка увлекательными играми – упражнениями с мелкими предметами, мы развиваем его память, воображение, восприятие и устойчивость внимания, совершенствуем ловкость и точность движений , зрительно-моторную координацию и пространственную ориентацию.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8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543" y="189000"/>
            <a:ext cx="1010653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Игры с пластилиновыми основами: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- «Корм для рыбок»;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- «Камни для домика медведя»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- «Яблоня»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41" y="1901394"/>
            <a:ext cx="3201394" cy="42685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1901394"/>
            <a:ext cx="3187627" cy="4250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" y="1874700"/>
            <a:ext cx="3280547" cy="43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Игры с прищепками: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- «Колючие ежата»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- «Солнышко»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03" y="2184806"/>
            <a:ext cx="2970000" cy="3960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50" y="2184806"/>
            <a:ext cx="2970000" cy="39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0" y="2184806"/>
            <a:ext cx="297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Игры на нанизывание предметов: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- «Бусы для матрешки»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- «Суши для бабули»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- «Животные»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7" y="1980762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r="16010" b="6411"/>
          <a:stretch/>
        </p:blipFill>
        <p:spPr>
          <a:xfrm>
            <a:off x="4296000" y="2012100"/>
            <a:ext cx="3240000" cy="43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7" y="2012100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5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580" y="189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Игры с бумажными комочками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Аппликация «праздничная ёлочка»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7" y="1944584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944584"/>
            <a:ext cx="3308113" cy="4410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0"/>
          <a:stretch/>
        </p:blipFill>
        <p:spPr>
          <a:xfrm>
            <a:off x="118380" y="1944584"/>
            <a:ext cx="3457620" cy="436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Игры с липучками: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- «Помоги собрать запасы ежику»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- «Помоги зверюшкам найти маму»</a:t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1690687"/>
            <a:ext cx="3690820" cy="492109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00" y="1690688"/>
            <a:ext cx="3690821" cy="492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5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Рисование ватными палочками ли пальчиками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«Снежок порхает</a:t>
            </a:r>
            <a:r>
              <a:rPr lang="ru-RU" sz="2800" smtClean="0">
                <a:solidFill>
                  <a:srgbClr val="00B050"/>
                </a:solidFill>
              </a:rPr>
              <a:t>, кружится»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95" y="2055811"/>
            <a:ext cx="3192065" cy="42560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2055811"/>
            <a:ext cx="3198998" cy="4265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6" r="1" b="18504"/>
          <a:stretch/>
        </p:blipFill>
        <p:spPr>
          <a:xfrm>
            <a:off x="168818" y="2065055"/>
            <a:ext cx="4697002" cy="425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3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151</Words>
  <Application>Microsoft Office PowerPoint</Application>
  <PresentationFormat>Широкоэкранный</PresentationFormat>
  <Paragraphs>10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Игры с пластилиновыми основами: - «Корм для рыбок»; - «Камни для домика медведя» - «Яблоня»</vt:lpstr>
      <vt:lpstr>Игры с прищепками: - «Колючие ежата» - «Солнышко»</vt:lpstr>
      <vt:lpstr>Игры на нанизывание предметов: - «Бусы для матрешки» - «Суши для бабули» - «Животные»</vt:lpstr>
      <vt:lpstr>Игры с бумажными комочками  Аппликация «праздничная ёлочка»</vt:lpstr>
      <vt:lpstr>Игры с липучками: - «Помоги собрать запасы ежику» - «Помоги зверюшкам найти маму» </vt:lpstr>
      <vt:lpstr>Рисование ватными палочками ли пальчиками «Снежок порхает, кружится»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</dc:creator>
  <cp:lastModifiedBy>ЕЛЕНА</cp:lastModifiedBy>
  <cp:revision>26</cp:revision>
  <dcterms:created xsi:type="dcterms:W3CDTF">2018-11-19T19:54:06Z</dcterms:created>
  <dcterms:modified xsi:type="dcterms:W3CDTF">2024-12-27T20:02:14Z</dcterms:modified>
</cp:coreProperties>
</file>