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74" r:id="rId6"/>
    <p:sldId id="278" r:id="rId7"/>
    <p:sldId id="294" r:id="rId8"/>
    <p:sldId id="299" r:id="rId9"/>
    <p:sldId id="272" r:id="rId10"/>
    <p:sldId id="271" r:id="rId11"/>
    <p:sldId id="275" r:id="rId12"/>
    <p:sldId id="302" r:id="rId13"/>
    <p:sldId id="279" r:id="rId14"/>
    <p:sldId id="280" r:id="rId15"/>
    <p:sldId id="284" r:id="rId16"/>
    <p:sldId id="281" r:id="rId17"/>
    <p:sldId id="300" r:id="rId18"/>
    <p:sldId id="295" r:id="rId19"/>
    <p:sldId id="282" r:id="rId20"/>
    <p:sldId id="283" r:id="rId21"/>
    <p:sldId id="298" r:id="rId22"/>
    <p:sldId id="285" r:id="rId23"/>
    <p:sldId id="288" r:id="rId24"/>
    <p:sldId id="293" r:id="rId25"/>
    <p:sldId id="269" r:id="rId26"/>
    <p:sldId id="265" r:id="rId27"/>
    <p:sldId id="264" r:id="rId28"/>
    <p:sldId id="277" r:id="rId29"/>
    <p:sldId id="296" r:id="rId30"/>
    <p:sldId id="286" r:id="rId31"/>
    <p:sldId id="273" r:id="rId32"/>
    <p:sldId id="287" r:id="rId33"/>
    <p:sldId id="289" r:id="rId34"/>
    <p:sldId id="290" r:id="rId35"/>
    <p:sldId id="291" r:id="rId36"/>
    <p:sldId id="270" r:id="rId37"/>
    <p:sldId id="292" r:id="rId38"/>
    <p:sldId id="29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94660"/>
  </p:normalViewPr>
  <p:slideViewPr>
    <p:cSldViewPr>
      <p:cViewPr>
        <p:scale>
          <a:sx n="62" d="100"/>
          <a:sy n="62" d="100"/>
        </p:scale>
        <p:origin x="17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BF959-8FBE-4EA9-BCE8-335AF16A4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74DD-F47F-430F-BA2A-5E43C2642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D3476-C60A-45EC-9D16-B0B53992F9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BC95-E948-4797-AF55-BFD228AA4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B0CC-9F6E-49A7-8CEE-34AC7DE2ED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BB236-4492-4655-B7DB-BB2B52491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9D5CB-EE18-4CB5-8525-180ECA272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6803-0C9F-4673-89DE-44D57E612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73F66-48C5-4B8D-8604-CA6D33DA1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4964-1153-4444-A1EF-7A38B9CF46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29B5-5171-4BFA-BEA0-A5EF471D0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E73520-62AC-4ED6-8042-DBF6E2082F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&#1084;&#1072;&#1088;&#1090;&#1099;&#1096;&#1082;&#1072;\&#1056;&#1072;&#1073;&#1086;&#1095;&#1080;&#1081;%20&#1089;&#1090;&#1086;&#1083;\&#1084;&#1091;&#1079;&#1099;&#1082;&#1072;\&#1086;%20&#1074;&#1086;&#1074;\damochka-music-63995(2).mp3" TargetMode="Externa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0923" y="334368"/>
            <a:ext cx="6648772" cy="1728191"/>
          </a:xfrm>
          <a:solidFill>
            <a:schemeClr val="accent3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«Мой город – герой!»</a:t>
            </a:r>
            <a:br>
              <a:rPr lang="en-US" dirty="0"/>
            </a:br>
            <a:r>
              <a:rPr lang="ru-RU" sz="2400" i="1" dirty="0"/>
              <a:t>Великая Отечественная война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857628"/>
            <a:ext cx="6400800" cy="1752600"/>
          </a:xfrm>
        </p:spPr>
        <p:txBody>
          <a:bodyPr/>
          <a:lstStyle/>
          <a:p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&quot;Священная войная&quot;">
            <a:hlinkClick r:id="" action="ppaction://media"/>
          </p:cNvPr>
          <p:cNvPicPr>
            <a:picLocks noRot="1" noChangeAspect="1"/>
          </p:cNvPicPr>
          <p:nvPr>
            <a:wavAudioFile r:embed="rId1" name="&quot;Священная войная&quot;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4034" name="Picture 2" descr="http://img0.liveinternet.ru/images/attach/c/3/75/593/75593214_2352988_3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76872"/>
            <a:ext cx="3571868" cy="2681023"/>
          </a:xfrm>
          <a:prstGeom prst="rect">
            <a:avLst/>
          </a:prstGeom>
          <a:noFill/>
        </p:spPr>
      </p:pic>
      <p:pic>
        <p:nvPicPr>
          <p:cNvPr id="44036" name="Picture 4" descr="http://saint-petersburg.ru/i/imglibtmp/3821_msg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3571868" cy="2681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b="1" dirty="0"/>
              <a:t>Аэростаты . На защиту ленинградского неба</a:t>
            </a:r>
            <a:r>
              <a:rPr lang="ru-RU" sz="2000" dirty="0"/>
              <a:t>.</a:t>
            </a:r>
          </a:p>
        </p:txBody>
      </p:sp>
      <p:pic>
        <p:nvPicPr>
          <p:cNvPr id="4" name="Содержимое 3" descr="140859003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8143932" cy="5286412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44562"/>
            <a:ext cx="4929222" cy="6349478"/>
          </a:xfrm>
          <a:ln w="5715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F37B-FF73-8E1F-11F3-86049916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95736"/>
            <a:ext cx="12755760" cy="46133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BC8C3A-2ECF-5BCF-3E8B-DF0D37DFE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ED286-0F87-7B89-67C6-5426AA5BFE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41274C-49BE-F50C-E5E2-0E15E709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85C30B-B04E-E70E-1A8C-7462F08CDC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88cbc18ffba21c20-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7704" y="0"/>
            <a:ext cx="5832648" cy="68580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711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A0014F7-520C-AE22-B9FC-389A1D1D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D4064C2-7B38-454C-85B3-AD43F2DAA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9B8D9C5-9E68-277F-03E3-50333344B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92632--39865035-m549x500-u3251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638"/>
            <a:ext cx="8229600" cy="6449744"/>
          </a:xfrm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313D7B70-B7E8-B609-9CE7-9A1131B095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053.radikal.ru/1101/99/55855c25e3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3661"/>
            <a:ext cx="5286380" cy="48343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Блокадный</a:t>
            </a:r>
            <a:r>
              <a:rPr lang="ru-RU" b="1" dirty="0"/>
              <a:t>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хлеб.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Спасённые дети.</a:t>
            </a:r>
          </a:p>
        </p:txBody>
      </p:sp>
      <p:pic>
        <p:nvPicPr>
          <p:cNvPr id="5" name="Содержимое 4" descr="blokada-leningrada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3" cy="3500438"/>
          </a:xfr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29A1430-183D-60A0-9C39-75DBF8DD7D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456096b3f8604c8d83214208f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6346" y="476672"/>
            <a:ext cx="3589108" cy="4740277"/>
          </a:xfrm>
          <a:ln w="38100">
            <a:solidFill>
              <a:schemeClr val="accent2"/>
            </a:solidFill>
          </a:ln>
        </p:spPr>
      </p:pic>
      <p:pic>
        <p:nvPicPr>
          <p:cNvPr id="6" name="Содержимое 5" descr="37015678_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551114" cy="3003735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Дети блокадного Ленинграда   </a:t>
            </a:r>
          </a:p>
        </p:txBody>
      </p:sp>
      <p:pic>
        <p:nvPicPr>
          <p:cNvPr id="5" name="Содержимое 4" descr="blokada-leningrada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4572032" cy="3775907"/>
          </a:xfrm>
          <a:ln w="38100">
            <a:solidFill>
              <a:srgbClr val="FFC000"/>
            </a:solidFill>
          </a:ln>
        </p:spPr>
      </p:pic>
      <p:pic>
        <p:nvPicPr>
          <p:cNvPr id="6" name="Содержимое 5" descr="f43bfd4b77a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4429156" cy="3500462"/>
          </a:xfrm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007-007-Deti-blok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4" y="116632"/>
            <a:ext cx="9039900" cy="65527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026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59858"/>
            <a:ext cx="8229600" cy="1143000"/>
          </a:xfrm>
          <a:noFill/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Стояли со взрослыми рядом</a:t>
            </a:r>
            <a:b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мальчишки у стен Ленинграда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0E64258-ADF2-4636-A02B-25C93CE13F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5685"/>
            <a:ext cx="4038600" cy="2614993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77C69F1-7539-4E89-A8D6-E502FC6A12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1" y="2251033"/>
            <a:ext cx="4038600" cy="2940605"/>
          </a:xfrm>
          <a:ln w="76200">
            <a:solidFill>
              <a:srgbClr val="0070C0"/>
            </a:solidFill>
          </a:ln>
        </p:spPr>
      </p:pic>
      <p:pic>
        <p:nvPicPr>
          <p:cNvPr id="13" name="Объект 9">
            <a:extLst>
              <a:ext uri="{FF2B5EF4-FFF2-40B4-BE49-F238E27FC236}">
                <a16:creationId xmlns:a16="http://schemas.microsoft.com/office/drawing/2014/main" id="{590DA5E6-D53E-453B-A05C-82F4F283C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086" y="3884141"/>
            <a:ext cx="4038600" cy="261499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92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noFill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Эх, Ладога, родная Ладога!</a:t>
            </a:r>
          </a:p>
        </p:txBody>
      </p:sp>
      <p:pic>
        <p:nvPicPr>
          <p:cNvPr id="5" name="Содержимое 4" descr="0028-034-Eta-doroga-spasla-ot-goloda-mnogikh-leningradts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429156" cy="4246842"/>
          </a:xfrm>
          <a:ln w="5715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6" name="Содержимое 5" descr="110113_1608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36530" y="1785926"/>
            <a:ext cx="4259822" cy="3286148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2845Voyna_Foto_066.jp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847" b="8847"/>
          <a:stretch>
            <a:fillRect/>
          </a:stretch>
        </p:blipFill>
        <p:spPr>
          <a:xfrm>
            <a:off x="214282" y="214290"/>
            <a:ext cx="8758690" cy="6357958"/>
          </a:xfr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Дорога Жизни</a:t>
            </a: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6380">
            <a:off x="214282" y="1714488"/>
            <a:ext cx="4324352" cy="3327086"/>
          </a:xfrm>
          <a:ln w="76200">
            <a:solidFill>
              <a:srgbClr val="FF0000"/>
            </a:solidFill>
          </a:ln>
        </p:spPr>
      </p:pic>
      <p:pic>
        <p:nvPicPr>
          <p:cNvPr id="6" name="Содержимое 5" descr="A00002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77556">
            <a:off x="4714876" y="3071810"/>
            <a:ext cx="4038600" cy="3411847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E498A-E042-7CC1-FF36-CC213B11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D74C8A-155A-272B-ACF0-91FB90516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1" y="274638"/>
            <a:ext cx="8851518" cy="6308724"/>
          </a:xfrm>
        </p:spPr>
      </p:pic>
    </p:spTree>
    <p:extLst>
      <p:ext uri="{BB962C8B-B14F-4D97-AF65-F5344CB8AC3E}">
        <p14:creationId xmlns:p14="http://schemas.microsoft.com/office/powerpoint/2010/main" val="376056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Город жил и сражался!</a:t>
            </a:r>
          </a:p>
        </p:txBody>
      </p:sp>
      <p:pic>
        <p:nvPicPr>
          <p:cNvPr id="5" name="Содержимое 4" descr="9de90af31cd5a73b019c2f3d6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Содержимое 5" descr="IMG_1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357562"/>
            <a:ext cx="4038600" cy="3028950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/>
              <a:t>Имя твоё не известно,</a:t>
            </a:r>
            <a:br>
              <a:rPr lang="ru-RU" b="1" dirty="0"/>
            </a:br>
            <a:r>
              <a:rPr lang="ru-RU" b="1" dirty="0"/>
              <a:t>подвиг  твой бессмертен!</a:t>
            </a:r>
          </a:p>
        </p:txBody>
      </p:sp>
      <p:pic>
        <p:nvPicPr>
          <p:cNvPr id="5" name="Содержимое 4" descr="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05079">
            <a:off x="445067" y="1968123"/>
            <a:ext cx="4038600" cy="3030844"/>
          </a:xfrm>
          <a:ln w="76200">
            <a:solidFill>
              <a:srgbClr val="000000"/>
            </a:solidFill>
          </a:ln>
        </p:spPr>
      </p:pic>
      <p:pic>
        <p:nvPicPr>
          <p:cNvPr id="6" name="Содержимое 5" descr="79a145e8ff29ba741d975ca7772_pre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14620"/>
            <a:ext cx="4038600" cy="3860371"/>
          </a:xfrm>
          <a:ln w="762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  <a:noFill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Слава тебе – город Герой!</a:t>
            </a:r>
          </a:p>
        </p:txBody>
      </p:sp>
      <p:pic>
        <p:nvPicPr>
          <p:cNvPr id="4" name="Содержимое 3" descr="66e3bef8f64decda230c3cfcd56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8929718" cy="578645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13" b="2213"/>
          <a:stretch>
            <a:fillRect/>
          </a:stretch>
        </p:blipFill>
        <p:spPr>
          <a:xfrm>
            <a:off x="285720" y="214290"/>
            <a:ext cx="8643998" cy="5429264"/>
          </a:xfr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0" y="5786454"/>
            <a:ext cx="5832648" cy="80486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3200" dirty="0">
                <a:solidFill>
                  <a:srgbClr val="FF0000"/>
                </a:solidFill>
              </a:rPr>
              <a:t>       </a:t>
            </a:r>
            <a:r>
              <a:rPr lang="ru-RU" sz="6500" b="1" dirty="0">
                <a:solidFill>
                  <a:srgbClr val="FF0000"/>
                </a:solidFill>
              </a:rPr>
              <a:t>Временная передышка       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l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571604" y="285728"/>
            <a:ext cx="7072362" cy="57864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510190"/>
            <a:ext cx="10001320" cy="134781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                              </a:t>
            </a:r>
            <a:r>
              <a:rPr lang="ru-RU" sz="7200" dirty="0"/>
              <a:t>«</a:t>
            </a:r>
            <a:r>
              <a:rPr lang="ru-RU" dirty="0"/>
              <a:t>    </a:t>
            </a:r>
            <a:r>
              <a:rPr lang="ru-RU" sz="5400" dirty="0"/>
              <a:t>Вперёд! За Родину!»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91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3657" b="23657"/>
          <a:stretch>
            <a:fillRect/>
          </a:stretch>
        </p:blipFill>
        <p:spPr>
          <a:xfrm>
            <a:off x="2428860" y="428604"/>
            <a:ext cx="6314606" cy="53578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786454"/>
            <a:ext cx="7500990" cy="661986"/>
          </a:xfrm>
        </p:spPr>
        <p:txBody>
          <a:bodyPr>
            <a:noAutofit/>
          </a:bodyPr>
          <a:lstStyle/>
          <a:p>
            <a:r>
              <a:rPr lang="ru-RU" sz="4800" dirty="0"/>
              <a:t>     </a:t>
            </a:r>
            <a:r>
              <a:rPr lang="ru-RU" sz="4800" b="1" dirty="0"/>
              <a:t>«Родина – мать зовёт»</a:t>
            </a:r>
          </a:p>
        </p:txBody>
      </p:sp>
      <p:pic>
        <p:nvPicPr>
          <p:cNvPr id="6" name="damochka-music-63995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83400_46a4566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7405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991907B-233C-4BD6-874E-6E37BD7E4C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61048"/>
            <a:ext cx="4038600" cy="2448401"/>
          </a:xfrm>
          <a:ln w="76200"/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4FABFF7-5D9F-4EAC-9A1A-55C44A703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1918"/>
            <a:ext cx="4038600" cy="2796730"/>
          </a:xfr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9417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old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31" b="1431"/>
          <a:stretch>
            <a:fillRect/>
          </a:stretch>
        </p:blipFill>
        <p:spPr>
          <a:xfrm>
            <a:off x="0" y="0"/>
            <a:ext cx="9144000" cy="5643554"/>
          </a:xfrm>
          <a:ln w="38100"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7422" y="5643578"/>
            <a:ext cx="6572296" cy="1214422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Пушки стреляли, строчил пулемёт,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верили, знали – враг не пройдёт!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Прорыв блокады.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Хлеб пришёл!</a:t>
            </a:r>
          </a:p>
        </p:txBody>
      </p:sp>
      <p:pic>
        <p:nvPicPr>
          <p:cNvPr id="6" name="Содержимое 5" descr="di_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038600" cy="4178605"/>
          </a:xfrm>
          <a:ln w="57150">
            <a:solidFill>
              <a:srgbClr val="FF0000"/>
            </a:solidFill>
          </a:ln>
        </p:spPr>
      </p:pic>
      <p:pic>
        <p:nvPicPr>
          <p:cNvPr id="8" name="Содержимое 7" descr="dc5b3e00905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4210080" cy="3489766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Город жил. Звучит «Ленинградская симфония» Д.Шостаковича</a:t>
            </a:r>
          </a:p>
        </p:txBody>
      </p:sp>
      <p:pic>
        <p:nvPicPr>
          <p:cNvPr id="4" name="Содержимое 3" descr="0_9d771_881ee916_or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836592">
            <a:off x="428596" y="1571612"/>
            <a:ext cx="4038600" cy="2888477"/>
          </a:xfrm>
          <a:ln w="38100">
            <a:solidFill>
              <a:schemeClr val="accent2"/>
            </a:solidFill>
          </a:ln>
        </p:spPr>
      </p:pic>
      <p:pic>
        <p:nvPicPr>
          <p:cNvPr id="7" name="Содержимое 6" descr="0_cf66_50460df0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286730">
            <a:off x="4786314" y="2571744"/>
            <a:ext cx="4038600" cy="3883269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Слава защитникам Ленинграда!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И вечная память!</a:t>
            </a:r>
          </a:p>
        </p:txBody>
      </p:sp>
      <p:pic>
        <p:nvPicPr>
          <p:cNvPr id="5" name="Содержимое 4" descr="ris2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46740">
            <a:off x="612847" y="2012784"/>
            <a:ext cx="3181377" cy="4339445"/>
          </a:xfrm>
          <a:ln w="5715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6" name="Содержимое 5" descr="blokada_s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714464"/>
            <a:ext cx="4929222" cy="5143536"/>
          </a:xfrm>
          <a:ln w="5715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(4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82629">
            <a:off x="413721" y="754804"/>
            <a:ext cx="3826876" cy="4976908"/>
          </a:xfrm>
        </p:spPr>
      </p:pic>
      <p:pic>
        <p:nvPicPr>
          <p:cNvPr id="6" name="Содержимое 5" descr="20821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72862">
            <a:off x="4607711" y="1591616"/>
            <a:ext cx="4038600" cy="421339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Ты выстоял, выжил,  город родной</a:t>
            </a:r>
            <a:r>
              <a:rPr lang="ru-RU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Содержимое 4" descr="main-94874-42a87900ad4b27d5400a53fba6f8f16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125" y="1651247"/>
            <a:ext cx="5214974" cy="3599426"/>
          </a:xfrm>
          <a:effectLst>
            <a:softEdge rad="63500"/>
          </a:effectLst>
        </p:spPr>
      </p:pic>
      <p:pic>
        <p:nvPicPr>
          <p:cNvPr id="6" name="Содержимое 5" descr="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726917">
            <a:off x="5130634" y="3676203"/>
            <a:ext cx="4038600" cy="3028950"/>
          </a:xfrm>
          <a:effectLst>
            <a:softEdge rad="63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de81_9809608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718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f41b_c646cd9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67a_3d5f72e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62BAA-A724-9516-63EF-52D97A85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5330F-0062-A14A-B2DE-7242EAB5C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2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_6245fab6f94a519fc98c5b772cc553a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70" r="8370"/>
          <a:stretch>
            <a:fillRect/>
          </a:stretch>
        </p:blipFill>
        <p:spPr>
          <a:xfrm>
            <a:off x="0" y="0"/>
            <a:ext cx="9144000" cy="6858000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1" y="173038"/>
            <a:ext cx="8722523" cy="1143000"/>
          </a:xfrm>
          <a:solidFill>
            <a:schemeClr val="accent5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Вот что оставляли фашисты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на своём пути</a:t>
            </a:r>
          </a:p>
        </p:txBody>
      </p:sp>
      <p:pic>
        <p:nvPicPr>
          <p:cNvPr id="6" name="Содержимое 5" descr="cphoto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6400" y="2666808"/>
            <a:ext cx="4519835" cy="3916554"/>
          </a:xfrm>
        </p:spPr>
      </p:pic>
      <p:pic>
        <p:nvPicPr>
          <p:cNvPr id="8" name="Содержимое 7" descr="p168p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3711" y="1586384"/>
            <a:ext cx="5107734" cy="46805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5506d5b59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5857916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1143000"/>
          </a:xfrm>
        </p:spPr>
        <p:txBody>
          <a:bodyPr/>
          <a:lstStyle/>
          <a:p>
            <a:r>
              <a:rPr lang="ru-RU" dirty="0"/>
              <a:t>Г.Пушкин Екатерининский дворец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_b4c1bb8ac4badb1e6c5ccc1d8b327d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573" y="1071546"/>
            <a:ext cx="909142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0A5E00B-CF26-2695-7861-B8E878D6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2C9A4F-9492-EF81-0B9F-87651B73D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7" y="274638"/>
            <a:ext cx="8704111" cy="6308724"/>
          </a:xfrm>
        </p:spPr>
      </p:pic>
    </p:spTree>
    <p:extLst>
      <p:ext uri="{BB962C8B-B14F-4D97-AF65-F5344CB8AC3E}">
        <p14:creationId xmlns:p14="http://schemas.microsoft.com/office/powerpoint/2010/main" val="125426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Фашисты не пройдут!</a:t>
            </a:r>
          </a:p>
        </p:txBody>
      </p:sp>
      <p:pic>
        <p:nvPicPr>
          <p:cNvPr id="4" name="Содержимое 3" descr="photosgreatpatriotic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8215370" cy="53117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150</Words>
  <Application>Microsoft Office PowerPoint</Application>
  <PresentationFormat>Экран (4:3)</PresentationFormat>
  <Paragraphs>25</Paragraphs>
  <Slides>38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Times New Roman</vt:lpstr>
      <vt:lpstr>Оформление по умолчанию</vt:lpstr>
      <vt:lpstr>«Мой город – герой!» Великая Отечественная война</vt:lpstr>
      <vt:lpstr>Презентация PowerPoint</vt:lpstr>
      <vt:lpstr>Презентация PowerPoint</vt:lpstr>
      <vt:lpstr>Презентация PowerPoint</vt:lpstr>
      <vt:lpstr>Вот что оставляли фашисты  на своём пути</vt:lpstr>
      <vt:lpstr>Презентация PowerPoint</vt:lpstr>
      <vt:lpstr>Г.Пушкин Екатерининский дворец</vt:lpstr>
      <vt:lpstr>Презентация PowerPoint</vt:lpstr>
      <vt:lpstr>Фашисты не пройдут!</vt:lpstr>
      <vt:lpstr>Аэростаты . На защиту ленинградского неба.</vt:lpstr>
      <vt:lpstr>Презентация PowerPoint</vt:lpstr>
      <vt:lpstr>Презентация PowerPoint</vt:lpstr>
      <vt:lpstr>Презентация PowerPoint</vt:lpstr>
      <vt:lpstr>Блокадный хлеб.  Спасённые дети.</vt:lpstr>
      <vt:lpstr>Презентация PowerPoint</vt:lpstr>
      <vt:lpstr>Дети блокадного Ленинграда   </vt:lpstr>
      <vt:lpstr>Презентация PowerPoint</vt:lpstr>
      <vt:lpstr>Стояли со взрослыми рядом мальчишки у стен Ленинграда</vt:lpstr>
      <vt:lpstr>Эх, Ладога, родная Ладога!</vt:lpstr>
      <vt:lpstr>Дорога Жизни</vt:lpstr>
      <vt:lpstr>Презентация PowerPoint</vt:lpstr>
      <vt:lpstr>Город жил и сражался!</vt:lpstr>
      <vt:lpstr>Имя твоё не известно, подвиг  твой бессмертен!</vt:lpstr>
      <vt:lpstr>Слава тебе – город Герой!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Прорыв блокады.  Хлеб пришёл!</vt:lpstr>
      <vt:lpstr>Город жил. Звучит «Ленинградская симфония» Д.Шостаковича</vt:lpstr>
      <vt:lpstr>Слава защитникам Ленинграда! И вечная память!</vt:lpstr>
      <vt:lpstr>Презентация PowerPoint</vt:lpstr>
      <vt:lpstr>Ты выстоял, выжил,  город родной.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 Бочко</cp:lastModifiedBy>
  <cp:revision>52</cp:revision>
  <dcterms:created xsi:type="dcterms:W3CDTF">2012-08-12T16:04:58Z</dcterms:created>
  <dcterms:modified xsi:type="dcterms:W3CDTF">2024-01-25T09:43:14Z</dcterms:modified>
</cp:coreProperties>
</file>