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2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5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3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6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6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00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7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4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5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6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"/>
            <a:ext cx="9165456" cy="685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576" y="307504"/>
            <a:ext cx="7776864" cy="11052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Артикуляционная гимнастика для свистящих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звуков «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Совунья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играет в футбол»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55576" y="2567972"/>
            <a:ext cx="7779855" cy="172819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ru-RU" sz="2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Список упражнений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Бегемотик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                                      «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Блинчик» («Лопатка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») 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Горка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                                                «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Чистим зубки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«Улыбка», «Трубочка»                    «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Месим тесто</a:t>
            </a: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»</a:t>
            </a:r>
          </a:p>
          <a:p>
            <a:pPr marL="342900" indent="-342900">
              <a:buClr>
                <a:srgbClr val="7030A0"/>
              </a:buClr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«Заборчик»</a:t>
            </a:r>
          </a:p>
          <a:p>
            <a:pPr>
              <a:buClr>
                <a:srgbClr val="7030A0"/>
              </a:buClr>
            </a:pPr>
            <a:endParaRPr lang="ru-RU" dirty="0" smtClean="0"/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q"/>
            </a:pPr>
            <a:endParaRPr lang="ru-RU" dirty="0" smtClean="0"/>
          </a:p>
          <a:p>
            <a:pPr marL="285750" indent="-285750" algn="ctr">
              <a:buClr>
                <a:srgbClr val="FFFF00"/>
              </a:buClr>
              <a:buFont typeface="Wingdings" pitchFamily="2" charset="2"/>
              <a:buChar char="v"/>
            </a:pPr>
            <a:endParaRPr lang="ru-RU" dirty="0" smtClean="0"/>
          </a:p>
          <a:p>
            <a:pPr marL="285750" indent="-285750" algn="ctr">
              <a:buClr>
                <a:srgbClr val="FFFF00"/>
              </a:buClr>
              <a:buFont typeface="Wingdings" pitchFamily="2" charset="2"/>
              <a:buChar char="v"/>
            </a:pPr>
            <a:endParaRPr lang="ru-RU" dirty="0"/>
          </a:p>
          <a:p>
            <a:pPr marL="285750" indent="-285750" algn="ctr">
              <a:buClr>
                <a:srgbClr val="FFFF00"/>
              </a:buClr>
              <a:buFont typeface="Wingdings" pitchFamily="2" charset="2"/>
              <a:buChar char="v"/>
            </a:pPr>
            <a:endParaRPr lang="ru-RU" dirty="0" smtClean="0"/>
          </a:p>
          <a:p>
            <a:pPr algn="ctr">
              <a:buClr>
                <a:srgbClr val="FFFF00"/>
              </a:buClr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856" y="4941168"/>
            <a:ext cx="5256584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Автор: Наталья Иордатий, учитель -логопед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70"/>
            <a:ext cx="9144000" cy="688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7161"/>
            <a:ext cx="2032974" cy="255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333" y="2276872"/>
            <a:ext cx="1825284" cy="318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036" y="5021251"/>
            <a:ext cx="1026838" cy="9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59" y="4186854"/>
            <a:ext cx="1023736" cy="13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37" y="4186057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034" y="2549796"/>
            <a:ext cx="1408809" cy="125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65" y="4844035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01" y="2513290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36" y="2799283"/>
            <a:ext cx="991895" cy="124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36" y="2799283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5" y="735457"/>
            <a:ext cx="1204512" cy="79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0" y="648006"/>
            <a:ext cx="1159688" cy="128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27" y="1292103"/>
            <a:ext cx="1397887" cy="85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4" y="663353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08" y="1078782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3" y="438647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i.pinimg.com/originals/58/92/31/5892310a0796cad0fc3e507cc0704df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80" y="2917198"/>
            <a:ext cx="1597232" cy="104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s://1.bp.blogspot.com/-2LJBfmeVpvw/X4nW8HriYYI/AAAAAAAA9_8/UW9Yw5i0dzQyOibJrx0NBYVeLIfWj_mPwCLcBGAsYHQ/s2048/%25D0%25BC%25D1%258F%25D1%2587%25D0%25B8_%2BDoV%2B%25282%252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23" y="2829912"/>
            <a:ext cx="1308379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416 L 0.21806 -0.02058 C 0.26407 -0.02405 0.33247 -0.0259 0.40382 -0.0259 C 0.48542 -0.0259 0.55035 -0.02405 0.59636 -0.02058 L 0.81494 -0.0041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1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259 L 0.16805 0.04648 C 0.20347 0.05134 0.25607 0.05388 0.31094 0.05388 C 0.37378 0.05388 0.42378 0.05134 0.4592 0.04648 L 0.62743 0.0259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72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1226 L 0.20903 0.06128 C 0.25296 0.07793 0.31875 0.08718 0.38716 0.08718 C 0.46528 0.08718 0.52778 0.07793 0.57171 0.06128 L 0.78125 -0.0122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3" y="4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18 L 0.18906 0.04532 C 0.22864 0.05851 0.28802 0.06567 0.34982 0.06567 C 0.42031 0.06567 0.47673 0.05851 0.51632 0.04532 L 0.7059 -0.0118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5" y="38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999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1412776"/>
            <a:ext cx="66967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МОЛОДЕЦ,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У ТЕБЯ ВСЁ ПОЛУЧИЛОСЬ!</a:t>
            </a:r>
            <a:endParaRPr lang="ru-RU" sz="66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0587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57</Words>
  <Application>Microsoft Office PowerPoint</Application>
  <PresentationFormat>Экран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Cambria Math</vt:lpstr>
      <vt:lpstr>Comic Sans MS</vt:lpstr>
      <vt:lpstr>Corbel</vt:lpstr>
      <vt:lpstr>Franklin Gothic Medium</vt:lpstr>
      <vt:lpstr>Wingdings</vt:lpstr>
      <vt:lpstr>Базис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 Попова</cp:lastModifiedBy>
  <cp:revision>15</cp:revision>
  <dcterms:created xsi:type="dcterms:W3CDTF">2022-02-22T14:22:40Z</dcterms:created>
  <dcterms:modified xsi:type="dcterms:W3CDTF">2025-01-12T18:21:41Z</dcterms:modified>
</cp:coreProperties>
</file>