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6" r:id="rId5"/>
    <p:sldId id="265" r:id="rId6"/>
    <p:sldId id="270" r:id="rId7"/>
    <p:sldId id="261" r:id="rId8"/>
    <p:sldId id="262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u-rubinushka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357694"/>
            <a:ext cx="5107438" cy="136815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Подготовила: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воспитатель высшей квалификационной  категории</a:t>
            </a:r>
          </a:p>
          <a:p>
            <a:r>
              <a:rPr lang="ru-RU" sz="2400" b="1" dirty="0" err="1" smtClean="0">
                <a:solidFill>
                  <a:schemeClr val="tx2"/>
                </a:solidFill>
              </a:rPr>
              <a:t>Шлемина</a:t>
            </a:r>
            <a:r>
              <a:rPr lang="ru-RU" sz="2400" b="1" dirty="0" smtClean="0">
                <a:solidFill>
                  <a:schemeClr val="tx2"/>
                </a:solidFill>
              </a:rPr>
              <a:t>  Надежда  Геннадьевна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071678"/>
            <a:ext cx="8415342" cy="244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Мастер-класс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«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В стране дидактических игр»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детский сад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вида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Рябинушка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г. Южи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155630, Ивановская область,  г. Южа, ул. Пушкина,  д. 3, тел: 8 (49347) 2-11-68,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dou-rubinushka@yandex.ru</a:t>
            </a:r>
            <a:r>
              <a:rPr lang="ru-RU" sz="1300" dirty="0" smtClean="0">
                <a:latin typeface="Times New Roman"/>
                <a:cs typeface="Times New Roman"/>
              </a:rPr>
              <a:t/>
            </a:r>
            <a:br>
              <a:rPr lang="ru-RU" sz="1300" dirty="0" smtClean="0">
                <a:latin typeface="Times New Roman"/>
                <a:cs typeface="Times New Roman"/>
              </a:rPr>
            </a:br>
            <a:endParaRPr lang="ru-RU" sz="13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6072206"/>
            <a:ext cx="1449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5" dirty="0" smtClean="0">
                <a:latin typeface="Times New Roman"/>
                <a:cs typeface="Times New Roman"/>
              </a:rPr>
              <a:t>Южа,</a:t>
            </a:r>
            <a:r>
              <a:rPr lang="ru-RU" b="1" spc="-25" dirty="0" smtClean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2024г.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34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1bab016681093e779b8421481ce41562600a3e99-108118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5019" y="-664079"/>
            <a:ext cx="6239509" cy="831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7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bab016681093e779b8421481ce41562600a3e99-108118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1bab016681093e779b8421481ce41562600a3e99-108118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1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Центр Природы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Игры «Собери овощи(фрукты, грибы, ягоды)», «Съедобные и несъедобные  грибы»,  «Ползает», «Летает»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E:\ПАЛЕХ\20231030_08013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2714" y="1795146"/>
            <a:ext cx="5585473" cy="42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ПАЛЕХ\20231030_0758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47157"/>
            <a:ext cx="4500594" cy="301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ПАЛЕХ\20231030_1623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71546"/>
            <a:ext cx="3500462" cy="287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6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1bab016681093e779b8421481ce41562600a3e99-108118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82" y="285728"/>
            <a:ext cx="862801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Центр Математики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игры на закрепление формы, цвета, количества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E:\ПАЛЕХ\20231030_08005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214422"/>
            <a:ext cx="378621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ПАЛЕХ\20231030_0808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501220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ПАЛЕХ\20231030_0803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857628"/>
            <a:ext cx="4000496" cy="280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6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1bab016681093e779b8421481ce41562600a3e99-108118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«Собери картинку» – собираем из части целое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 descr="E:\ПАЛЕХ\1\20230131_075129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267" y="1663285"/>
            <a:ext cx="525544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ПАЛЕХ\20231030_1637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3169" y="2127633"/>
            <a:ext cx="518400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bab016681093e779b8421481ce41562600a3e99-108118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:\ПАЛЕХ\20231030_08064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5857916" cy="460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ПАЛЕХ\1\20230213_0931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1247" y="1796811"/>
            <a:ext cx="3736514" cy="300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1bab016681093e779b8421481ce41562600a3e99-108118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Центр художественного творчества  </a:t>
            </a:r>
            <a:r>
              <a:rPr lang="ru-RU" sz="3600" b="1" dirty="0" smtClean="0">
                <a:solidFill>
                  <a:srgbClr val="FF0000"/>
                </a:solidFill>
              </a:rPr>
              <a:t>Игра «</a:t>
            </a:r>
            <a:r>
              <a:rPr lang="ru-RU" sz="3600" b="1" dirty="0">
                <a:solidFill>
                  <a:srgbClr val="FF0000"/>
                </a:solidFill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</a:rPr>
              <a:t>одбери заплатки»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E:\ПАЛЕХ\1\20221117_09440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928802"/>
            <a:ext cx="4643470" cy="344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ПАЛЕХ\1\20221117_0943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857364"/>
            <a:ext cx="435768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57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bab016681093e779b8421481ce41562600a3e99-108118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Центр конструирования «Юный конструктор»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Схемы, образцы, иллюстрации  построек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E:\ПАЛЕХ\1\20230206_09193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7886" y="1782916"/>
            <a:ext cx="470888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ПАЛЕХ\1\20230216_0919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507209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95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1bab016681093e779b8421481ce41562600a3e99-108118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Центр «</a:t>
            </a:r>
            <a:r>
              <a:rPr lang="ru-RU" sz="3600" b="1" dirty="0" err="1" smtClean="0">
                <a:solidFill>
                  <a:schemeClr val="tx2"/>
                </a:solidFill>
              </a:rPr>
              <a:t>Буквоград</a:t>
            </a:r>
            <a:r>
              <a:rPr lang="ru-RU" sz="3600" b="1" dirty="0" smtClean="0">
                <a:solidFill>
                  <a:schemeClr val="tx2"/>
                </a:solidFill>
              </a:rPr>
              <a:t>»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Речевые игры, познавательные альбомы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 descr="E:\ПАЛЕХ\20231030_15473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2427" y="1957229"/>
            <a:ext cx="5307168" cy="410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ПАЛЕХ\20231030_1619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04" y="1928802"/>
            <a:ext cx="4789196" cy="394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09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bab016681093e779b8421481ce41562600a3e99-108118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«Какое варенье?»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Дидактическая игра по развитию речи</a:t>
            </a:r>
            <a:endParaRPr lang="ru-RU" dirty="0"/>
          </a:p>
          <a:p>
            <a:r>
              <a:rPr lang="ru-RU" b="1" dirty="0"/>
              <a:t>"Какое варенье?"</a:t>
            </a:r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 развитие навыков словообразования относительных прилагательных; расширение словарного запаса; слов обобщений у детей дошкольного возраста.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1. Научить детей различать основные цвета;</a:t>
            </a:r>
          </a:p>
          <a:p>
            <a:r>
              <a:rPr lang="ru-RU" dirty="0"/>
              <a:t>2.Научить детей различать ягоды и фрукты;</a:t>
            </a:r>
          </a:p>
          <a:p>
            <a:r>
              <a:rPr lang="ru-RU" dirty="0"/>
              <a:t>3. Формировать  навыки самостоятельной  деятельности;</a:t>
            </a:r>
          </a:p>
          <a:p>
            <a:r>
              <a:rPr lang="ru-RU" dirty="0"/>
              <a:t>4. Развивать мелкую моторику пальцев, кистей рук;</a:t>
            </a:r>
          </a:p>
          <a:p>
            <a:r>
              <a:rPr lang="ru-RU" dirty="0"/>
              <a:t>5. </a:t>
            </a:r>
            <a:r>
              <a:rPr lang="ru-RU" dirty="0" smtClean="0"/>
              <a:t>Развивать </a:t>
            </a:r>
            <a:r>
              <a:rPr lang="ru-RU" dirty="0"/>
              <a:t>произвольное внимание, логическое мышление, зрительное и слуховое восприятие, память, речь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Муниципальное бюджетное дошкольное  образовательное учреждение детский сад общеразвивающего вида «Рябинушка» г. Южи _____________________________________________________ 155630, Ивановская область,  г. Южа, ул. Пушкина,  д. 3, тел: 8 (49347) 2-11-68, e-mail: dou-rubinushka@yandex.ru </vt:lpstr>
      <vt:lpstr>Центр Природы  Игры «Собери овощи(фрукты, грибы, ягоды)», «Съедобные и несъедобные  грибы»,  «Ползает», «Летает»</vt:lpstr>
      <vt:lpstr>Центр Математики   игры на закрепление формы, цвета, количества</vt:lpstr>
      <vt:lpstr>Презентация PowerPoint</vt:lpstr>
      <vt:lpstr>Презентация PowerPoint</vt:lpstr>
      <vt:lpstr> Центр художественного творчества  Игра «Подбери заплатки»</vt:lpstr>
      <vt:lpstr>Центр конструирования «Юный конструктор»   Схемы, образцы, иллюстрации  построек</vt:lpstr>
      <vt:lpstr> Центр «Буквоград»  Речевые игры, познавательные альбомы</vt:lpstr>
      <vt:lpstr>Игра «Какое варенье?»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стране дидактических игр</dc:title>
  <dc:creator>asus</dc:creator>
  <cp:lastModifiedBy>asus</cp:lastModifiedBy>
  <cp:revision>16</cp:revision>
  <dcterms:created xsi:type="dcterms:W3CDTF">2023-10-31T16:50:03Z</dcterms:created>
  <dcterms:modified xsi:type="dcterms:W3CDTF">2025-01-13T17:49:34Z</dcterms:modified>
</cp:coreProperties>
</file>