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2" r:id="rId4"/>
    <p:sldId id="259" r:id="rId5"/>
    <p:sldId id="265" r:id="rId6"/>
    <p:sldId id="261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сб 18.01.25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9" y="155679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в Антарктиду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4653136"/>
            <a:ext cx="3198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     МБДОУ  Кулаевский </a:t>
            </a:r>
          </a:p>
          <a:p>
            <a:r>
              <a:rPr lang="ru-RU" dirty="0" smtClean="0"/>
              <a:t>Детский сад «Колокольчик»</a:t>
            </a:r>
          </a:p>
          <a:p>
            <a:r>
              <a:rPr lang="ru-RU" dirty="0" smtClean="0"/>
              <a:t>       Татаринова .А.В.</a:t>
            </a:r>
            <a:endParaRPr lang="ru-RU" dirty="0"/>
          </a:p>
        </p:txBody>
      </p:sp>
      <p:pic>
        <p:nvPicPr>
          <p:cNvPr id="1028" name="Picture 4" descr="C:\Users\User\Desktop\514291d6-bfe1-5302-b04a-c71a42becb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9" y="2780928"/>
            <a:ext cx="4050485" cy="32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3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iceberg-1920-x-1200-wallpaper-4j9lc1vvrclvsz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6"/>
            <a:ext cx="9144000" cy="68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82742dad62ac592f1e3c29e01e2bbebc15d65da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5971" r="7269" b="9643"/>
          <a:stretch/>
        </p:blipFill>
        <p:spPr bwMode="auto">
          <a:xfrm>
            <a:off x="179512" y="3212976"/>
            <a:ext cx="1828800" cy="26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9" y="3933056"/>
            <a:ext cx="5940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Здравствуйте , уважаемые взрослые и</a:t>
            </a:r>
          </a:p>
          <a:p>
            <a:r>
              <a:rPr lang="ru-RU" b="1" dirty="0" smtClean="0"/>
              <a:t>                    ребята.</a:t>
            </a:r>
          </a:p>
          <a:p>
            <a:r>
              <a:rPr lang="ru-RU" b="1" dirty="0" smtClean="0"/>
              <a:t>Меня зовут  </a:t>
            </a:r>
            <a:r>
              <a:rPr lang="ru-RU" b="1" dirty="0" err="1" smtClean="0"/>
              <a:t>Пингвиненок</a:t>
            </a:r>
            <a:r>
              <a:rPr lang="ru-RU" b="1" dirty="0" smtClean="0"/>
              <a:t>  Ло-Ло.</a:t>
            </a:r>
          </a:p>
          <a:p>
            <a:r>
              <a:rPr lang="ru-RU" b="1" dirty="0" smtClean="0"/>
              <a:t>Мы знаем ,что у вас постоянно происходит смена</a:t>
            </a:r>
          </a:p>
          <a:p>
            <a:r>
              <a:rPr lang="ru-RU" b="1" dirty="0" smtClean="0"/>
              <a:t>времен года, и каждое врем года по своему яркое. А у нас круглый год зима. А нам хочется цветных красок. Мы просим вас помочь сделать его красивым и цветным.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957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iceberg-1920-x-1200-wallpaper-4j9lc1vvrclvsz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5896"/>
            <a:ext cx="9577064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 призентации\4937ebda-c879-4264-ae4a-66518476ec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58" y="3596816"/>
            <a:ext cx="2985826" cy="34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фото призентации\75cddd70-8f42-409a-b7ce-786a666ec03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57" y="602003"/>
            <a:ext cx="2831205" cy="289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733256"/>
            <a:ext cx="499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Посмотрите на глобусе , вокруг Антарктиды </a:t>
            </a:r>
          </a:p>
          <a:p>
            <a:r>
              <a:rPr lang="ru-RU" dirty="0" smtClean="0"/>
              <a:t>моря и океаны ,как женам туда добраться?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91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ceberg-1920-x-1200-wallpaper-4j9lc1vvrclvszu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1"/>
            <a:ext cx="9396536" cy="708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web_ortelius_0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48"/>
          <a:stretch/>
        </p:blipFill>
        <p:spPr bwMode="auto">
          <a:xfrm>
            <a:off x="179512" y="4752871"/>
            <a:ext cx="3960441" cy="210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 призентации\d6e27504-eafb-4212-b346-7114c7e6b0e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58" y="188640"/>
            <a:ext cx="2399428" cy="31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700808"/>
            <a:ext cx="18473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4928" y="6021288"/>
            <a:ext cx="346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нас есть вот такие корабли.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995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8000"/>
                <a:shade val="90000"/>
                <a:satMod val="160000"/>
                <a:lumMod val="100000"/>
              </a:schemeClr>
            </a:gs>
            <a:gs pos="74500">
              <a:srgbClr val="CDEAFF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фото призентации\35363693-d70c-4861-8d77-1cdecde4e6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4845" r="1975" b="7247"/>
          <a:stretch/>
        </p:blipFill>
        <p:spPr bwMode="auto">
          <a:xfrm>
            <a:off x="251521" y="3590987"/>
            <a:ext cx="4392487" cy="29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фото призентации\cb7fdba0-b1c8-48e9-ae73-038274d35f5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6158" r="4511" b="5845"/>
          <a:stretch/>
        </p:blipFill>
        <p:spPr bwMode="auto">
          <a:xfrm>
            <a:off x="4725823" y="261971"/>
            <a:ext cx="4121516" cy="332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692696"/>
            <a:ext cx="4474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холодных морях и океанах плавают</a:t>
            </a:r>
          </a:p>
          <a:p>
            <a:r>
              <a:rPr lang="ru-RU" dirty="0" smtClean="0"/>
              <a:t> глыбы льда разной формы и размеров.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08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45811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171" name="Picture 3" descr="C:\Users\User\Desktop\фото призентации\f32d2f76-a98e-431a-9b44-e2fcfd9db9b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6494" r="4230" b="4684"/>
          <a:stretch/>
        </p:blipFill>
        <p:spPr bwMode="auto">
          <a:xfrm>
            <a:off x="200184" y="1718003"/>
            <a:ext cx="3888432" cy="28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dbf657ee-ed3a-5661-9abf-329c94edf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17578"/>
            <a:ext cx="4600444" cy="297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679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Ребят, посмотрите ,впереди виднеется земля, мы приплыли.</a:t>
            </a:r>
          </a:p>
          <a:p>
            <a:r>
              <a:rPr lang="ru-RU" dirty="0" smtClean="0"/>
              <a:t>А вот и сами пингвины вышли нас встречать.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904293"/>
            <a:ext cx="3817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Они предлагают нам поиграть</a:t>
            </a:r>
          </a:p>
          <a:p>
            <a:r>
              <a:rPr lang="ru-RU" dirty="0" smtClean="0"/>
              <a:t>с льдинами и узнать секрет льда.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27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 призентации\b679083d-fd46-492c-a7e7-059fb6384d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8083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764704"/>
            <a:ext cx="832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Поможем Пингвинам разукрасим льдинки .Что бы и у них была зима яркой.</a:t>
            </a:r>
            <a:endParaRPr lang="ru-RU" dirty="0"/>
          </a:p>
        </p:txBody>
      </p:sp>
      <p:pic>
        <p:nvPicPr>
          <p:cNvPr id="9219" name="Picture 3" descr="C:\Users\User\Desktop\detsad-322931-1579605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57285"/>
            <a:ext cx="2520280" cy="188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7a96b029181c3e08241d678a17e2ca21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14" y="1457285"/>
            <a:ext cx="4293900" cy="32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detsad-387442-14467460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05" y="5044979"/>
            <a:ext cx="2137017" cy="16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28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 призентации\86cfb92a-e175-4c32-b80b-3ff7c1292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6" y="1700808"/>
            <a:ext cx="6467475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2754" y="432344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16" y="-217020"/>
            <a:ext cx="7704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</a:t>
            </a: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помогли пингвинам сделать зиму 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62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639350101_1-abrakadabra-fun-p-risunok-spasibo-za-vnimanie-dlya-prezenta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" y="27304"/>
            <a:ext cx="9107593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</TotalTime>
  <Words>164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2025-01-18T06:52:58Z</dcterms:created>
  <dcterms:modified xsi:type="dcterms:W3CDTF">2025-01-18T11:59:50Z</dcterms:modified>
</cp:coreProperties>
</file>