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6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8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EABDF-F41D-4F30-A696-2BAD0DF432C9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A57D5-9574-428A-8850-A27834B6E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3462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EABDF-F41D-4F30-A696-2BAD0DF432C9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A57D5-9574-428A-8850-A27834B6E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484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EABDF-F41D-4F30-A696-2BAD0DF432C9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A57D5-9574-428A-8850-A27834B6E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6192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EABDF-F41D-4F30-A696-2BAD0DF432C9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A57D5-9574-428A-8850-A27834B6E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4564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EABDF-F41D-4F30-A696-2BAD0DF432C9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A57D5-9574-428A-8850-A27834B6E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8735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EABDF-F41D-4F30-A696-2BAD0DF432C9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A57D5-9574-428A-8850-A27834B6E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6580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EABDF-F41D-4F30-A696-2BAD0DF432C9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A57D5-9574-428A-8850-A27834B6E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1601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EABDF-F41D-4F30-A696-2BAD0DF432C9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A57D5-9574-428A-8850-A27834B6E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3674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EABDF-F41D-4F30-A696-2BAD0DF432C9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A57D5-9574-428A-8850-A27834B6E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8687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EABDF-F41D-4F30-A696-2BAD0DF432C9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A57D5-9574-428A-8850-A27834B6E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3366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EABDF-F41D-4F30-A696-2BAD0DF432C9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A57D5-9574-428A-8850-A27834B6E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5999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8EABDF-F41D-4F30-A696-2BAD0DF432C9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A57D5-9574-428A-8850-A27834B6E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2218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Развитие читательской грамотности средствами русского языка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Бондарева Ю. Н., </a:t>
            </a:r>
          </a:p>
          <a:p>
            <a:r>
              <a:rPr lang="ru-RU" dirty="0" smtClean="0"/>
              <a:t>учитель русского языка и литературы </a:t>
            </a:r>
          </a:p>
          <a:p>
            <a:r>
              <a:rPr lang="ru-RU" dirty="0" smtClean="0"/>
              <a:t>МАОУ </a:t>
            </a:r>
            <a:r>
              <a:rPr lang="ru-RU" dirty="0" err="1" smtClean="0"/>
              <a:t>Тисульской</a:t>
            </a:r>
            <a:r>
              <a:rPr lang="ru-RU" dirty="0" smtClean="0"/>
              <a:t> СОШ №1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99219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7200" dirty="0" smtClean="0"/>
              <a:t/>
            </a:r>
            <a:br>
              <a:rPr lang="ru-RU" sz="7200" dirty="0" smtClean="0"/>
            </a:br>
            <a:r>
              <a:rPr lang="ru-RU" sz="7200" dirty="0"/>
              <a:t/>
            </a:r>
            <a:br>
              <a:rPr lang="ru-RU" sz="7200" dirty="0"/>
            </a:br>
            <a:r>
              <a:rPr lang="ru-RU" sz="7200" dirty="0" smtClean="0"/>
              <a:t/>
            </a:r>
            <a:br>
              <a:rPr lang="ru-RU" sz="7200" dirty="0" smtClean="0"/>
            </a:br>
            <a:r>
              <a:rPr lang="ru-RU" sz="7200" dirty="0" smtClean="0"/>
              <a:t>Спасибо за внимание!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3148836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 </a:t>
            </a:r>
            <a:r>
              <a:rPr lang="ru-RU" dirty="0"/>
              <a:t>Прием «Реконструкция текста»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i="1" dirty="0"/>
              <a:t>Имя прилагательное – это часть речи, которая обозначает….и отвечает на вопросы…</a:t>
            </a:r>
            <a:endParaRPr lang="ru-RU" sz="3600" dirty="0"/>
          </a:p>
          <a:p>
            <a:r>
              <a:rPr lang="ru-RU" sz="3600" i="1" dirty="0"/>
              <a:t>Имена прилагательные согласуются с …..</a:t>
            </a:r>
            <a:endParaRPr lang="ru-RU" sz="3600" dirty="0"/>
          </a:p>
          <a:p>
            <a:r>
              <a:rPr lang="ru-RU" sz="3600" i="1" dirty="0"/>
              <a:t>Имена прилагательные изменяются по …, … и … .</a:t>
            </a:r>
            <a:endParaRPr lang="ru-RU" sz="3600" dirty="0"/>
          </a:p>
          <a:p>
            <a:r>
              <a:rPr lang="ru-RU" sz="3600" i="1" dirty="0"/>
              <a:t>В предложении имена прилагательные чаще всего бывают … или … .</a:t>
            </a:r>
            <a:endParaRPr lang="ru-RU" sz="3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2952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Прием «Реконструкция текста»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3900" i="1" dirty="0"/>
              <a:t>Мороз и солнце; день </a:t>
            </a:r>
            <a:r>
              <a:rPr lang="ru-RU" sz="3900" i="1" dirty="0" smtClean="0"/>
              <a:t>_________! </a:t>
            </a:r>
          </a:p>
          <a:p>
            <a:pPr marL="0" indent="0">
              <a:buNone/>
            </a:pPr>
            <a:r>
              <a:rPr lang="ru-RU" sz="3900" i="1" dirty="0" smtClean="0"/>
              <a:t>Еще </a:t>
            </a:r>
            <a:r>
              <a:rPr lang="ru-RU" sz="3900" i="1" dirty="0"/>
              <a:t>ты дремлешь, друг </a:t>
            </a:r>
            <a:r>
              <a:rPr lang="ru-RU" sz="3900" i="1" dirty="0" smtClean="0"/>
              <a:t>________ – </a:t>
            </a:r>
          </a:p>
          <a:p>
            <a:pPr marL="0" indent="0">
              <a:buNone/>
            </a:pPr>
            <a:r>
              <a:rPr lang="ru-RU" sz="3900" i="1" dirty="0" smtClean="0"/>
              <a:t>Пора</a:t>
            </a:r>
            <a:r>
              <a:rPr lang="ru-RU" sz="3900" i="1" dirty="0"/>
              <a:t>, красавица, проснись: </a:t>
            </a:r>
            <a:endParaRPr lang="ru-RU" sz="3900" i="1" dirty="0" smtClean="0"/>
          </a:p>
          <a:p>
            <a:pPr marL="0" indent="0">
              <a:buNone/>
            </a:pPr>
            <a:r>
              <a:rPr lang="ru-RU" sz="3900" i="1" dirty="0" smtClean="0"/>
              <a:t>Открой </a:t>
            </a:r>
            <a:r>
              <a:rPr lang="ru-RU" sz="3900" i="1" dirty="0"/>
              <a:t>сомкнуты негой взоры </a:t>
            </a:r>
            <a:endParaRPr lang="ru-RU" sz="3900" i="1" dirty="0" smtClean="0"/>
          </a:p>
          <a:p>
            <a:pPr marL="0" indent="0">
              <a:buNone/>
            </a:pPr>
            <a:r>
              <a:rPr lang="ru-RU" sz="3900" i="1" dirty="0" smtClean="0"/>
              <a:t>Навстречу ________ </a:t>
            </a:r>
            <a:r>
              <a:rPr lang="ru-RU" sz="3900" i="1" dirty="0"/>
              <a:t>Авроры, </a:t>
            </a:r>
            <a:endParaRPr lang="ru-RU" sz="3900" i="1" dirty="0" smtClean="0"/>
          </a:p>
          <a:p>
            <a:pPr marL="0" indent="0">
              <a:buNone/>
            </a:pPr>
            <a:r>
              <a:rPr lang="ru-RU" sz="3900" i="1" dirty="0" smtClean="0"/>
              <a:t>Звездою севера </a:t>
            </a:r>
            <a:r>
              <a:rPr lang="ru-RU" sz="3900" i="1" dirty="0"/>
              <a:t>явись</a:t>
            </a:r>
            <a:r>
              <a:rPr lang="ru-RU" sz="3900" i="1" dirty="0" smtClean="0"/>
              <a:t>!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(А. С. Пушкин «________ утро»)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1415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Прием «Мозаика»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3000" i="1" dirty="0"/>
              <a:t>Лежал он как-то на камне, а мимо проплывала морская звезда.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000" i="1" dirty="0"/>
              <a:t>Поэтому поплыл он за звездой и познакомился.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000" i="1" dirty="0"/>
              <a:t>Сначала краб стеснялся, а потом решил со звездой подружиться.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000" i="1" dirty="0"/>
              <a:t>С тех пор краб и звезда дружат. Вместе плавают и на волны смотрят.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000" i="1" dirty="0"/>
              <a:t>А вот лежать на камнях и смотреть на волны - любил.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000" i="1" dirty="0"/>
              <a:t>И звезде он понравился - много интересного знал!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000" i="1" dirty="0"/>
              <a:t>Жил-был в море задумчивый краб. Он не любил бегать и играть</a:t>
            </a:r>
            <a:r>
              <a:rPr lang="ru-RU" sz="3000" i="1" dirty="0" smtClean="0"/>
              <a:t>.</a:t>
            </a:r>
            <a:r>
              <a:rPr lang="ru-RU" sz="3000" i="1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795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Диктант значений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i="1" dirty="0"/>
              <a:t>Имя певицы Пугачевой </a:t>
            </a:r>
            <a:endParaRPr lang="ru-RU" sz="3600" i="1" dirty="0" smtClean="0"/>
          </a:p>
          <a:p>
            <a:r>
              <a:rPr lang="ru-RU" sz="3600" i="1" dirty="0" smtClean="0"/>
              <a:t>Дорога </a:t>
            </a:r>
            <a:r>
              <a:rPr lang="ru-RU" sz="3600" i="1" dirty="0"/>
              <a:t>для движения транспорта </a:t>
            </a:r>
            <a:endParaRPr lang="ru-RU" sz="3600" i="1" dirty="0" smtClean="0"/>
          </a:p>
          <a:p>
            <a:r>
              <a:rPr lang="ru-RU" sz="3600" i="1" dirty="0" smtClean="0"/>
              <a:t>Помещение </a:t>
            </a:r>
            <a:r>
              <a:rPr lang="ru-RU" sz="3600" i="1" dirty="0"/>
              <a:t>для уроков в школе </a:t>
            </a:r>
            <a:endParaRPr lang="ru-RU" sz="3600" i="1" dirty="0" smtClean="0"/>
          </a:p>
          <a:p>
            <a:r>
              <a:rPr lang="ru-RU" sz="3600" i="1" dirty="0" smtClean="0"/>
              <a:t>Результат </a:t>
            </a:r>
            <a:r>
              <a:rPr lang="ru-RU" sz="3600" i="1" dirty="0"/>
              <a:t>сложения </a:t>
            </a:r>
            <a:endParaRPr lang="ru-RU" sz="3600" i="1" dirty="0" smtClean="0"/>
          </a:p>
          <a:p>
            <a:r>
              <a:rPr lang="ru-RU" sz="3600" i="1" dirty="0" smtClean="0"/>
              <a:t>Наше государство</a:t>
            </a:r>
            <a:endParaRPr lang="ru-RU" sz="3600" i="1" dirty="0"/>
          </a:p>
        </p:txBody>
      </p:sp>
    </p:spTree>
    <p:extLst>
      <p:ext uri="{BB962C8B-B14F-4D97-AF65-F5344CB8AC3E}">
        <p14:creationId xmlns:p14="http://schemas.microsoft.com/office/powerpoint/2010/main" val="7032348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Прием «Реконструкция предложения</a:t>
            </a:r>
            <a:r>
              <a:rPr lang="ru-RU" dirty="0" smtClean="0"/>
              <a:t>»</a:t>
            </a:r>
            <a:r>
              <a:rPr lang="ru-RU" b="1" dirty="0"/>
              <a:t> 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3600" i="1" dirty="0"/>
              <a:t>Стеной стоят желтые колосья пшеницы. </a:t>
            </a:r>
            <a:r>
              <a:rPr lang="ru-RU" sz="3600" i="1" dirty="0" smtClean="0"/>
              <a:t>(+листьями)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600" i="1" dirty="0"/>
              <a:t>Пушкин очень любил осень. </a:t>
            </a:r>
            <a:endParaRPr lang="ru-RU" sz="3600" i="1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sz="3600" i="1" dirty="0"/>
              <a:t>Осень щедро одаривает леса краской.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3600" i="1" dirty="0"/>
              <a:t>Земля выстлала на лугу разноцветный ковер.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600" i="1" dirty="0"/>
              <a:t>Куда, дорога, ты ведешь? </a:t>
            </a:r>
            <a:endParaRPr lang="ru-RU" sz="3600" i="1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3600" i="1" dirty="0" smtClean="0"/>
              <a:t>И …</a:t>
            </a:r>
            <a:r>
              <a:rPr lang="ru-RU" sz="3600" i="1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639058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Логически-поисковые задачи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i="1" dirty="0"/>
              <a:t>(медвежья, собачья, волчья) услуга</a:t>
            </a:r>
          </a:p>
          <a:p>
            <a:r>
              <a:rPr lang="ru-RU" sz="3600" i="1" dirty="0" smtClean="0"/>
              <a:t>выносить </a:t>
            </a:r>
            <a:r>
              <a:rPr lang="ru-RU" sz="3600" i="1" dirty="0"/>
              <a:t>(сор, стол, хлеб) из избы</a:t>
            </a:r>
          </a:p>
          <a:p>
            <a:r>
              <a:rPr lang="ru-RU" sz="3600" i="1" dirty="0" smtClean="0"/>
              <a:t>открыть </a:t>
            </a:r>
            <a:r>
              <a:rPr lang="ru-RU" sz="3600" i="1" dirty="0"/>
              <a:t>(Африку, Америку, Австралию)</a:t>
            </a:r>
          </a:p>
          <a:p>
            <a:r>
              <a:rPr lang="ru-RU" sz="3600" i="1" dirty="0" smtClean="0"/>
              <a:t>согнуть </a:t>
            </a:r>
            <a:r>
              <a:rPr lang="ru-RU" sz="3600" i="1" dirty="0"/>
              <a:t>в (коровий, бараний, олений) рог</a:t>
            </a:r>
          </a:p>
          <a:p>
            <a:r>
              <a:rPr lang="ru-RU" sz="3600" i="1" dirty="0" smtClean="0"/>
              <a:t>делать </a:t>
            </a:r>
            <a:r>
              <a:rPr lang="ru-RU" sz="3600" i="1" dirty="0"/>
              <a:t>из (комара, жука, мухи) слона</a:t>
            </a:r>
          </a:p>
          <a:p>
            <a:endParaRPr lang="ru-RU" sz="3600" i="1" dirty="0"/>
          </a:p>
        </p:txBody>
      </p:sp>
    </p:spTree>
    <p:extLst>
      <p:ext uri="{BB962C8B-B14F-4D97-AF65-F5344CB8AC3E}">
        <p14:creationId xmlns:p14="http://schemas.microsoft.com/office/powerpoint/2010/main" val="720745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Логически-поисковые задачи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600" i="1" dirty="0"/>
              <a:t>Само   </a:t>
            </a:r>
            <a:r>
              <a:rPr lang="ru-RU" sz="3600" i="1" dirty="0" smtClean="0"/>
              <a:t>  ник</a:t>
            </a:r>
            <a:endParaRPr lang="ru-RU" sz="3600" i="1" dirty="0"/>
          </a:p>
          <a:p>
            <a:pPr algn="just"/>
            <a:r>
              <a:rPr lang="ru-RU" sz="3600" i="1" dirty="0"/>
              <a:t>Бал   </a:t>
            </a:r>
            <a:r>
              <a:rPr lang="ru-RU" sz="3600" i="1" dirty="0" smtClean="0"/>
              <a:t>     нал</a:t>
            </a:r>
            <a:endParaRPr lang="ru-RU" sz="3600" i="1" dirty="0"/>
          </a:p>
          <a:p>
            <a:pPr algn="just"/>
            <a:r>
              <a:rPr lang="ru-RU" sz="3600" i="1" dirty="0"/>
              <a:t>Ка  </a:t>
            </a:r>
            <a:r>
              <a:rPr lang="ru-RU" sz="3600" i="1" dirty="0" smtClean="0"/>
              <a:t>        кон</a:t>
            </a:r>
            <a:endParaRPr lang="ru-RU" sz="3600" i="1" dirty="0"/>
          </a:p>
          <a:p>
            <a:pPr algn="just"/>
            <a:r>
              <a:rPr lang="ru-RU" sz="3600" i="1" dirty="0"/>
              <a:t>Чай  </a:t>
            </a:r>
            <a:r>
              <a:rPr lang="ru-RU" sz="3600" i="1" dirty="0" smtClean="0"/>
              <a:t>      </a:t>
            </a:r>
            <a:r>
              <a:rPr lang="ru-RU" sz="3600" i="1" dirty="0" err="1" smtClean="0"/>
              <a:t>кан</a:t>
            </a:r>
            <a:endParaRPr lang="ru-RU" sz="3600" i="1" dirty="0"/>
          </a:p>
          <a:p>
            <a:pPr algn="just"/>
            <a:r>
              <a:rPr lang="ru-RU" sz="3600" i="1" dirty="0"/>
              <a:t>Кап  </a:t>
            </a:r>
            <a:r>
              <a:rPr lang="ru-RU" sz="3600" i="1" dirty="0" smtClean="0"/>
              <a:t>      вар</a:t>
            </a:r>
            <a:endParaRPr lang="ru-RU" sz="3600" i="1" dirty="0"/>
          </a:p>
          <a:p>
            <a:endParaRPr lang="ru-RU" sz="3600" i="1" dirty="0"/>
          </a:p>
        </p:txBody>
      </p:sp>
    </p:spTree>
    <p:extLst>
      <p:ext uri="{BB962C8B-B14F-4D97-AF65-F5344CB8AC3E}">
        <p14:creationId xmlns:p14="http://schemas.microsoft.com/office/powerpoint/2010/main" val="3479352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Логически-поисковые задачи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i="1" dirty="0" smtClean="0"/>
              <a:t>Сентябрь, октябрь, май, ноябрь</a:t>
            </a:r>
          </a:p>
          <a:p>
            <a:r>
              <a:rPr lang="ru-RU" sz="3600" i="1" dirty="0" smtClean="0"/>
              <a:t>Храбрый, злой, смелый, отважный</a:t>
            </a:r>
          </a:p>
          <a:p>
            <a:r>
              <a:rPr lang="ru-RU" sz="3600" i="1" dirty="0" smtClean="0"/>
              <a:t>Красивый</a:t>
            </a:r>
            <a:r>
              <a:rPr lang="ru-RU" sz="3600" i="1" dirty="0"/>
              <a:t>, любимый, солнце, яркий, желтый.</a:t>
            </a:r>
          </a:p>
          <a:p>
            <a:r>
              <a:rPr lang="ru-RU" sz="3600" i="1" dirty="0" smtClean="0"/>
              <a:t>Мороз</a:t>
            </a:r>
            <a:r>
              <a:rPr lang="ru-RU" sz="3600" i="1" dirty="0"/>
              <a:t>, погода, хорошо, облако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20529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</TotalTime>
  <Words>326</Words>
  <Application>Microsoft Office PowerPoint</Application>
  <PresentationFormat>Широкоэкранный</PresentationFormat>
  <Paragraphs>58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Тема Office</vt:lpstr>
      <vt:lpstr>Развитие читательской грамотности средствами русского языка</vt:lpstr>
      <vt:lpstr> Прием «Реконструкция текста» </vt:lpstr>
      <vt:lpstr>Прием «Реконструкция текста» </vt:lpstr>
      <vt:lpstr>Прием «Мозаика» </vt:lpstr>
      <vt:lpstr>Диктант значений </vt:lpstr>
      <vt:lpstr>Прием «Реконструкция предложения» </vt:lpstr>
      <vt:lpstr>Логически-поисковые задачи</vt:lpstr>
      <vt:lpstr>Логически-поисковые задачи</vt:lpstr>
      <vt:lpstr>Логически-поисковые задачи</vt:lpstr>
      <vt:lpstr>   Спасибо за внимание!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11</cp:revision>
  <dcterms:created xsi:type="dcterms:W3CDTF">2024-10-28T17:26:40Z</dcterms:created>
  <dcterms:modified xsi:type="dcterms:W3CDTF">2024-10-28T20:05:59Z</dcterms:modified>
</cp:coreProperties>
</file>