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3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67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129615"/>
            <a:ext cx="9036496" cy="65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5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1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9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4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3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82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0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0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82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129615"/>
            <a:ext cx="9036496" cy="65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3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1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8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6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89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30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7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0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2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45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129615"/>
            <a:ext cx="9036496" cy="65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874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7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40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5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1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129615"/>
            <a:ext cx="9036496" cy="65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58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18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46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39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53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1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1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9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" y="129615"/>
            <a:ext cx="9036496" cy="65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83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21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15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5B4-56B6-444D-8C48-28E90B87A2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BF12-5835-4001-8564-34A823826F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jpeg"/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7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3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04/15/s_5cb4777020f75/1139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0" y="1472913"/>
            <a:ext cx="2537460" cy="4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036963"/>
            <a:ext cx="3456384" cy="47525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699452" y="1268904"/>
            <a:ext cx="936000" cy="129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4621376" y="1268904"/>
            <a:ext cx="936000" cy="129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5212556" y="2796845"/>
            <a:ext cx="936000" cy="129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/>
          </p:cNvPr>
          <p:cNvSpPr/>
          <p:nvPr/>
        </p:nvSpPr>
        <p:spPr>
          <a:xfrm>
            <a:off x="4621376" y="4293096"/>
            <a:ext cx="936000" cy="129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5699452" y="4293096"/>
            <a:ext cx="936000" cy="129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7956376" y="5502830"/>
            <a:ext cx="914400" cy="10972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04/15/s_5cb4777020f75/1139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0" y="1472913"/>
            <a:ext cx="2537460" cy="4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036963"/>
            <a:ext cx="3456384" cy="47525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699452" y="1268904"/>
            <a:ext cx="936000" cy="129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4621376" y="1268904"/>
            <a:ext cx="936000" cy="129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5212556" y="2796845"/>
            <a:ext cx="936000" cy="129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/>
          </p:cNvPr>
          <p:cNvSpPr/>
          <p:nvPr/>
        </p:nvSpPr>
        <p:spPr>
          <a:xfrm>
            <a:off x="4621376" y="4293096"/>
            <a:ext cx="936000" cy="129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5699452" y="4293096"/>
            <a:ext cx="936000" cy="129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7956376" y="5502830"/>
            <a:ext cx="914400" cy="10972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04/15/s_5cb4777020f75/1139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0" y="1472913"/>
            <a:ext cx="2537460" cy="4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036963"/>
            <a:ext cx="3456384" cy="47525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699452" y="1268904"/>
            <a:ext cx="936000" cy="129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4621376" y="1268904"/>
            <a:ext cx="936000" cy="129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5212556" y="2796845"/>
            <a:ext cx="936000" cy="129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/>
          </p:cNvPr>
          <p:cNvSpPr/>
          <p:nvPr/>
        </p:nvSpPr>
        <p:spPr>
          <a:xfrm>
            <a:off x="4621376" y="4293096"/>
            <a:ext cx="936000" cy="129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5699452" y="4293096"/>
            <a:ext cx="936000" cy="129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7956376" y="5502830"/>
            <a:ext cx="914400" cy="10972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718" t="18814" r="28526" b="20183"/>
          <a:stretch/>
        </p:blipFill>
        <p:spPr bwMode="auto">
          <a:xfrm>
            <a:off x="323528" y="332656"/>
            <a:ext cx="8208912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321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955" t="27651" r="28205" b="7356"/>
          <a:stretch/>
        </p:blipFill>
        <p:spPr bwMode="auto">
          <a:xfrm>
            <a:off x="611560" y="476673"/>
            <a:ext cx="806489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2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756" t="29076" r="28846" b="6500"/>
          <a:stretch/>
        </p:blipFill>
        <p:spPr bwMode="auto">
          <a:xfrm>
            <a:off x="395536" y="332656"/>
            <a:ext cx="856895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917" t="28791" r="27724" b="6500"/>
          <a:stretch/>
        </p:blipFill>
        <p:spPr bwMode="auto">
          <a:xfrm>
            <a:off x="467544" y="548680"/>
            <a:ext cx="849694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92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596" t="28506" r="28045" b="10206"/>
          <a:stretch/>
        </p:blipFill>
        <p:spPr bwMode="auto">
          <a:xfrm>
            <a:off x="323528" y="476675"/>
            <a:ext cx="871296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30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596" t="30500" r="28045" b="6786"/>
          <a:stretch/>
        </p:blipFill>
        <p:spPr bwMode="auto">
          <a:xfrm>
            <a:off x="395536" y="476672"/>
            <a:ext cx="849694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093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04/15/s_5cb4777020f75/1139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0" y="1472913"/>
            <a:ext cx="2537460" cy="4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036963"/>
            <a:ext cx="3456384" cy="47525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699452" y="1268904"/>
            <a:ext cx="936000" cy="129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4621376" y="1268904"/>
            <a:ext cx="936000" cy="129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5212556" y="2796845"/>
            <a:ext cx="936000" cy="129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/>
          </p:cNvPr>
          <p:cNvSpPr/>
          <p:nvPr/>
        </p:nvSpPr>
        <p:spPr>
          <a:xfrm>
            <a:off x="4621376" y="4293096"/>
            <a:ext cx="936000" cy="129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5699452" y="4293096"/>
            <a:ext cx="936000" cy="129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7956376" y="5502830"/>
            <a:ext cx="914400" cy="10972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04/15/s_5cb4777020f75/1139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0" y="1472913"/>
            <a:ext cx="2537460" cy="4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036963"/>
            <a:ext cx="3456384" cy="47525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699452" y="1268904"/>
            <a:ext cx="936000" cy="1296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>
            <a:hlinkClick r:id="rId6" action="ppaction://hlinksldjump"/>
          </p:cNvPr>
          <p:cNvSpPr/>
          <p:nvPr/>
        </p:nvSpPr>
        <p:spPr>
          <a:xfrm>
            <a:off x="4621376" y="1268904"/>
            <a:ext cx="936000" cy="1296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hlinkClick r:id="rId8" action="ppaction://hlinksldjump"/>
          </p:cNvPr>
          <p:cNvSpPr/>
          <p:nvPr/>
        </p:nvSpPr>
        <p:spPr>
          <a:xfrm>
            <a:off x="5212556" y="2796845"/>
            <a:ext cx="936000" cy="1296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/>
          </p:cNvPr>
          <p:cNvSpPr/>
          <p:nvPr/>
        </p:nvSpPr>
        <p:spPr>
          <a:xfrm>
            <a:off x="4621376" y="4293096"/>
            <a:ext cx="936000" cy="1296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5699452" y="4293096"/>
            <a:ext cx="936000" cy="1296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4082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7956376" y="5502830"/>
            <a:ext cx="914400" cy="10972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2</cp:revision>
  <dcterms:created xsi:type="dcterms:W3CDTF">2023-01-20T15:51:42Z</dcterms:created>
  <dcterms:modified xsi:type="dcterms:W3CDTF">2023-01-20T16:16:36Z</dcterms:modified>
</cp:coreProperties>
</file>