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B43B14-F828-4D9A-9A86-A0CFD5633F8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D835FE-7E3F-46FF-833C-96DCA0C4E0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416824" cy="126062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Comic Sans MS" pitchFamily="66" charset="0"/>
              </a:rPr>
              <a:t>Путешественники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1026" name="Picture 2" descr="C:\Users\яяя\Desktop\dostoprimechatelnosti-kultura-poezdka-puteshestvie-t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77472" cy="39985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6672"/>
            <a:ext cx="4248472" cy="126062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ФРАНЦИЯ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2050" name="Picture 2" descr="C:\Users\яяя\Desktop\thumb_l_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48" y="1844824"/>
            <a:ext cx="4994131" cy="332942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яя\Desktop\flag-novoi-kaledonii-.1600x1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4943"/>
            <a:ext cx="3377952" cy="22505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174245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Эйфелева башня – металлическая 300-метровая башня, которая располагается в центре Парижа. Самая известная французская и мировая достопримечательность, которая лишь волею обстоятельств не была демонтирована, как это задумывалось при ее строительстве.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42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>АНГЛИЯ</a:t>
            </a:r>
            <a:endParaRPr lang="ru-RU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яяя\Desktop\london-england-westminster-palace-big-ben-great-britain-london-angliya-vestminsterskij-dvorec-big-ben-velikobritaniya-most-thames-temza-reka-zdaniya-arxitektura-nebo-oblaka-osen-fon-listya-zhelt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87572"/>
            <a:ext cx="5351296" cy="355359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яя\Desktop\colors-of-eng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269635" cy="23500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586" y="4941168"/>
            <a:ext cx="8591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Лондонский Биг-Бен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Эти часы на башне Парламента Соединенного Королевства слышны во всем мире. Микрофоны радиослужбы ВВС передают их бой каждый час. Именно с первым ударом Биг-Бена в ночь с 31 на 1 планета официально по международному временному стандарту переходит в Новый Год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882"/>
            <a:ext cx="5688632" cy="136815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>ГЕРМАНИЯ</a:t>
            </a:r>
            <a:endParaRPr lang="ru-RU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яяя\Desktop\gejdelbergskij-za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39" y="1426083"/>
            <a:ext cx="5267300" cy="340059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296" y="4826675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omic Sans MS" pitchFamily="66" charset="0"/>
              </a:rPr>
              <a:t>Гейдельбергский</a:t>
            </a:r>
            <a:r>
              <a:rPr lang="ru-RU" b="1" dirty="0" smtClean="0">
                <a:latin typeface="Comic Sans MS" pitchFamily="66" charset="0"/>
              </a:rPr>
              <a:t> замок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Этот замок каждый год посещают более миллиона туристов, которых привлекает возможность прикоснуться к настоящему средневековью. Мощные стены </a:t>
            </a:r>
            <a:r>
              <a:rPr lang="ru-RU" b="1" dirty="0" err="1" smtClean="0">
                <a:latin typeface="Comic Sans MS" pitchFamily="66" charset="0"/>
              </a:rPr>
              <a:t>Гейдельбергского</a:t>
            </a:r>
            <a:r>
              <a:rPr lang="ru-RU" b="1" dirty="0" smtClean="0">
                <a:latin typeface="Comic Sans MS" pitchFamily="66" charset="0"/>
              </a:rPr>
              <a:t> замка пережили многое, ведь их возраст достигает порядка 800 лет! С террас замка можно полюбоваться уникальным видом на </a:t>
            </a:r>
            <a:r>
              <a:rPr lang="ru-RU" b="1" dirty="0" err="1" smtClean="0">
                <a:latin typeface="Comic Sans MS" pitchFamily="66" charset="0"/>
              </a:rPr>
              <a:t>Верхнерейнскую</a:t>
            </a:r>
            <a:r>
              <a:rPr lang="ru-RU" b="1" dirty="0" smtClean="0">
                <a:latin typeface="Comic Sans MS" pitchFamily="66" charset="0"/>
              </a:rPr>
              <a:t> низменность и весь город Гейдельберг.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099" name="Picture 3" descr="C:\Users\яяя\Desktop\Flag_of_Germa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6" y="1196752"/>
            <a:ext cx="3480387" cy="208823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3960440" cy="100811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>АМЕРИКА</a:t>
            </a:r>
            <a:endParaRPr lang="ru-RU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яяя\Desktop\statuya-svo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24" y="1483327"/>
            <a:ext cx="4907260" cy="328274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Статуя Свободы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Эта строгая леди с горящим факелом и скрижалью — символ не только Нью-Йорка, но и всей Америки. Созданная во Франции, Статуя Свободы отлично «прижилась» на своём острове около Манхэттена. На ее фоне фотографируются все туристы поголовно, традиционно становясь в ставшую известной во всем мире позу с вытянутой рукой.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123" name="Picture 3" descr="C:\Users\яяя\Desktop\USA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587180" cy="22309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6269" y="14001"/>
            <a:ext cx="3313355" cy="136815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>РОССИЯ</a:t>
            </a:r>
            <a:endParaRPr lang="ru-RU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яяя\Desktop\1965715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4" y="1346029"/>
            <a:ext cx="3717489" cy="24804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яяя\Desktop\hram-vasiliya-blazhenn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5" y="1550959"/>
            <a:ext cx="4860032" cy="336463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225" y="4941168"/>
            <a:ext cx="8679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Храм Василия Блаженного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Вероятно, самый известный российский храм, яркий и необычный, настоящая визитная карточка не только Москвы, но и всей страны. Храм Василия Блаженного примечателен не только своим расположением прямо на Красной площади, но и историей, архитектурой, оригинальной отделкой и коллекцией икон и церковных ценностей.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5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>Удачного путешествия, ребята!</a:t>
            </a:r>
            <a:endParaRPr lang="ru-RU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яяя\Desktop\krugosvetnye-puteshestvij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989934" cy="332899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</TotalTime>
  <Words>247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Презентация PowerPoint</vt:lpstr>
      <vt:lpstr>Презентация PowerPoint</vt:lpstr>
      <vt:lpstr>АНГЛИЯ</vt:lpstr>
      <vt:lpstr>ГЕРМАНИЯ</vt:lpstr>
      <vt:lpstr>АМЕРИКА</vt:lpstr>
      <vt:lpstr>РОССИЯ</vt:lpstr>
      <vt:lpstr>   Удачного путешествия, ребята!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яяя</dc:creator>
  <cp:lastModifiedBy>яяя</cp:lastModifiedBy>
  <cp:revision>4</cp:revision>
  <dcterms:created xsi:type="dcterms:W3CDTF">2017-12-17T08:45:33Z</dcterms:created>
  <dcterms:modified xsi:type="dcterms:W3CDTF">2017-12-17T09:19:37Z</dcterms:modified>
</cp:coreProperties>
</file>