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0" r:id="rId3"/>
    <p:sldId id="267" r:id="rId4"/>
    <p:sldId id="261" r:id="rId5"/>
    <p:sldId id="264" r:id="rId6"/>
    <p:sldId id="265" r:id="rId7"/>
    <p:sldId id="268" r:id="rId8"/>
    <p:sldId id="269" r:id="rId9"/>
    <p:sldId id="256" r:id="rId10"/>
    <p:sldId id="270" r:id="rId11"/>
    <p:sldId id="259" r:id="rId12"/>
    <p:sldId id="271" r:id="rId13"/>
    <p:sldId id="258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124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289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0277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838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97291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043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7825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939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0129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312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32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686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0261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550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30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515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307F1-982A-4EDF-9714-0A5F3D0B34B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A80696-0B5F-4C4C-9735-67C2DF9EC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gra-triz.ru/wp-content/uploads/2014/08/&#1076;&#1072;&#1085;&#1077;&#1090;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gra-triz.ru/wp-content/uploads/2014/08/&#1076;&#1072;&#1085;&#1077;&#1090;3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gra-triz.ru/wp-content/uploads/2014/08/&#1076;&#1072;&#1085;&#1077;&#1090;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005" y="897924"/>
            <a:ext cx="7886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ТРИЗ и их место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системно-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деятельностном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подходе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205" y="5865341"/>
            <a:ext cx="527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Новопогореловская</a:t>
            </a:r>
            <a:r>
              <a:rPr lang="ru-RU" dirty="0" smtClean="0"/>
              <a:t> СШ </a:t>
            </a:r>
            <a:r>
              <a:rPr lang="ru-RU" dirty="0" err="1" smtClean="0"/>
              <a:t>им.Л.И.Буинцева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570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746" y="329514"/>
            <a:ext cx="634858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Волшебники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28" y="3244334"/>
            <a:ext cx="8056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 маленькими человечками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61" y="12581"/>
            <a:ext cx="3253947" cy="3231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26" y="3995060"/>
            <a:ext cx="3962656" cy="2755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6357" y="4143633"/>
            <a:ext cx="1369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ТТТТТ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ТжжжТ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3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0" y="322803"/>
            <a:ext cx="8252037" cy="6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7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076" y="494270"/>
            <a:ext cx="5741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«Матрёшка»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6" y="1952625"/>
            <a:ext cx="9012194" cy="34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1.wp.com/shkolala.ru/wp-content/uploads/2017/12/chelovechki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8073" y="550561"/>
            <a:ext cx="3307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ассоциации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978" y="305196"/>
            <a:ext cx="866620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925" y="1408670"/>
            <a:ext cx="5743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Ассоциации по смежности.</a:t>
            </a:r>
          </a:p>
          <a:p>
            <a:r>
              <a:rPr lang="ru-RU" sz="2800" dirty="0" smtClean="0"/>
              <a:t>Б) Ассоциации по подобию.</a:t>
            </a:r>
          </a:p>
          <a:p>
            <a:r>
              <a:rPr lang="ru-RU" sz="2800" dirty="0" smtClean="0"/>
              <a:t>В) Ассоциации по контрасту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5683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637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5" y="189470"/>
            <a:ext cx="7463482" cy="54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59" y="428368"/>
            <a:ext cx="11623590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-технологии способствует формированию универсальных учебных действий: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Регулятивных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прогнозирование, самоконтроль,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Познавательных: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 синтез объектов, сравнение , поиск информации;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Коммуникативных: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вопросов, разрешение конфликтов, умение выражать свои мысли;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Личностных: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самоопределение,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смыслообразование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80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015" y="3070459"/>
            <a:ext cx="110305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Учитель </a:t>
            </a:r>
            <a:r>
              <a:rPr lang="ru-RU" dirty="0"/>
              <a:t>задает тему, ставит конкретный вопрос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/>
              <a:t>Далее каждый участник предлагает свой вариант решения проблемы, выдвигает свою идею.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3. Обсуждение </a:t>
            </a:r>
            <a:r>
              <a:rPr lang="ru-RU" dirty="0"/>
              <a:t>идей. Из всех предложенных выбираются самые рациональные с точки зрения большинства. </a:t>
            </a:r>
            <a:r>
              <a:rPr lang="ru-RU" dirty="0" smtClean="0"/>
              <a:t> Важно </a:t>
            </a:r>
            <a:r>
              <a:rPr lang="ru-RU" dirty="0"/>
              <a:t>не критиковать идеи, если они, с точки зрения учителя неправильные, а предложить ученикам самим в ходе дискуссии понять несостоятельность того или иного варианта решения. </a:t>
            </a:r>
            <a:endParaRPr lang="ru-RU" dirty="0" smtClean="0"/>
          </a:p>
          <a:p>
            <a:r>
              <a:rPr lang="ru-RU" dirty="0"/>
              <a:t>4. </a:t>
            </a:r>
            <a:r>
              <a:rPr lang="ru-RU" dirty="0" smtClean="0"/>
              <a:t>выбор </a:t>
            </a:r>
            <a:r>
              <a:rPr lang="ru-RU" dirty="0"/>
              <a:t>самого конструктивного решения. </a:t>
            </a:r>
          </a:p>
          <a:p>
            <a:r>
              <a:rPr lang="ru-RU" dirty="0"/>
              <a:t>В самом финале ставится вопрос: «Решена ли предложенная проблема?» </a:t>
            </a:r>
            <a:r>
              <a:rPr lang="ru-RU" dirty="0" smtClean="0"/>
              <a:t> Все </a:t>
            </a:r>
            <a:r>
              <a:rPr lang="ru-RU" dirty="0"/>
              <a:t>учащиеся должны понимать, почему выбран именно такой вариант разрешения вопроса.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0"/>
            <a:ext cx="5287480" cy="29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73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49" y="477501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24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460" y="123568"/>
            <a:ext cx="10923373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перевоплощение в объект проблемной ситуации, отождествление себя с каким-либо персонажем или предметом, передача эмоционального состояния, характера образа.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рямая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хорошо отражается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«Теремок».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дети сравнивают два предмета и находят их общие признаки (или отличия). Хозяин «теремка» пустит к себе, если скажешь, чем на него похож.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83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4314" y="963827"/>
            <a:ext cx="8509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противоречий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Приём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«хорошо - плохо»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помогает разобраться учащимся в том, как устроено противоречие и развивает их мыслительную активность. Учит детей выделять в предметах и объектах окружающего мира положительные и отрицательные стороны.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2276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022" y="395416"/>
            <a:ext cx="8311978" cy="432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Системный оператор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рассмотрим что-то,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что-то для чего,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что-то из чего-то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что-то часть чего-то.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Чем-то было это что-то,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Что-то будет с этим что-то,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Что-то ты сейчас возьми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экране рассмотри.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01" y="395416"/>
            <a:ext cx="4943475" cy="249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18" y="3475329"/>
            <a:ext cx="6507892" cy="27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3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анет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1771135"/>
            <a:ext cx="5527589" cy="65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анет2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2671160"/>
            <a:ext cx="2857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анет3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1" y="3836083"/>
            <a:ext cx="285750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41406" y="698842"/>
            <a:ext cx="6442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err="1"/>
              <a:t>Данетка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30295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244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karsun</dc:creator>
  <cp:lastModifiedBy>karsun</cp:lastModifiedBy>
  <cp:revision>23</cp:revision>
  <dcterms:created xsi:type="dcterms:W3CDTF">2024-01-21T15:17:13Z</dcterms:created>
  <dcterms:modified xsi:type="dcterms:W3CDTF">2024-02-05T17:07:50Z</dcterms:modified>
</cp:coreProperties>
</file>