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64" r:id="rId12"/>
    <p:sldId id="265" r:id="rId13"/>
    <p:sldId id="266" r:id="rId14"/>
    <p:sldId id="268" r:id="rId15"/>
    <p:sldId id="271" r:id="rId16"/>
    <p:sldId id="278" r:id="rId17"/>
    <p:sldId id="275" r:id="rId18"/>
    <p:sldId id="270" r:id="rId19"/>
    <p:sldId id="279" r:id="rId20"/>
    <p:sldId id="269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4463-ECAF-490D-9FBE-E86206FA9661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73F-CE1C-49C9-9BEF-204ADD4CF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Паспорт проекта «Дикие животные наших лесов»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 проекта: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творческий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&amp;Fcy;&amp;ocy;&amp;tcy;&amp;ocy; &amp;tcy;&amp;ocy;&amp;vcy;&amp;acy;&amp;rcy;&amp;acy; &amp;Dcy;&amp;icy;&amp;kcy;&amp;icy;&amp;iecy; &amp;zhcy;&amp;icy;&amp;vcy;&amp;ocy;&amp;tcy;&amp;ncy;&amp;ycy;&amp;iecy; &amp;icy; &amp;icy;&amp;khcy; &amp;dcy;&amp;iecy;&amp;tcy;&amp;iecy;&amp;ncy;&amp;ycy;&amp;sh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076450" cy="1428750"/>
          </a:xfrm>
          <a:prstGeom prst="rect">
            <a:avLst/>
          </a:prstGeom>
          <a:noFill/>
        </p:spPr>
      </p:pic>
      <p:pic>
        <p:nvPicPr>
          <p:cNvPr id="7172" name="Picture 4" descr="&amp;Ucy;&amp;rcy;&amp;ocy;&amp;kcy;&amp;icy; &amp;dcy;&amp;lcy;&amp;yacy; &amp;scy;&amp;acy;&amp;mcy;&amp;ycy;&amp;khcy; &amp;mcy;&amp;acy;&amp;lcy;&amp;iecy;&amp;ncy;&amp;softcy;&amp;kcy;&amp;icy;&amp;khcy;.&amp;Ocy;&amp;bcy;&amp;ucy;&amp;chcy;&amp;acy;&amp;yucy;&amp;shchcy;&amp;icy;&amp;iecy; &amp;kcy;&amp;acy;&amp;rcy;&amp;tcy;&amp;ocy;&amp;chcy;&amp;kcy;&amp;icy; &quot;&amp;ZHcy;&amp;icy;&amp;vcy;&amp;ocy;&amp;tcy;&amp;ncy;&amp;ycy;&amp;iecy; &amp;Rcy;&amp;ocy;&amp;scy;&amp;scy;&amp;icy;&amp;i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143380"/>
            <a:ext cx="2286016" cy="2500330"/>
          </a:xfrm>
          <a:prstGeom prst="rect">
            <a:avLst/>
          </a:prstGeom>
          <a:noFill/>
        </p:spPr>
      </p:pic>
      <p:pic>
        <p:nvPicPr>
          <p:cNvPr id="7174" name="Picture 6" descr="&amp;Rcy;&amp;ycy;&amp;zhcy;&amp;icy;&amp;iecy; &amp;bcy;&amp;iecy;&amp;scy;&amp;tcy;&amp;icy;&amp;icy;: &amp;lcy;&amp;icy;&amp;scy;&amp;ycy; &amp;vcy; &amp;ocy;&amp;bcy;&amp;hardcy;&amp;iecy;&amp;kcy;&amp;tcy;&amp;icy;&amp;vcy;&amp;iecy; &amp;fcy;&amp;ocy;&amp;tcy;&amp;ocy;&amp;gcy;&amp;rcy;&amp;acy;&amp;fcy;&amp;ocy;&amp;vcy; - &amp;Fcy;&amp;Ocy;&amp;Tcy;&amp;Ocy;&amp;Scy;&amp;IEcy;&amp;Scy;&amp;Scy;&amp;I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500330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Rcy;&amp;acy;&amp;bcy;&amp;ocy;&amp;chcy;&amp;acy;&amp;yacy; &amp;pcy;&amp;rcy;&amp;ocy;&amp;gcy;&amp;rcy;&amp;acy;&amp;mcy;&amp;mcy;&amp;acy; &amp;pcy;&amp;ocy; &amp;vcy;&amp;ncy;&amp;iecy;&amp;ucy;&amp;rcy;&amp;ocy;&amp;chcy;&amp;kcy;&amp;iecy; &amp;kcy;&amp;rcy;&amp;ucy;&amp;zhcy;&amp;kcy;&amp;acy; &amp;pcy;&amp;ocy;&amp;dcy;&amp;vcy;&amp;icy;&amp;zhcy;&amp;ncy;&amp;ycy;&amp;iecy; &amp;icy;&amp;gcy;&amp;rcy;&amp;ycy; &amp;vcy; &amp;ncy;&amp;acy;&amp;chcy;&amp;acy;&amp;lcy;&amp;softcy;&amp;ncy;&amp;ocy;&amp;jcy; &amp;shcy;&amp;kcy;&amp;ocy;&amp;lcy;&amp;ie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258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mage.slidesharecdn.com/random-130114094921-phpapp01/95/-7-638.jpg?cb=13581786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664370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&amp;Ocy;&amp;tcy;&amp;zcy;&amp;ycy;&amp;vcy; &amp;ocy; &amp;Kcy;&amp;ncy;&amp;icy;&amp;gcy;&amp;acy; &quot;&amp;Ecy;&amp;ncy;&amp;tscy;&amp;icy;&amp;kcy;&amp;lcy;&amp;ocy;&amp;pcy;&amp;iecy;&amp;dcy;&amp;icy;&amp;yacy; &amp;zhcy;&amp;icy;&amp;vcy;&amp;ocy;&amp;tcy;&amp;ncy;&amp;ycy;&amp;khcy; &amp;dcy;&amp;lcy;&amp;yacy; &amp;dcy;&amp;iecy;&amp;tcy;&amp;iecy;&amp;jcy;. &amp;CHcy;&amp;softcy;&amp;icy; &amp;ecy;&amp;tcy;&amp;ocy; &amp;dcy;&amp;iecy;&amp;tcy;&amp;kcy;&amp;icy;. - &amp;Acy;&amp;ncy;&amp;ncy;&amp;acy; &amp;Rcy;&amp;ucy;&amp;acy;&amp;jcy;&amp;iecy;, &amp;KHcy;&amp;iecy;&amp;lcy;&amp;iecy;&amp;ncy; &amp;Mcy;&amp;ocy;&amp;ncy;&amp;tcy;&amp;acy;&amp;rcy;&amp;dcy;&amp;rcy; &amp;Lcy;&amp;yucy;&amp;bcy;&amp;icy;&amp;mcy;&amp;acy;&amp;yacy; &amp;ecy;&amp;ncy;&amp;tscy;&amp;icy;&amp;kcy;&amp;lcy;&amp;ocy;&amp;pcy;&amp;iecy;&amp;dcy;&amp;icy;&amp;yacy; &amp;rcy;&amp;iecy;&amp;bcy;&amp;iecy;&amp;ncy;&amp;kcy;&amp;a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42"/>
            <a:ext cx="1442220" cy="1785949"/>
          </a:xfrm>
          <a:prstGeom prst="rect">
            <a:avLst/>
          </a:prstGeom>
          <a:noFill/>
        </p:spPr>
      </p:pic>
      <p:pic>
        <p:nvPicPr>
          <p:cNvPr id="21508" name="Picture 4" descr="&amp;Mcy;&amp;acy;&amp;khcy;&amp;acy;&amp;ocy;&amp;ncy; &amp;Ecy;&amp;ncy;&amp;tscy;&amp;icy;&amp;kcy;&amp;lcy;&amp;ocy;&amp;pcy;&amp;iecy;&amp;dcy;&amp;icy;&amp;yacy; &quot;&amp;Vcy;&amp;scy;&amp;iecy; &amp;ocy; &amp;zhcy;&amp;icy;&amp;vcy;&amp;ocy;&amp;tcy;&amp;ncy;&amp;ycy;&amp;khcy; &amp;ocy;&amp;tcy; &amp;Acy; &amp;dcy;&amp;ocy; &amp;YAcy;&quot; &amp;kcy;&amp;ucy;&amp;pcy;&amp;icy;&amp;tcy;&amp;softcy; &amp;vcy; &amp;icy;&amp;ncy;&amp;tcy;&amp;iecy;&amp;rcy;&amp;ncy;&amp;iecy;&amp;tcy;-&amp;mcy;&amp;acy;&amp;gcy;&amp;acy;&amp;zcy;&amp;icy;&amp;ncy;&amp;iecy;, &amp;tscy;&amp;ie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929066"/>
            <a:ext cx="1928826" cy="1928826"/>
          </a:xfrm>
          <a:prstGeom prst="rect">
            <a:avLst/>
          </a:prstGeom>
          <a:noFill/>
        </p:spPr>
      </p:pic>
      <p:pic>
        <p:nvPicPr>
          <p:cNvPr id="21510" name="Picture 6" descr="&amp;Icy;&amp;lcy;&amp;lcy;&amp;yucy;&amp;scy;&amp;tcy;&amp;rcy;&amp;acy;&amp;tscy;&amp;icy;&amp;yacy; 4 &amp;icy;&amp;zcy; 11 &amp;dcy;&amp;lcy;&amp;yacy; &amp;Vcy;&amp;scy;&amp;iocy; &amp;ocy; &amp;zhcy;&amp;icy;&amp;vcy;&amp;ocy;&amp;tcy;&amp;ncy;&amp;ycy;&amp;khcy; - &amp;bcy;&amp;ocy;&amp;lcy;&amp;softcy;&amp;shcy;&amp;icy;&amp;khcy; &amp;icy; &amp;mcy;&amp;acy;&amp;lcy;&amp;iecy;&amp;ncy;&amp;softcy;&amp;kcy;&amp;icy;&amp;khcy;. &amp;Dcy;&amp;iecy;&amp;tcy;&amp;scy;&amp;kcy;&amp;acy;&amp;yacy; &amp;ecy;&amp;ncy;&amp;tscy;&amp;icy;&amp;kcy;&amp;lcy;&amp;ocy;&amp;pcy;&amp;iecy;&amp;dcy;&amp;icy;&amp;yacy; &amp;Lcy;&amp;acy;&amp;bcy;&amp;icy;&amp;rcy;&amp;icy;&amp;ncy;&amp;tcy; - &amp;kcy;&amp;ncy;&amp;icy;&amp;g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214554"/>
            <a:ext cx="1178725" cy="1571635"/>
          </a:xfrm>
          <a:prstGeom prst="rect">
            <a:avLst/>
          </a:prstGeom>
          <a:noFill/>
        </p:spPr>
      </p:pic>
      <p:pic>
        <p:nvPicPr>
          <p:cNvPr id="21512" name="Picture 8" descr="&amp;Kcy;&amp;ncy;&amp;icy;&amp;gcy;&amp;ocy;&amp;tcy;&amp;ocy;&amp;rcy;&amp;gcy;&amp;ocy;&amp;vcy;&amp;acy;&amp;yacy; &amp;gcy;&amp;rcy;&amp;ucy;&amp;pcy;&amp;pcy;&amp;acy; &quot;&amp;Pcy;&amp;rcy;&amp;ocy;&amp;dcy;&amp;acy;&amp;Lcy;&amp;icy;&amp;tcy;&amp;HARDcy;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214553"/>
            <a:ext cx="1285884" cy="1657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image.slidesharecdn.com/random-130114094921-phpapp01/95/-8-638.jpg?cb=13581786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&amp;Kcy;&amp;acy;&amp;kcy; &amp;scy;&amp;dcy;&amp;iecy;&amp;lcy;&amp;acy;&amp;tcy;&amp;softcy; &amp;scy;&amp;acy;&amp;mcy;&amp;ocy;&amp;dcy;&amp;iecy;&amp;lcy;&amp;softcy;&amp;ncy;&amp;ucy;&amp;yucy; &amp;kcy;&amp;ncy;&amp;icy;&amp;g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2928958" cy="2196719"/>
          </a:xfrm>
          <a:prstGeom prst="rect">
            <a:avLst/>
          </a:prstGeom>
          <a:noFill/>
        </p:spPr>
      </p:pic>
      <p:pic>
        <p:nvPicPr>
          <p:cNvPr id="22532" name="Picture 4" descr="&amp;Scy;&amp;acy;&amp;mcy;&amp;ocy;&amp;dcy;&amp;iecy;&amp;lcy;&amp;softcy;&amp;ncy;&amp;ycy;&amp;iecy; &amp;kcy;&amp;ncy;&amp;icy;&amp;g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428868"/>
            <a:ext cx="1794495" cy="2500330"/>
          </a:xfrm>
          <a:prstGeom prst="rect">
            <a:avLst/>
          </a:prstGeom>
          <a:noFill/>
        </p:spPr>
      </p:pic>
      <p:pic>
        <p:nvPicPr>
          <p:cNvPr id="22534" name="Picture 6" descr="&amp;Scy;&amp;acy;&amp;mcy;&amp;ocy;&amp;dcy;&amp;iecy;&amp;lcy;&amp;softcy;&amp;ncy;&amp;ycy;&amp;iecy; &amp;kcy;&amp;ncy;&amp;icy;&amp;g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714884"/>
            <a:ext cx="2551392" cy="1714536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 (3)\DSCN43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214818"/>
            <a:ext cx="3523845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rikolnye-smeshnye.ru/kartinky/kartinky/703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1441" cy="2571768"/>
          </a:xfrm>
          <a:prstGeom prst="rect">
            <a:avLst/>
          </a:prstGeom>
          <a:noFill/>
        </p:spPr>
      </p:pic>
      <p:pic>
        <p:nvPicPr>
          <p:cNvPr id="23556" name="Picture 4" descr="http://prikolnye-smeshnye.ru/kartinky/kartinky/703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488973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pic>
        <p:nvPicPr>
          <p:cNvPr id="1026" name="Picture 2" descr="C:\Users\User\Documents\DSC06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929122" cy="2946841"/>
          </a:xfrm>
          <a:prstGeom prst="rect">
            <a:avLst/>
          </a:prstGeom>
          <a:noFill/>
        </p:spPr>
      </p:pic>
      <p:pic>
        <p:nvPicPr>
          <p:cNvPr id="1027" name="Picture 3" descr="C:\Users\User\Documents\DSC06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ocuments\DSC06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3074" name="Picture 2" descr="C:\Users\User\Desktop\ФОТО ПРОЕКТ\DSCN4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516" y="0"/>
            <a:ext cx="4571484" cy="3429000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ПРОЕКТ\DSCN4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8612"/>
            <a:ext cx="4572000" cy="3429388"/>
          </a:xfrm>
          <a:prstGeom prst="rect">
            <a:avLst/>
          </a:prstGeom>
          <a:noFill/>
        </p:spPr>
      </p:pic>
      <p:pic>
        <p:nvPicPr>
          <p:cNvPr id="3076" name="Picture 4" descr="C:\Users\User\Desktop\ФОТО ПРОЕКТ\DSCN4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68" y="3428589"/>
            <a:ext cx="4572032" cy="342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3)\DSCN4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57203" cy="3643314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3)\DSCN4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037" y="3286124"/>
            <a:ext cx="4761963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Делаем с мамой</a:t>
            </a:r>
            <a:endParaRPr lang="ru-RU" sz="3600" dirty="0"/>
          </a:p>
        </p:txBody>
      </p:sp>
      <p:pic>
        <p:nvPicPr>
          <p:cNvPr id="4099" name="Picture 3" descr="C:\Users\User\Desktop\ФОТО ПРОЕКТ\DSCN4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641347" cy="4981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Настольный театр</a:t>
            </a:r>
            <a:endParaRPr lang="ru-RU" dirty="0"/>
          </a:p>
        </p:txBody>
      </p:sp>
      <p:pic>
        <p:nvPicPr>
          <p:cNvPr id="3" name="Picture 2" descr="C:\Users\User\Desktop\Новая папка (3)\DSCN4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857203" cy="3643314"/>
          </a:xfrm>
          <a:prstGeom prst="rect">
            <a:avLst/>
          </a:prstGeom>
          <a:noFill/>
        </p:spPr>
      </p:pic>
      <p:pic>
        <p:nvPicPr>
          <p:cNvPr id="4" name="Picture 3" descr="C:\Users\User\Desktop\Новая папка (3)\DSCN4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037" y="3286124"/>
            <a:ext cx="4761963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библиотеку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Вид проекта: групповой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dikie_wivotnie10-150x1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214290"/>
            <a:ext cx="2786082" cy="23574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u="sng" dirty="0"/>
              <a:t>Продолжительность проекта:</a:t>
            </a:r>
            <a:r>
              <a:rPr lang="ru-RU" sz="2400" dirty="0"/>
              <a:t> краткосрочный.</a:t>
            </a:r>
          </a:p>
          <a:p>
            <a:pPr algn="just"/>
            <a:r>
              <a:rPr lang="ru-RU" sz="2400" dirty="0"/>
              <a:t>Возраст: 5 – 6 лет.</a:t>
            </a:r>
          </a:p>
          <a:p>
            <a:pPr algn="just"/>
            <a:r>
              <a:rPr lang="ru-RU" sz="2400" u="sng" dirty="0"/>
              <a:t>Участники проекта:</a:t>
            </a:r>
            <a:endParaRPr lang="ru-RU" sz="2400" dirty="0"/>
          </a:p>
          <a:p>
            <a:pPr algn="just"/>
            <a:r>
              <a:rPr lang="ru-RU" sz="2400" dirty="0"/>
              <a:t>Дети старшей группы, воспитатели, родители.</a:t>
            </a:r>
          </a:p>
          <a:p>
            <a:r>
              <a:rPr lang="ru-RU" sz="2400" u="sng" dirty="0"/>
              <a:t>Образовательные области:</a:t>
            </a:r>
            <a:endParaRPr lang="ru-RU" sz="2400" dirty="0"/>
          </a:p>
          <a:p>
            <a:r>
              <a:rPr lang="ru-RU" sz="2400" dirty="0"/>
              <a:t>Познание, коммуникация, художественное творчество</a:t>
            </a:r>
          </a:p>
        </p:txBody>
      </p:sp>
      <p:pic>
        <p:nvPicPr>
          <p:cNvPr id="1026" name="Picture 2" descr="C:\Users\User\Pictures\egik-300x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357430"/>
            <a:ext cx="2857500" cy="2190750"/>
          </a:xfrm>
          <a:prstGeom prst="rect">
            <a:avLst/>
          </a:prstGeom>
          <a:noFill/>
        </p:spPr>
      </p:pic>
      <p:pic>
        <p:nvPicPr>
          <p:cNvPr id="1028" name="Picture 4" descr="&amp;ZHcy;&amp;icy;&amp;vcy;&amp;ocy;&amp;tcy;&amp;ncy;&amp;ycy;&amp;iecy; &amp;Rcy;&amp;ocy;&amp;scy;&amp;scy;&amp;icy;&amp;icy; 01 230x300 &amp;Kcy;&amp;acy;&amp;rcy;&amp;tcy;&amp;icy;&amp;ncy;&amp;kcy;&amp;icy; &amp;dcy;&amp;lcy;&amp;yacy; &amp;dcy;&amp;iecy;&amp;tcy;&amp;iecy;&amp;jcy; &amp;zhcy;&amp;icy;&amp;vcy;&amp;ocy;&amp;tcy;&amp;ncy;&amp;ycy;&amp;iecy;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86190"/>
            <a:ext cx="2190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Творческо-продуктивная деятельность</a:t>
            </a:r>
            <a:endParaRPr lang="ru-RU" dirty="0"/>
          </a:p>
        </p:txBody>
      </p:sp>
      <p:pic>
        <p:nvPicPr>
          <p:cNvPr id="3074" name="Picture 2" descr="H:\DCIM\101MSDCF\DSC06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667150" cy="3500362"/>
          </a:xfrm>
          <a:prstGeom prst="rect">
            <a:avLst/>
          </a:prstGeom>
          <a:noFill/>
        </p:spPr>
      </p:pic>
      <p:pic>
        <p:nvPicPr>
          <p:cNvPr id="3075" name="Picture 3" descr="H:\DCIM\101MSDCF\DSC066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1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DCIM\101MSDCF\DSC06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31" cy="3429024"/>
          </a:xfrm>
          <a:prstGeom prst="rect">
            <a:avLst/>
          </a:prstGeom>
          <a:noFill/>
        </p:spPr>
      </p:pic>
      <p:pic>
        <p:nvPicPr>
          <p:cNvPr id="4099" name="Picture 3" descr="H:\DCIM\101MSDCF\DSC06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66" y="3286100"/>
            <a:ext cx="47625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ПРОЕКТ\DSCN4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484" cy="34290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ПРОЕКТ\DSCN4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3429387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ПРОЕКТ\DSCN4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388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ПРОЕКТ\DSCN4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1379" y="3413145"/>
            <a:ext cx="4592621" cy="344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ПРОЕКТ\DSCN4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1483" cy="3429000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ПРОЕКТ\DSCN4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0"/>
            <a:ext cx="4572032" cy="342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9"/>
            <a:ext cx="79296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Задачи проекта:</a:t>
            </a:r>
            <a:endParaRPr lang="ru-RU" sz="2800" dirty="0"/>
          </a:p>
          <a:p>
            <a:r>
              <a:rPr lang="ru-RU" sz="2800" dirty="0"/>
              <a:t>1) Дать представления о диких животных </a:t>
            </a:r>
            <a:r>
              <a:rPr lang="ru-RU" sz="2800" dirty="0" smtClean="0"/>
              <a:t>наших лесов, </a:t>
            </a:r>
            <a:r>
              <a:rPr lang="ru-RU" sz="2800" dirty="0"/>
              <a:t>их образе жизни, питании, жилищах, о том, как готовятся к зиме животные в лесу.</a:t>
            </a:r>
          </a:p>
          <a:p>
            <a:r>
              <a:rPr lang="ru-RU" sz="2800" dirty="0"/>
              <a:t>2) Обогатить словарь за счет имен существительных (дупло, берлога, логово, нора); имен прилагательных (колючий, лохматый, неуклюжий, хитрый, злой, голодный); глаголов (прятаться, охотиться, притаиться, выглядывать и др.)</a:t>
            </a:r>
          </a:p>
          <a:p>
            <a:r>
              <a:rPr lang="ru-RU" sz="2800" dirty="0"/>
              <a:t>3) Развивать связную речь через составление описательного рассказа о животных.</a:t>
            </a:r>
          </a:p>
          <a:p>
            <a:r>
              <a:rPr lang="ru-RU" sz="2800" dirty="0"/>
              <a:t>4) Воспитывать желание оказывать помощь животным.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/>
              <a:t>Основные направления реализации проекта:</a:t>
            </a:r>
            <a:endParaRPr lang="ru-RU" sz="3200" b="1" dirty="0"/>
          </a:p>
          <a:p>
            <a:r>
              <a:rPr lang="ru-RU" sz="3200" b="1" dirty="0"/>
              <a:t>1) Познание: «Дикие животные наших лесов»;</a:t>
            </a:r>
          </a:p>
          <a:p>
            <a:r>
              <a:rPr lang="ru-RU" sz="3200" b="1" dirty="0"/>
              <a:t>2) Драматизация сказки «Теремок»;</a:t>
            </a:r>
          </a:p>
          <a:p>
            <a:r>
              <a:rPr lang="ru-RU" sz="3200" b="1" dirty="0"/>
              <a:t>3) Домашнее задание для детей и родителей – совместное рисование (разукрашивание) в нетрадиционной технике животного леса с составлением описательного рассказа о 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8001056" cy="4214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714744" y="3000372"/>
            <a:ext cx="1571636" cy="14287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Виды деятельности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реализации проекта через разные виды деятельности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928662" y="2928934"/>
            <a:ext cx="2000264" cy="107157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Взаимодействие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28794" y="1785926"/>
            <a:ext cx="1843094" cy="107157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Игровая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86314" y="1714488"/>
            <a:ext cx="1857388" cy="10001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Учебно-позновательная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72198" y="2714620"/>
            <a:ext cx="2000264" cy="107157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00760" y="4143380"/>
            <a:ext cx="2000264" cy="107157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Физическое развитие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28662" y="4429132"/>
            <a:ext cx="1928826" cy="1143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Художественно-речевая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14744" y="5072074"/>
            <a:ext cx="2071702" cy="11430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Музыкально-театральная </a:t>
            </a:r>
            <a:r>
              <a:rPr lang="ru-RU" dirty="0" err="1" smtClean="0">
                <a:solidFill>
                  <a:schemeClr val="tx1"/>
                </a:solidFill>
              </a:rPr>
              <a:t>деятелность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114094921-phpapp01/95/-4-638.jpg?cb=13581786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30114094921-phpapp01/95/-5-638.jpg?cb=13581786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86578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maam.ru/upload/blogs/detsad-114652-1409052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2670209" cy="2000264"/>
          </a:xfrm>
          <a:prstGeom prst="rect">
            <a:avLst/>
          </a:prstGeom>
          <a:noFill/>
        </p:spPr>
      </p:pic>
      <p:pic>
        <p:nvPicPr>
          <p:cNvPr id="15364" name="Picture 4" descr="http://www.maam.ru/upload/blogs/detsad-114652-14090525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071678"/>
            <a:ext cx="2956303" cy="2214578"/>
          </a:xfrm>
          <a:prstGeom prst="rect">
            <a:avLst/>
          </a:prstGeom>
          <a:noFill/>
        </p:spPr>
      </p:pic>
      <p:pic>
        <p:nvPicPr>
          <p:cNvPr id="15366" name="Picture 6" descr="http://www.maam.ru/upload/blogs/detsad-114652-14090524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71942"/>
            <a:ext cx="295630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age.slidesharecdn.com/random-130114094921-phpapp01/95/-6-638.jpg?cb=13581786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7242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&amp;Mcy;&amp;ucy;&amp;ncy;&amp;icy;&amp;tscy;&amp;icy;&amp;pcy;&amp;acy;&amp;lcy;&amp;softcy;&amp;ncy;&amp;ocy;&amp;iecy; &amp;kcy;&amp;acy;&amp;zcy;&amp;iocy;&amp;ncy;&amp;ncy;&amp;ocy;&amp;iecy; &amp;dcy;&amp;ocy;&amp;shcy;&amp;kcy;&amp;ocy;&amp;lcy;&amp;softcy;&amp;ncy;&amp;ocy;&amp;iecy; &amp;ocy;&amp;bcy;&amp;rcy;&amp;acy;&amp;zcy;&amp;ocy;&amp;vcy;&amp;acy;&amp;tcy;&amp;iecy;&amp;lcy;&amp;softcy;&amp;ncy;&amp;ocy;&amp;iecy; &amp;ucy;&amp;chcy;&amp;rcy;&amp;iecy;&amp;zhcy;&amp;dcy;&amp;ie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786082" cy="254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Mcy;&amp;acy;&amp;tcy;&amp;iecy;&amp;rcy;&amp;icy;&amp;acy;&amp;lcy;&amp;ycy; &amp;zcy;&amp;acy; 11.08.2011 &quot; &amp;Scy;&amp;tcy;&amp;rcy;&amp;acy;&amp;ncy;&amp;icy;&amp;tscy;&amp;acy; 101 &quot; &amp;Ocy;&amp;bcy;&amp;rcy;&amp;acy;&amp;zcy;&amp;ocy;&amp;vcy;&amp;acy;&amp;tcy;&amp;iecy;&amp;lcy;&amp;softcy;&amp;ncy;&amp;ycy;&amp;jcy; &amp;pcy;&amp;ocy;&amp;rcy;&amp;tcy;&amp;acy;&amp;lcy; &amp;Mcy;&amp;icy;&amp;scy;&amp;tcy;&amp;iecy;&amp;rcy;&amp;Gcy;&amp;I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6117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60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Паспорт проекта «Дикие животные наших лесов»</vt:lpstr>
      <vt:lpstr>Вид проекта: групповой. </vt:lpstr>
      <vt:lpstr>Слайд 3</vt:lpstr>
      <vt:lpstr>Слайд 4</vt:lpstr>
      <vt:lpstr>Схема реализации проекта через разные виды деятельности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Театрализованная деятельность</vt:lpstr>
      <vt:lpstr>Слайд 15</vt:lpstr>
      <vt:lpstr>Слайд 16</vt:lpstr>
      <vt:lpstr>Делаем с мамой</vt:lpstr>
      <vt:lpstr>Настольный театр</vt:lpstr>
      <vt:lpstr>Экскурсия в библиотеку</vt:lpstr>
      <vt:lpstr>Творческо-продуктивная деятельность</vt:lpstr>
      <vt:lpstr>Слайд 21</vt:lpstr>
      <vt:lpstr>Слайд 22</vt:lpstr>
      <vt:lpstr>Слайд 23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проекта «Дикие животные наших лесов»</dc:title>
  <dc:creator>User</dc:creator>
  <cp:lastModifiedBy>User</cp:lastModifiedBy>
  <cp:revision>24</cp:revision>
  <dcterms:created xsi:type="dcterms:W3CDTF">2014-11-06T13:00:04Z</dcterms:created>
  <dcterms:modified xsi:type="dcterms:W3CDTF">2014-12-01T08:11:13Z</dcterms:modified>
</cp:coreProperties>
</file>