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3"/>
  </p:notesMasterIdLst>
  <p:sldIdLst>
    <p:sldId id="26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87" r:id="rId13"/>
    <p:sldId id="289" r:id="rId14"/>
    <p:sldId id="288" r:id="rId15"/>
    <p:sldId id="279" r:id="rId16"/>
    <p:sldId id="280" r:id="rId17"/>
    <p:sldId id="281" r:id="rId18"/>
    <p:sldId id="282" r:id="rId19"/>
    <p:sldId id="283" r:id="rId20"/>
    <p:sldId id="284" r:id="rId21"/>
    <p:sldId id="286" r:id="rId22"/>
  </p:sldIdLst>
  <p:sldSz cx="9144000" cy="6858000" type="screen4x3"/>
  <p:notesSz cx="6858000" cy="9144000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96" autoAdjust="0"/>
    <p:restoredTop sz="94704" autoAdjust="0"/>
  </p:normalViewPr>
  <p:slideViewPr>
    <p:cSldViewPr>
      <p:cViewPr varScale="1">
        <p:scale>
          <a:sx n="88" d="100"/>
          <a:sy n="88" d="100"/>
        </p:scale>
        <p:origin x="1282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F97678DB-3F8D-4CD0-BA77-3656CB4B8304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55A5A28D-BDB6-46FF-A1EF-D3D59E3A72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0166" y="3357562"/>
            <a:ext cx="5572164" cy="1143008"/>
          </a:xfrm>
          <a:custGeom>
            <a:avLst/>
            <a:gdLst>
              <a:gd name="connsiteX0" fmla="*/ 0 w 5572164"/>
              <a:gd name="connsiteY0" fmla="*/ 0 h 1143008"/>
              <a:gd name="connsiteX1" fmla="*/ 5572164 w 5572164"/>
              <a:gd name="connsiteY1" fmla="*/ 0 h 1143008"/>
              <a:gd name="connsiteX2" fmla="*/ 5572164 w 5572164"/>
              <a:gd name="connsiteY2" fmla="*/ 1143008 h 1143008"/>
              <a:gd name="connsiteX3" fmla="*/ 0 w 5572164"/>
              <a:gd name="connsiteY3" fmla="*/ 1143008 h 1143008"/>
              <a:gd name="connsiteX4" fmla="*/ 0 w 5572164"/>
              <a:gd name="connsiteY4" fmla="*/ 0 h 1143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2164" h="1143008">
                <a:moveTo>
                  <a:pt x="0" y="0"/>
                </a:moveTo>
                <a:lnTo>
                  <a:pt x="5572164" y="0"/>
                </a:lnTo>
                <a:lnTo>
                  <a:pt x="5572164" y="1143008"/>
                </a:lnTo>
                <a:lnTo>
                  <a:pt x="0" y="114300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txBody>
          <a:bodyPr/>
          <a:lstStyle>
            <a:lvl1pPr algn="ctr">
              <a:defRPr sz="3600" cap="all" baseline="0"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24" y="6000768"/>
            <a:ext cx="7772400" cy="642942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000066"/>
                </a:solidFill>
                <a:effectLst/>
                <a:latin typeface="Segoe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505200"/>
            <a:ext cx="7772400" cy="1362075"/>
          </a:xfrm>
        </p:spPr>
        <p:txBody>
          <a:bodyPr anchor="b" anchorCtr="0"/>
          <a:lstStyle>
            <a:lvl1pPr algn="l">
              <a:defRPr sz="3600" b="0" cap="all" baseline="0"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876801"/>
            <a:ext cx="7772400" cy="1042987"/>
          </a:xfrm>
        </p:spPr>
        <p:txBody>
          <a:bodyPr anchor="t" anchorCtr="0"/>
          <a:lstStyle>
            <a:lvl1pPr marL="0" indent="0">
              <a:buNone/>
              <a:defRPr sz="1600">
                <a:solidFill>
                  <a:schemeClr val="accent6">
                    <a:shade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7543824" cy="844533"/>
          </a:xfrm>
          <a:prstGeom prst="rect">
            <a:avLst/>
          </a:prstGeom>
        </p:spPr>
        <p:txBody>
          <a:bodyPr vert="horz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4476"/>
            <a:ext cx="8229600" cy="4611688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92636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2B01318-6ABD-4BDD-BBB0-D5B124F36B42}" type="datetimeFigureOut">
              <a:rPr lang="en-US" smtClean="0">
                <a:solidFill>
                  <a:schemeClr val="bg1"/>
                </a:solidFill>
              </a:rPr>
              <a:pPr/>
              <a:t>4/2/2023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92636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92636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2D56ECA-4C16-4208-B374-27591EF545A3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rtl="0" eaLnBrk="1" latinLnBrk="0" hangingPunct="1">
        <a:spcBef>
          <a:spcPct val="0"/>
        </a:spcBef>
        <a:buNone/>
        <a:defRPr sz="3600" kern="1200" cap="none" baseline="0">
          <a:solidFill>
            <a:srgbClr val="FF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000066"/>
          </a:solidFill>
          <a:latin typeface="Segoe" pitchFamily="34" charset="0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000066"/>
          </a:solidFill>
          <a:latin typeface="Segoe" pitchFamily="34" charset="0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0066"/>
          </a:solidFill>
          <a:latin typeface="Segoe" pitchFamily="34" charset="0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00066"/>
          </a:solidFill>
          <a:latin typeface="Segoe" pitchFamily="34" charset="0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000066"/>
          </a:solidFill>
          <a:latin typeface="Segoe" pitchFamily="34" charset="0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2060848"/>
            <a:ext cx="5572164" cy="1512168"/>
          </a:xfrm>
        </p:spPr>
        <p:txBody>
          <a:bodyPr>
            <a:normAutofit/>
          </a:bodyPr>
          <a:lstStyle/>
          <a:p>
            <a:r>
              <a:rPr lang="ru-RU" dirty="0" smtClean="0"/>
              <a:t>Проект «Россия – родина моя»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Ученика 4 класса: Моисеева Ярослава.</a:t>
            </a:r>
          </a:p>
          <a:p>
            <a:r>
              <a:rPr lang="ru-RU" dirty="0" smtClean="0"/>
              <a:t>Учитель: Белоусова Ольга Васильевна.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762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Моя малая родина – село </a:t>
            </a:r>
            <a:r>
              <a:rPr lang="ru-RU" dirty="0" err="1" smtClean="0"/>
              <a:t>Шутино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4"/>
          <a:stretch/>
        </p:blipFill>
        <p:spPr>
          <a:xfrm>
            <a:off x="3779912" y="949121"/>
            <a:ext cx="4906888" cy="543220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800" dirty="0" err="1" smtClean="0"/>
              <a:t>С.Шутино</a:t>
            </a:r>
            <a:r>
              <a:rPr lang="ru-RU" sz="1800" dirty="0" smtClean="0"/>
              <a:t> находится в Курганской области , в </a:t>
            </a:r>
            <a:r>
              <a:rPr lang="ru-RU" sz="1800" dirty="0" err="1" smtClean="0"/>
              <a:t>Катайском</a:t>
            </a:r>
            <a:r>
              <a:rPr lang="ru-RU" sz="1800" dirty="0" smtClean="0"/>
              <a:t> районе. В этом селе я проживаю с 6 лет, но я считаю это село своей малой родиной, потому что у меня здесь родилась мама и многие родственники. Мне очень нравится наше село, здесь очень красиво.</a:t>
            </a:r>
          </a:p>
          <a:p>
            <a:endParaRPr lang="ru-RU" sz="1800" dirty="0"/>
          </a:p>
          <a:p>
            <a:r>
              <a:rPr lang="ru-RU" sz="1800" dirty="0" smtClean="0"/>
              <a:t>Сейчас я вам о нём немного </a:t>
            </a:r>
            <a:r>
              <a:rPr lang="ru-RU" sz="1800" dirty="0" err="1" smtClean="0"/>
              <a:t>раскажу</a:t>
            </a:r>
            <a:r>
              <a:rPr lang="ru-RU" sz="1800" dirty="0" smtClean="0"/>
              <a:t>!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61061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Вмоей</a:t>
            </a:r>
            <a:r>
              <a:rPr lang="ru-RU" dirty="0" smtClean="0"/>
              <a:t> малой Родине имеются </a:t>
            </a:r>
            <a:r>
              <a:rPr lang="ru-RU" dirty="0" err="1" smtClean="0"/>
              <a:t>поэты,которые</a:t>
            </a:r>
            <a:r>
              <a:rPr lang="ru-RU" dirty="0" smtClean="0"/>
              <a:t> написали много стихов о нашем селе.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908720"/>
            <a:ext cx="5317430" cy="521744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По родимой земле босиком</a:t>
            </a:r>
          </a:p>
          <a:p>
            <a:r>
              <a:rPr lang="ru-RU" dirty="0" smtClean="0"/>
              <a:t>Я подошвами черпаю силу.</a:t>
            </a:r>
          </a:p>
          <a:p>
            <a:r>
              <a:rPr lang="ru-RU" dirty="0" smtClean="0"/>
              <a:t>Пусть гремит над деревнею гром,</a:t>
            </a:r>
          </a:p>
          <a:p>
            <a:r>
              <a:rPr lang="ru-RU" dirty="0" smtClean="0"/>
              <a:t>Всё </a:t>
            </a:r>
            <a:r>
              <a:rPr lang="ru-RU" dirty="0" err="1" smtClean="0"/>
              <a:t>родноё</a:t>
            </a:r>
            <a:r>
              <a:rPr lang="ru-RU" dirty="0" smtClean="0"/>
              <a:t>- и любо и мило.</a:t>
            </a:r>
          </a:p>
          <a:p>
            <a:r>
              <a:rPr lang="ru-RU" dirty="0" smtClean="0"/>
              <a:t>Дяди Саши стоит старый дом-</a:t>
            </a:r>
          </a:p>
          <a:p>
            <a:r>
              <a:rPr lang="ru-RU" dirty="0" smtClean="0"/>
              <a:t>Тополь.</a:t>
            </a:r>
          </a:p>
          <a:p>
            <a:r>
              <a:rPr lang="ru-RU" dirty="0" smtClean="0"/>
              <a:t>Верба.</a:t>
            </a:r>
          </a:p>
          <a:p>
            <a:r>
              <a:rPr lang="ru-RU" dirty="0" smtClean="0"/>
              <a:t>Колодец.</a:t>
            </a:r>
          </a:p>
          <a:p>
            <a:r>
              <a:rPr lang="ru-RU" dirty="0" smtClean="0"/>
              <a:t>Берёза.</a:t>
            </a:r>
          </a:p>
          <a:p>
            <a:r>
              <a:rPr lang="ru-RU" dirty="0" smtClean="0"/>
              <a:t>Я в деревню сначала…</a:t>
            </a:r>
          </a:p>
          <a:p>
            <a:r>
              <a:rPr lang="ru-RU" dirty="0" smtClean="0"/>
              <a:t>Потом</a:t>
            </a:r>
          </a:p>
          <a:p>
            <a:r>
              <a:rPr lang="ru-RU" dirty="0" smtClean="0"/>
              <a:t>Всё мне в городе явится в грёзах.</a:t>
            </a:r>
          </a:p>
          <a:p>
            <a:r>
              <a:rPr lang="ru-RU" dirty="0" smtClean="0"/>
              <a:t>Ширь небесная!</a:t>
            </a:r>
          </a:p>
          <a:p>
            <a:r>
              <a:rPr lang="ru-RU" dirty="0" smtClean="0"/>
              <a:t>Можно кричать!</a:t>
            </a:r>
          </a:p>
          <a:p>
            <a:r>
              <a:rPr lang="ru-RU" dirty="0" smtClean="0"/>
              <a:t>Вряд ли поле откликнется эхом,</a:t>
            </a:r>
          </a:p>
          <a:p>
            <a:r>
              <a:rPr lang="ru-RU" dirty="0" smtClean="0"/>
              <a:t>И спешу на колени я встать,</a:t>
            </a:r>
          </a:p>
          <a:p>
            <a:r>
              <a:rPr lang="ru-RU" dirty="0" err="1" smtClean="0"/>
              <a:t>И,уехавши,снова</a:t>
            </a:r>
            <a:r>
              <a:rPr lang="ru-RU" dirty="0" smtClean="0"/>
              <a:t> приехать…</a:t>
            </a:r>
          </a:p>
          <a:p>
            <a:endParaRPr lang="ru-RU" dirty="0" smtClean="0"/>
          </a:p>
          <a:p>
            <a:r>
              <a:rPr lang="ru-RU" dirty="0" smtClean="0"/>
              <a:t>(Александра Владимировна Лазарева)</a:t>
            </a:r>
          </a:p>
        </p:txBody>
      </p:sp>
    </p:spTree>
    <p:extLst>
      <p:ext uri="{BB962C8B-B14F-4D97-AF65-F5344CB8AC3E}">
        <p14:creationId xmlns:p14="http://schemas.microsoft.com/office/powerpoint/2010/main" val="2242927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Людмила Владимировна Акулова</a:t>
            </a:r>
            <a:br>
              <a:rPr lang="ru-RU" dirty="0" smtClean="0"/>
            </a:br>
            <a:r>
              <a:rPr lang="ru-RU" dirty="0" smtClean="0"/>
              <a:t>(уроженка </a:t>
            </a:r>
            <a:r>
              <a:rPr lang="ru-RU" dirty="0" err="1" smtClean="0"/>
              <a:t>с.Шутино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196753"/>
            <a:ext cx="5389438" cy="468052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Где ты, доброе, славное прошлое?</a:t>
            </a:r>
          </a:p>
          <a:p>
            <a:r>
              <a:rPr lang="ru-RU" dirty="0" smtClean="0"/>
              <a:t>Где ты, слава прожитых лет?</a:t>
            </a:r>
          </a:p>
          <a:p>
            <a:r>
              <a:rPr lang="ru-RU" dirty="0" smtClean="0"/>
              <a:t>Всё забыто,</a:t>
            </a:r>
          </a:p>
          <a:p>
            <a:r>
              <a:rPr lang="ru-RU" dirty="0" smtClean="0"/>
              <a:t>И всё заброшено.</a:t>
            </a:r>
          </a:p>
          <a:p>
            <a:r>
              <a:rPr lang="ru-RU" dirty="0" smtClean="0"/>
              <a:t>И затоптан минувшего след.</a:t>
            </a:r>
          </a:p>
          <a:p>
            <a:r>
              <a:rPr lang="ru-RU" dirty="0" smtClean="0"/>
              <a:t>Это давнее время сгинуло,</a:t>
            </a:r>
          </a:p>
          <a:p>
            <a:r>
              <a:rPr lang="ru-RU" dirty="0" smtClean="0"/>
              <a:t>Что </a:t>
            </a:r>
            <a:r>
              <a:rPr lang="ru-RU" dirty="0" err="1" smtClean="0"/>
              <a:t>плутливый</a:t>
            </a:r>
            <a:r>
              <a:rPr lang="ru-RU" dirty="0" smtClean="0"/>
              <a:t> из прошлого «шут»</a:t>
            </a:r>
          </a:p>
          <a:p>
            <a:r>
              <a:rPr lang="ru-RU" dirty="0" smtClean="0"/>
              <a:t>Основал то село, что поныне</a:t>
            </a:r>
          </a:p>
          <a:p>
            <a:r>
              <a:rPr lang="ru-RU" dirty="0" smtClean="0"/>
              <a:t>Просто </a:t>
            </a:r>
            <a:r>
              <a:rPr lang="ru-RU" dirty="0" err="1" smtClean="0"/>
              <a:t>Шутино</a:t>
            </a:r>
            <a:r>
              <a:rPr lang="ru-RU" dirty="0" smtClean="0"/>
              <a:t> так и зовут.</a:t>
            </a:r>
          </a:p>
          <a:p>
            <a:r>
              <a:rPr lang="ru-RU" dirty="0" smtClean="0"/>
              <a:t>Хлебопашцы ту землю лелеяли</a:t>
            </a:r>
          </a:p>
          <a:p>
            <a:r>
              <a:rPr lang="ru-RU" dirty="0" smtClean="0"/>
              <a:t>И с далёких в селе наших пор</a:t>
            </a:r>
          </a:p>
          <a:p>
            <a:r>
              <a:rPr lang="ru-RU" dirty="0" smtClean="0"/>
              <a:t>И гребли, и косили, и сеяли</a:t>
            </a:r>
          </a:p>
          <a:p>
            <a:r>
              <a:rPr lang="ru-RU" dirty="0" smtClean="0"/>
              <a:t>Марья, Фёдор, Степан и Егор…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3873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Николай Александрович Кузнецов</a:t>
            </a:r>
            <a:br>
              <a:rPr lang="ru-RU" dirty="0" smtClean="0"/>
            </a:br>
            <a:r>
              <a:rPr lang="ru-RU" dirty="0" smtClean="0"/>
              <a:t>(уроженец </a:t>
            </a:r>
            <a:r>
              <a:rPr lang="ru-RU" dirty="0" err="1" smtClean="0"/>
              <a:t>с.Шутино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282700"/>
            <a:ext cx="5111750" cy="38338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  На столе букетик скромный</a:t>
            </a:r>
          </a:p>
          <a:p>
            <a:r>
              <a:rPr lang="ru-RU" sz="2000" dirty="0" smtClean="0"/>
              <a:t>Полевых цветов стоит.</a:t>
            </a:r>
          </a:p>
          <a:p>
            <a:r>
              <a:rPr lang="ru-RU" sz="2000" dirty="0" smtClean="0"/>
              <a:t>В мир неистово огромный</a:t>
            </a:r>
          </a:p>
          <a:p>
            <a:r>
              <a:rPr lang="ru-RU" sz="2000" dirty="0" smtClean="0"/>
              <a:t>Ароматы он струит.</a:t>
            </a:r>
          </a:p>
          <a:p>
            <a:r>
              <a:rPr lang="ru-RU" sz="2000" dirty="0" smtClean="0"/>
              <a:t>Васильки, ирис, ромашка,</a:t>
            </a:r>
          </a:p>
          <a:p>
            <a:r>
              <a:rPr lang="ru-RU" sz="2000" dirty="0" smtClean="0"/>
              <a:t>Красотой своей пленят,</a:t>
            </a:r>
          </a:p>
          <a:p>
            <a:r>
              <a:rPr lang="ru-RU" sz="2000" dirty="0" smtClean="0"/>
              <a:t>Горицвет, душица, кашка</a:t>
            </a:r>
          </a:p>
          <a:p>
            <a:r>
              <a:rPr lang="ru-RU" sz="2000" dirty="0" smtClean="0"/>
              <a:t>За собой в поля манят…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83276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Здание </a:t>
            </a:r>
            <a:r>
              <a:rPr lang="ru-RU" dirty="0" err="1" smtClean="0"/>
              <a:t>с.Шутино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008" y="273050"/>
            <a:ext cx="4389834" cy="58531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Бывшее здание детского садика. Сейчас здесь находятся :</a:t>
            </a:r>
          </a:p>
          <a:p>
            <a:r>
              <a:rPr lang="ru-RU" dirty="0" smtClean="0"/>
              <a:t>1.Сельский совет ( где решаются главные вопросы села).</a:t>
            </a:r>
          </a:p>
          <a:p>
            <a:r>
              <a:rPr lang="ru-RU" dirty="0" smtClean="0"/>
              <a:t>2.Детский клуб( туда мы часто ходим играть в различные игры и на различные мероприятия).</a:t>
            </a:r>
          </a:p>
          <a:p>
            <a:r>
              <a:rPr lang="ru-RU" dirty="0" smtClean="0"/>
              <a:t>3.Почта России ( где мы получаем и отправляем письма и посылки)</a:t>
            </a:r>
          </a:p>
          <a:p>
            <a:r>
              <a:rPr lang="ru-RU" dirty="0" smtClean="0"/>
              <a:t>4.Библиотека ( которую мы посещаем читать книжки, также на различные мероприятия)</a:t>
            </a:r>
          </a:p>
          <a:p>
            <a:r>
              <a:rPr lang="ru-RU" dirty="0" smtClean="0"/>
              <a:t>5.Магазин (который очень необходим нам и мы там покупаем продукты).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696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7543824" cy="112647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Природа здесь очень красивая во все времена года.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00200"/>
            <a:ext cx="3384376" cy="4525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600200"/>
            <a:ext cx="3816424" cy="4525963"/>
          </a:xfrm>
        </p:spPr>
      </p:pic>
    </p:spTree>
    <p:extLst>
      <p:ext uri="{BB962C8B-B14F-4D97-AF65-F5344CB8AC3E}">
        <p14:creationId xmlns:p14="http://schemas.microsoft.com/office/powerpoint/2010/main" val="178263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Корт </a:t>
            </a:r>
            <a:r>
              <a:rPr lang="ru-RU" dirty="0" err="1" smtClean="0"/>
              <a:t>с.Шутино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008" y="273050"/>
            <a:ext cx="4389834" cy="58531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Пару лет назад у нас в село появилась площадка где мы часто с ребятами на ней играем, летом можно поиграть в футбол, а зимой покататься на коньках.</a:t>
            </a:r>
          </a:p>
          <a:p>
            <a:r>
              <a:rPr lang="ru-RU" sz="1800" dirty="0" smtClean="0"/>
              <a:t>Также рядом стоит достопримечательность  - это церковь, которая к сожалению сейчас уже не работает.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49658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Центральная улица </a:t>
            </a:r>
            <a:r>
              <a:rPr lang="ru-RU" dirty="0" err="1" smtClean="0"/>
              <a:t>с.Шутино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008" y="273050"/>
            <a:ext cx="4389834" cy="58531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На центральной улице которая называется </a:t>
            </a:r>
            <a:r>
              <a:rPr lang="ru-RU" dirty="0" err="1" smtClean="0"/>
              <a:t>ул.Ленина</a:t>
            </a:r>
            <a:r>
              <a:rPr lang="ru-RU" dirty="0" smtClean="0"/>
              <a:t> мы проживаем с мамой, на фото видно с правой стороны разрушенное здание, мама мне рассказывала что это раньше была столовая в которой кормили рабочих которые работали на полях. Дальше стоит остановка , куда подъезжает маршрутка которая возит жителей до города </a:t>
            </a:r>
            <a:r>
              <a:rPr lang="ru-RU" dirty="0" err="1" smtClean="0"/>
              <a:t>Катайска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Когда по вечерам тепло мы выходим на прогулку. Пройтись и посмотреть на вечернее село и закаты которые  мне очень нравится. Я люблю их фотографировать.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302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Шутинская</a:t>
            </a:r>
            <a:r>
              <a:rPr lang="ru-RU" dirty="0" smtClean="0"/>
              <a:t> школа.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556792"/>
            <a:ext cx="5111750" cy="352839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Ну и конечно в </a:t>
            </a:r>
            <a:r>
              <a:rPr lang="ru-RU" sz="1600" dirty="0" err="1" smtClean="0"/>
              <a:t>Шутино</a:t>
            </a:r>
            <a:r>
              <a:rPr lang="ru-RU" sz="1600" dirty="0" smtClean="0"/>
              <a:t> есть школа в которую я пошел учиться с 1 класса. У нас очень большая школа, во дворе очень красиво, особенно осенью когда листопад.</a:t>
            </a:r>
          </a:p>
          <a:p>
            <a:r>
              <a:rPr lang="ru-RU" sz="1600" dirty="0" smtClean="0"/>
              <a:t>В школе правда нас учеников не так уж и много , но на переменах нам скучать не приходится. У нас очень хорошие преподаватели, которые всегда придут на помощь и дают нам большие знания. Я очень люблю ходить в школу, мне она очень нравится.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48269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836712"/>
            <a:ext cx="7543824" cy="540060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effectLst/>
              </a:rPr>
              <a:t>При работе над проектом я:</a:t>
            </a:r>
            <a:br>
              <a:rPr lang="ru-RU" sz="2800" dirty="0" smtClean="0">
                <a:effectLst/>
              </a:rPr>
            </a:br>
            <a:r>
              <a:rPr lang="ru-RU" sz="2800" dirty="0">
                <a:solidFill>
                  <a:schemeClr val="tx1"/>
                </a:solidFill>
                <a:effectLst/>
              </a:rPr>
              <a:t>1</a:t>
            </a:r>
            <a:r>
              <a:rPr lang="ru-RU" sz="28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2800" dirty="0" smtClean="0">
                <a:effectLst/>
              </a:rPr>
              <a:t>прошелся по селу</a:t>
            </a:r>
            <a:br>
              <a:rPr lang="ru-RU" sz="2800" dirty="0" smtClean="0">
                <a:effectLst/>
              </a:rPr>
            </a:br>
            <a:r>
              <a:rPr lang="ru-RU" sz="2800" dirty="0" smtClean="0">
                <a:effectLst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effectLst/>
              </a:rPr>
              <a:t>2 </a:t>
            </a:r>
            <a:r>
              <a:rPr lang="ru-RU" sz="2800" dirty="0" smtClean="0">
                <a:effectLst/>
              </a:rPr>
              <a:t>сфотографировал красивую природу и здания которые имеются </a:t>
            </a:r>
            <a:br>
              <a:rPr lang="ru-RU" sz="2800" dirty="0" smtClean="0">
                <a:effectLst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</a:rPr>
              <a:t>3 </a:t>
            </a:r>
            <a:r>
              <a:rPr lang="ru-RU" sz="2800" dirty="0" smtClean="0">
                <a:effectLst/>
              </a:rPr>
              <a:t>поспрашивал у мамы про достопримечательности</a:t>
            </a:r>
            <a:br>
              <a:rPr lang="ru-RU" sz="2800" dirty="0" smtClean="0">
                <a:effectLst/>
              </a:rPr>
            </a:br>
            <a:r>
              <a:rPr lang="ru-RU" sz="2800" dirty="0">
                <a:solidFill>
                  <a:schemeClr val="tx1"/>
                </a:solidFill>
                <a:effectLst/>
              </a:rPr>
              <a:t>4</a:t>
            </a:r>
            <a:r>
              <a:rPr lang="ru-RU" sz="2800" dirty="0" smtClean="0">
                <a:effectLst/>
              </a:rPr>
              <a:t> поискал и почитал про село </a:t>
            </a:r>
            <a:r>
              <a:rPr lang="ru-RU" sz="2800" dirty="0" err="1" smtClean="0">
                <a:effectLst/>
              </a:rPr>
              <a:t>Шутино</a:t>
            </a:r>
            <a:r>
              <a:rPr lang="ru-RU" sz="2800" dirty="0" smtClean="0">
                <a:effectLst/>
              </a:rPr>
              <a:t> в интернете.</a:t>
            </a:r>
            <a:br>
              <a:rPr lang="ru-RU" sz="2800" dirty="0" smtClean="0">
                <a:effectLst/>
              </a:rPr>
            </a:br>
            <a:r>
              <a:rPr lang="ru-RU" sz="2800" dirty="0" smtClean="0">
                <a:solidFill>
                  <a:srgbClr val="0070C0"/>
                </a:solidFill>
                <a:effectLst/>
              </a:rPr>
              <a:t>Я считаю что я патриот своей Родины, потому что это особая любовь к своей большой и малой Родине.</a:t>
            </a:r>
            <a:br>
              <a:rPr lang="ru-RU" sz="2800" dirty="0" smtClean="0">
                <a:solidFill>
                  <a:srgbClr val="0070C0"/>
                </a:solidFill>
                <a:effectLst/>
              </a:rPr>
            </a:br>
            <a:r>
              <a:rPr lang="ru-RU" sz="2800" dirty="0" smtClean="0">
                <a:solidFill>
                  <a:srgbClr val="0070C0"/>
                </a:solidFill>
                <a:effectLst/>
              </a:rPr>
              <a:t>Без патриотизма человек не будет уважать Родину, общество и своих близких!!!</a:t>
            </a:r>
            <a:endParaRPr lang="ru-RU" sz="2800" dirty="0"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6158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204864"/>
            <a:ext cx="7543824" cy="3168352"/>
          </a:xfrm>
        </p:spPr>
        <p:txBody>
          <a:bodyPr>
            <a:normAutofit/>
          </a:bodyPr>
          <a:lstStyle/>
          <a:p>
            <a:r>
              <a:rPr lang="ru-RU" dirty="0" smtClean="0"/>
              <a:t>Цель проекта – сформировать представление о своей стране, выделить основные символы России, рассказать о своей малой родине.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170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2060848"/>
            <a:ext cx="6384202" cy="1872208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Спасибо за внимание!!!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6000768"/>
            <a:ext cx="3481560" cy="380560"/>
          </a:xfrm>
        </p:spPr>
        <p:txBody>
          <a:bodyPr/>
          <a:lstStyle/>
          <a:p>
            <a:r>
              <a:rPr lang="ru-RU" dirty="0" smtClean="0"/>
              <a:t>Моисеев Ярослав.4 класс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713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1340768"/>
            <a:ext cx="7543824" cy="3960440"/>
          </a:xfrm>
        </p:spPr>
        <p:txBody>
          <a:bodyPr>
            <a:normAutofit/>
          </a:bodyPr>
          <a:lstStyle/>
          <a:p>
            <a:r>
              <a:rPr lang="ru-RU" dirty="0" smtClean="0"/>
              <a:t>Задачи:</a:t>
            </a:r>
            <a:br>
              <a:rPr lang="ru-RU" dirty="0" smtClean="0"/>
            </a:br>
            <a:r>
              <a:rPr lang="ru-RU" dirty="0" smtClean="0"/>
              <a:t>1.изучить понятия о России и малой Родине</a:t>
            </a:r>
            <a:br>
              <a:rPr lang="ru-RU" dirty="0" smtClean="0"/>
            </a:br>
            <a:r>
              <a:rPr lang="ru-RU" dirty="0" smtClean="0"/>
              <a:t>2.Значение символов России</a:t>
            </a:r>
            <a:br>
              <a:rPr lang="ru-RU" dirty="0" smtClean="0"/>
            </a:br>
            <a:r>
              <a:rPr lang="ru-RU" dirty="0" smtClean="0"/>
              <a:t>3.воспитать уважение и любовь к своей малой родине.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000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620689"/>
            <a:ext cx="7772400" cy="720080"/>
          </a:xfrm>
        </p:spPr>
        <p:txBody>
          <a:bodyPr/>
          <a:lstStyle/>
          <a:p>
            <a:r>
              <a:rPr lang="ru-RU" dirty="0" smtClean="0"/>
              <a:t>Моя страна – моя Россия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2000" y="1700809"/>
            <a:ext cx="7772400" cy="4218980"/>
          </a:xfrm>
        </p:spPr>
        <p:txBody>
          <a:bodyPr/>
          <a:lstStyle/>
          <a:p>
            <a:r>
              <a:rPr lang="ru-RU" dirty="0" smtClean="0"/>
              <a:t>Где родился, там и пригодился! У каждого человека есть Родина. Родину как и родителей , не выбирают, она даётся нам вместе с рождением.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Для меня </a:t>
            </a:r>
            <a:r>
              <a:rPr lang="ru-RU" dirty="0"/>
              <a:t>Р</a:t>
            </a:r>
            <a:r>
              <a:rPr lang="ru-RU" dirty="0" smtClean="0"/>
              <a:t>одина – это место где я родился и живу, это там где мои родители и родственники.</a:t>
            </a:r>
          </a:p>
          <a:p>
            <a:endParaRPr lang="ru-RU" dirty="0"/>
          </a:p>
          <a:p>
            <a:r>
              <a:rPr lang="ru-RU" dirty="0" smtClean="0"/>
              <a:t>Каждый человек, имеющий Родину – счастливый.</a:t>
            </a:r>
          </a:p>
          <a:p>
            <a:endParaRPr lang="ru-RU" dirty="0"/>
          </a:p>
          <a:p>
            <a:r>
              <a:rPr lang="ru-RU" dirty="0" smtClean="0"/>
              <a:t>Родина произошло от слова </a:t>
            </a:r>
            <a:r>
              <a:rPr lang="ru-RU" b="1" dirty="0" smtClean="0"/>
              <a:t>род,</a:t>
            </a:r>
            <a:r>
              <a:rPr lang="ru-RU" dirty="0" smtClean="0"/>
              <a:t> которое обозначает группу людей </a:t>
            </a:r>
            <a:r>
              <a:rPr lang="ru-RU" dirty="0" err="1" smtClean="0"/>
              <a:t>обьеденённых</a:t>
            </a:r>
            <a:r>
              <a:rPr lang="ru-RU" dirty="0" smtClean="0"/>
              <a:t> родственными связями.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629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42976" y="214290"/>
            <a:ext cx="7543824" cy="91045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Моя малая Родина</a:t>
            </a:r>
            <a:br>
              <a:rPr lang="ru-RU" dirty="0" smtClean="0"/>
            </a:br>
            <a:r>
              <a:rPr lang="ru-RU" dirty="0" err="1" smtClean="0"/>
              <a:t>с.Шутино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56792"/>
            <a:ext cx="8003231" cy="4824535"/>
          </a:xfrm>
        </p:spPr>
      </p:pic>
    </p:spTree>
    <p:extLst>
      <p:ext uri="{BB962C8B-B14F-4D97-AF65-F5344CB8AC3E}">
        <p14:creationId xmlns:p14="http://schemas.microsoft.com/office/powerpoint/2010/main" val="349615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1556793"/>
            <a:ext cx="7772400" cy="1152128"/>
          </a:xfrm>
        </p:spPr>
        <p:txBody>
          <a:bodyPr/>
          <a:lstStyle/>
          <a:p>
            <a:r>
              <a:rPr lang="ru-RU" dirty="0" smtClean="0"/>
              <a:t>          Символы России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2000" y="3789041"/>
            <a:ext cx="7772400" cy="2130748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Символы России – это знаки отличия нашей страны от других стран.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74524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7543824" cy="15585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Герб – это отличительный знак государства, изображенный на официальных зданиях и документах.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16832"/>
            <a:ext cx="7560840" cy="4608511"/>
          </a:xfrm>
        </p:spPr>
      </p:pic>
    </p:spTree>
    <p:extLst>
      <p:ext uri="{BB962C8B-B14F-4D97-AF65-F5344CB8AC3E}">
        <p14:creationId xmlns:p14="http://schemas.microsoft.com/office/powerpoint/2010/main" val="332598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7543824" cy="1558526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effectLst/>
              </a:rPr>
              <a:t>Флаг – трёхцветный. Каждый цвет имеет свое значение. </a:t>
            </a:r>
            <a:r>
              <a:rPr lang="ru-RU" sz="1800" dirty="0" smtClean="0">
                <a:solidFill>
                  <a:schemeClr val="bg2"/>
                </a:solidFill>
                <a:effectLst/>
              </a:rPr>
              <a:t>Белый</a:t>
            </a:r>
            <a:r>
              <a:rPr lang="ru-RU" sz="1800" dirty="0" smtClean="0">
                <a:solidFill>
                  <a:schemeClr val="tx1"/>
                </a:solidFill>
                <a:effectLst/>
              </a:rPr>
              <a:t> – цвет чистоты и верности, </a:t>
            </a:r>
            <a:r>
              <a:rPr lang="ru-RU" sz="1800" dirty="0" smtClean="0">
                <a:effectLst/>
              </a:rPr>
              <a:t>красный</a:t>
            </a:r>
            <a:r>
              <a:rPr lang="ru-RU" sz="1800" dirty="0" smtClean="0">
                <a:solidFill>
                  <a:schemeClr val="tx1"/>
                </a:solidFill>
                <a:effectLst/>
              </a:rPr>
              <a:t> – цвет крови и жизни, </a:t>
            </a:r>
            <a:r>
              <a:rPr lang="ru-RU" sz="1800" dirty="0" smtClean="0">
                <a:solidFill>
                  <a:srgbClr val="0070C0"/>
                </a:solidFill>
                <a:effectLst/>
              </a:rPr>
              <a:t>синий</a:t>
            </a:r>
            <a:r>
              <a:rPr lang="ru-RU" sz="1800" dirty="0" smtClean="0">
                <a:solidFill>
                  <a:schemeClr val="tx1"/>
                </a:solidFill>
                <a:effectLst/>
              </a:rPr>
              <a:t> – цвет мирного неба.</a:t>
            </a:r>
            <a:br>
              <a:rPr lang="ru-RU" sz="1800" dirty="0" smtClean="0">
                <a:solidFill>
                  <a:schemeClr val="tx1"/>
                </a:solidFill>
                <a:effectLst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</a:rPr>
              <a:t>Флаг – постоянно поднят на зданиях органов власти нашей родины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204864"/>
            <a:ext cx="7200800" cy="4464495"/>
          </a:xfrm>
        </p:spPr>
      </p:pic>
    </p:spTree>
    <p:extLst>
      <p:ext uri="{BB962C8B-B14F-4D97-AF65-F5344CB8AC3E}">
        <p14:creationId xmlns:p14="http://schemas.microsoft.com/office/powerpoint/2010/main" val="14995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191589"/>
            <a:ext cx="7543824" cy="132288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Гимн – исполняется в особых важных случаях. Его слушают и исполняют стоя.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1772816"/>
            <a:ext cx="7488832" cy="4968551"/>
          </a:xfrm>
        </p:spPr>
      </p:pic>
    </p:spTree>
    <p:extLst>
      <p:ext uri="{BB962C8B-B14F-4D97-AF65-F5344CB8AC3E}">
        <p14:creationId xmlns:p14="http://schemas.microsoft.com/office/powerpoint/2010/main" val="166102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S_RU_RU_Ed_14_Russia_2007v_Russia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E47E7E"/>
      </a:hlink>
      <a:folHlink>
        <a:srgbClr val="C84447"/>
      </a:folHlink>
    </a:clrScheme>
    <a:fontScheme name="Office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accent3"/>
        </a:solidFill>
        <a:ln w="25400" cap="rnd" cmpd="sng" algn="ctr">
          <a:noFill/>
          <a:prstDash val="solid"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BEA93F6-6209-450E-A12E-1F99049ABC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о России</Template>
  <TotalTime>0</TotalTime>
  <Words>774</Words>
  <Application>Microsoft Office PowerPoint</Application>
  <PresentationFormat>Экран (4:3)</PresentationFormat>
  <Paragraphs>87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Segoe</vt:lpstr>
      <vt:lpstr>Segoe Semibold</vt:lpstr>
      <vt:lpstr>MS_RU_RU_Ed_14_Russia_2007v_Russia</vt:lpstr>
      <vt:lpstr>Проект «Россия – родина моя»</vt:lpstr>
      <vt:lpstr>Цель проекта – сформировать представление о своей стране, выделить основные символы России, рассказать о своей малой родине.</vt:lpstr>
      <vt:lpstr>Задачи: 1.изучить понятия о России и малой Родине 2.Значение символов России 3.воспитать уважение и любовь к своей малой родине.</vt:lpstr>
      <vt:lpstr>Моя страна – моя Россия</vt:lpstr>
      <vt:lpstr>Моя малая Родина с.Шутино</vt:lpstr>
      <vt:lpstr>          Символы России</vt:lpstr>
      <vt:lpstr>Герб – это отличительный знак государства, изображенный на официальных зданиях и документах.</vt:lpstr>
      <vt:lpstr>Флаг – трёхцветный. Каждый цвет имеет свое значение. Белый – цвет чистоты и верности, красный – цвет крови и жизни, синий – цвет мирного неба. Флаг – постоянно поднят на зданиях органов власти нашей родины.</vt:lpstr>
      <vt:lpstr>Гимн – исполняется в особых важных случаях. Его слушают и исполняют стоя.</vt:lpstr>
      <vt:lpstr>Моя малая родина – село Шутино.</vt:lpstr>
      <vt:lpstr>Вмоей малой Родине имеются поэты,которые написали много стихов о нашем селе.</vt:lpstr>
      <vt:lpstr>Людмила Владимировна Акулова (уроженка с.Шутино)</vt:lpstr>
      <vt:lpstr>Николай Александрович Кузнецов (уроженец с.Шутино)</vt:lpstr>
      <vt:lpstr>Здание с.Шутино</vt:lpstr>
      <vt:lpstr>Природа здесь очень красивая во все времена года.</vt:lpstr>
      <vt:lpstr>Корт с.Шутино</vt:lpstr>
      <vt:lpstr>Центральная улица с.Шутино</vt:lpstr>
      <vt:lpstr>Шутинская школа.</vt:lpstr>
      <vt:lpstr>При работе над проектом я: 1 прошелся по селу  2 сфотографировал красивую природу и здания которые имеются  3 поспрашивал у мамы про достопримечательности 4 поискал и почитал про село Шутино в интернете. Я считаю что я патриот своей Родины, потому что это особая любовь к своей большой и малой Родине. Без патриотизма человек не будет уважать Родину, общество и своих близких!!!</vt:lpstr>
      <vt:lpstr>Спасибо за внимание!!!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>Презентация о России</dc:subject>
  <dc:creator/>
  <cp:keywords/>
  <dc:description>Презентация о России</dc:description>
  <cp:lastModifiedBy/>
  <cp:revision>1</cp:revision>
  <dcterms:created xsi:type="dcterms:W3CDTF">2023-01-22T07:01:26Z</dcterms:created>
  <dcterms:modified xsi:type="dcterms:W3CDTF">2023-04-02T06:08:01Z</dcterms:modified>
  <cp:category>Презентация о России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TC101659601049</vt:lpwstr>
  </property>
</Properties>
</file>