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</p:sldIdLst>
  <p:sldSz cx="10621963" cy="7380288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72" y="-108"/>
      </p:cViewPr>
      <p:guideLst>
        <p:guide orient="horz" pos="2325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292674"/>
            <a:ext cx="9028669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3"/>
            <a:ext cx="7435374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128082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3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8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52023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340508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3845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44394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1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295554"/>
            <a:ext cx="9559767" cy="1230048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22068"/>
            <a:ext cx="9559767" cy="4870649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95090"/>
            <a:ext cx="106219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МУНИЦИПАЛЬНОЕ 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БЮДЖЕТНОЕ ДОШКОЛЬНОЕ  ОБРАЗОВАТЕЛЬНОЕ УЧРЕЖДЕНИЕ </a:t>
            </a:r>
            <a:b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ДЕТСКИЙ САД «ГОЛУБЫЕ ДОРОЖКИ» Г.ВОЛГОДОНСКА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833416"/>
            <a:ext cx="10621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Разработала Меркулова Елена Анатольевна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0321" y="832624"/>
            <a:ext cx="10001320" cy="5786478"/>
            <a:chOff x="310321" y="832624"/>
            <a:chExt cx="10001320" cy="5786478"/>
          </a:xfrm>
        </p:grpSpPr>
        <p:pic>
          <p:nvPicPr>
            <p:cNvPr id="1026" name="Picture 2" descr="I:\ДЛЯ ИНТЕРАКТИВНОЙ ИГРЫ КТО НА ЧЁМ ЛЕТИТ С-Ш\1.jpg"/>
            <p:cNvPicPr>
              <a:picLocks noChangeAspect="1" noChangeArrowheads="1"/>
            </p:cNvPicPr>
            <p:nvPr/>
          </p:nvPicPr>
          <p:blipFill>
            <a:blip r:embed="rId2" cstate="print"/>
            <a:srcRect l="3579" t="1731" r="2663" b="59920"/>
            <a:stretch>
              <a:fillRect/>
            </a:stretch>
          </p:blipFill>
          <p:spPr bwMode="auto">
            <a:xfrm>
              <a:off x="310321" y="832624"/>
              <a:ext cx="10001320" cy="5786478"/>
            </a:xfrm>
            <a:prstGeom prst="rect">
              <a:avLst/>
            </a:prstGeom>
            <a:noFill/>
          </p:spPr>
        </p:pic>
        <p:pic>
          <p:nvPicPr>
            <p:cNvPr id="5" name="Picture 2" descr="I:\ДЛЯ ИНТЕРАКТИВНОЙ ИГРЫ КТО НА ЧЁМ ЛЕТИТ С-Ш\1.jpg"/>
            <p:cNvPicPr>
              <a:picLocks noChangeAspect="1" noChangeArrowheads="1"/>
            </p:cNvPicPr>
            <p:nvPr/>
          </p:nvPicPr>
          <p:blipFill>
            <a:blip r:embed="rId2" cstate="print"/>
            <a:srcRect l="3579" t="17765" r="2663" b="80341"/>
            <a:stretch>
              <a:fillRect/>
            </a:stretch>
          </p:blipFill>
          <p:spPr bwMode="auto">
            <a:xfrm>
              <a:off x="310321" y="904062"/>
              <a:ext cx="10001320" cy="24288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453197" y="975500"/>
            <a:ext cx="97870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Интерактивная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Дидактическая игра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«Путешественники»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catherineasquithgallery.com/uploads/posts/2021-02/1614387769_46-p-svetlo-goluboi-fon-s-oblakami-4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8308" t="30479" r="38317" b="20692"/>
          <a:stretch>
            <a:fillRect/>
          </a:stretch>
        </p:blipFill>
        <p:spPr bwMode="auto">
          <a:xfrm>
            <a:off x="-1" y="0"/>
            <a:ext cx="1068392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445" y="189682"/>
            <a:ext cx="102870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Цель  игры: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Развитие фонематического слуха.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Задачи: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Развивать умение различать согласные звуки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[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]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и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[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Ш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]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в словах;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Развивать  слуховое и зрительное внимание, память, усидчивость, связную речь.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 descr="I:\ДЛЯ ИНТЕРАКТИВНОЙ ИГРЫ КТО НА ЧЁМ ЛЕТИТ С-Ш\1.jpg"/>
          <p:cNvPicPr>
            <a:picLocks noChangeAspect="1" noChangeArrowheads="1"/>
          </p:cNvPicPr>
          <p:nvPr/>
        </p:nvPicPr>
        <p:blipFill>
          <a:blip r:embed="rId3" cstate="print"/>
          <a:srcRect l="14890" t="53739" r="14852" b="27635"/>
          <a:stretch>
            <a:fillRect/>
          </a:stretch>
        </p:blipFill>
        <p:spPr bwMode="auto">
          <a:xfrm flipH="1" flipV="1">
            <a:off x="2739213" y="4029474"/>
            <a:ext cx="5357850" cy="200919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ДЛЯ ИНТЕРАКТИВНОЙ ИГРЫ КТО НА ЧЁМ ЛЕТИТ С-Ш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4" cy="7390262"/>
          </a:xfrm>
          <a:prstGeom prst="rect">
            <a:avLst/>
          </a:prstGeom>
          <a:noFill/>
        </p:spPr>
      </p:pic>
      <p:pic>
        <p:nvPicPr>
          <p:cNvPr id="4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1513" t="1473" r="75223" b="66584"/>
          <a:stretch>
            <a:fillRect/>
          </a:stretch>
        </p:blipFill>
        <p:spPr bwMode="auto">
          <a:xfrm>
            <a:off x="4025097" y="0"/>
            <a:ext cx="2143140" cy="2080106"/>
          </a:xfrm>
          <a:prstGeom prst="rect">
            <a:avLst/>
          </a:prstGeom>
          <a:noFill/>
        </p:spPr>
      </p:pic>
      <p:pic>
        <p:nvPicPr>
          <p:cNvPr id="5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3012" t="2534" r="77495" b="67769"/>
          <a:stretch>
            <a:fillRect/>
          </a:stretch>
        </p:blipFill>
        <p:spPr bwMode="auto">
          <a:xfrm>
            <a:off x="1524767" y="4761714"/>
            <a:ext cx="2056394" cy="2214578"/>
          </a:xfrm>
          <a:prstGeom prst="rect">
            <a:avLst/>
          </a:prstGeom>
          <a:noFill/>
        </p:spPr>
      </p:pic>
      <p:pic>
        <p:nvPicPr>
          <p:cNvPr id="6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25299" t="1618" r="51868" b="66690"/>
          <a:stretch>
            <a:fillRect/>
          </a:stretch>
        </p:blipFill>
        <p:spPr bwMode="auto">
          <a:xfrm>
            <a:off x="4096535" y="0"/>
            <a:ext cx="2013625" cy="2047070"/>
          </a:xfrm>
          <a:prstGeom prst="rect">
            <a:avLst/>
          </a:prstGeom>
          <a:noFill/>
        </p:spPr>
      </p:pic>
      <p:pic>
        <p:nvPicPr>
          <p:cNvPr id="7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26919" t="2724" r="53640" b="67415"/>
          <a:stretch>
            <a:fillRect/>
          </a:stretch>
        </p:blipFill>
        <p:spPr bwMode="auto">
          <a:xfrm>
            <a:off x="1544917" y="4761714"/>
            <a:ext cx="2051552" cy="2143140"/>
          </a:xfrm>
          <a:prstGeom prst="rect">
            <a:avLst/>
          </a:prstGeom>
          <a:noFill/>
        </p:spPr>
      </p:pic>
      <p:pic>
        <p:nvPicPr>
          <p:cNvPr id="8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2972" t="2904" r="77185" b="68057"/>
          <a:stretch>
            <a:fillRect/>
          </a:stretch>
        </p:blipFill>
        <p:spPr bwMode="auto">
          <a:xfrm>
            <a:off x="6956436" y="4761714"/>
            <a:ext cx="2140759" cy="2214578"/>
          </a:xfrm>
          <a:prstGeom prst="rect">
            <a:avLst/>
          </a:prstGeom>
          <a:noFill/>
        </p:spPr>
      </p:pic>
      <p:pic>
        <p:nvPicPr>
          <p:cNvPr id="9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1604" t="1036" r="75816" b="66455"/>
          <a:stretch>
            <a:fillRect/>
          </a:stretch>
        </p:blipFill>
        <p:spPr bwMode="auto">
          <a:xfrm>
            <a:off x="4025097" y="0"/>
            <a:ext cx="2011451" cy="2047070"/>
          </a:xfrm>
          <a:prstGeom prst="rect">
            <a:avLst/>
          </a:prstGeom>
          <a:noFill/>
        </p:spPr>
      </p:pic>
      <p:pic>
        <p:nvPicPr>
          <p:cNvPr id="10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48581" t="1699" r="28154" b="66122"/>
          <a:stretch>
            <a:fillRect/>
          </a:stretch>
        </p:blipFill>
        <p:spPr bwMode="auto">
          <a:xfrm>
            <a:off x="4025097" y="0"/>
            <a:ext cx="2093594" cy="2047070"/>
          </a:xfrm>
          <a:prstGeom prst="rect">
            <a:avLst/>
          </a:prstGeom>
          <a:noFill/>
        </p:spPr>
      </p:pic>
      <p:pic>
        <p:nvPicPr>
          <p:cNvPr id="11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50169" t="2822" r="29985" b="69104"/>
          <a:stretch>
            <a:fillRect/>
          </a:stretch>
        </p:blipFill>
        <p:spPr bwMode="auto">
          <a:xfrm>
            <a:off x="1524767" y="4761714"/>
            <a:ext cx="2143140" cy="2143140"/>
          </a:xfrm>
          <a:prstGeom prst="rect">
            <a:avLst/>
          </a:prstGeom>
          <a:noFill/>
        </p:spPr>
      </p:pic>
      <p:pic>
        <p:nvPicPr>
          <p:cNvPr id="12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2972" t="35481" r="76500" b="36449"/>
          <a:stretch>
            <a:fillRect/>
          </a:stretch>
        </p:blipFill>
        <p:spPr bwMode="auto">
          <a:xfrm>
            <a:off x="6882617" y="4761714"/>
            <a:ext cx="2217041" cy="2143140"/>
          </a:xfrm>
          <a:prstGeom prst="rect">
            <a:avLst/>
          </a:prstGeom>
          <a:noFill/>
        </p:spPr>
      </p:pic>
      <p:pic>
        <p:nvPicPr>
          <p:cNvPr id="13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1604" t="33545" r="75816" b="33545"/>
          <a:stretch>
            <a:fillRect/>
          </a:stretch>
        </p:blipFill>
        <p:spPr bwMode="auto">
          <a:xfrm>
            <a:off x="4025097" y="0"/>
            <a:ext cx="2071702" cy="2134481"/>
          </a:xfrm>
          <a:prstGeom prst="rect">
            <a:avLst/>
          </a:prstGeom>
          <a:noFill/>
        </p:spPr>
      </p:pic>
      <p:pic>
        <p:nvPicPr>
          <p:cNvPr id="14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48817" t="1618" r="27919" b="66455"/>
          <a:stretch>
            <a:fillRect/>
          </a:stretch>
        </p:blipFill>
        <p:spPr bwMode="auto">
          <a:xfrm>
            <a:off x="4025097" y="0"/>
            <a:ext cx="2143140" cy="2079093"/>
          </a:xfrm>
          <a:prstGeom prst="rect">
            <a:avLst/>
          </a:prstGeom>
          <a:noFill/>
        </p:spPr>
      </p:pic>
      <p:pic>
        <p:nvPicPr>
          <p:cNvPr id="15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49619" t="2753" r="29523" b="68876"/>
          <a:stretch>
            <a:fillRect/>
          </a:stretch>
        </p:blipFill>
        <p:spPr bwMode="auto">
          <a:xfrm>
            <a:off x="6954055" y="4833152"/>
            <a:ext cx="2148855" cy="2066207"/>
          </a:xfrm>
          <a:prstGeom prst="rect">
            <a:avLst/>
          </a:prstGeom>
          <a:noFill/>
        </p:spPr>
      </p:pic>
      <p:pic>
        <p:nvPicPr>
          <p:cNvPr id="16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26236" t="35481" r="53921" b="36449"/>
          <a:stretch>
            <a:fillRect/>
          </a:stretch>
        </p:blipFill>
        <p:spPr bwMode="auto">
          <a:xfrm>
            <a:off x="6882617" y="4761714"/>
            <a:ext cx="2214578" cy="2214578"/>
          </a:xfrm>
          <a:prstGeom prst="rect">
            <a:avLst/>
          </a:prstGeom>
          <a:noFill/>
        </p:spPr>
      </p:pic>
      <p:pic>
        <p:nvPicPr>
          <p:cNvPr id="17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24868" t="33545" r="51868" b="34513"/>
          <a:stretch>
            <a:fillRect/>
          </a:stretch>
        </p:blipFill>
        <p:spPr bwMode="auto">
          <a:xfrm>
            <a:off x="4025097" y="0"/>
            <a:ext cx="2143140" cy="2080106"/>
          </a:xfrm>
          <a:prstGeom prst="rect">
            <a:avLst/>
          </a:prstGeom>
          <a:noFill/>
        </p:spPr>
      </p:pic>
      <p:pic>
        <p:nvPicPr>
          <p:cNvPr id="18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50185" t="35481" r="29287" b="36449"/>
          <a:stretch>
            <a:fillRect/>
          </a:stretch>
        </p:blipFill>
        <p:spPr bwMode="auto">
          <a:xfrm>
            <a:off x="1524767" y="4833152"/>
            <a:ext cx="2143140" cy="2071702"/>
          </a:xfrm>
          <a:prstGeom prst="rect">
            <a:avLst/>
          </a:prstGeom>
          <a:noFill/>
        </p:spPr>
      </p:pic>
      <p:pic>
        <p:nvPicPr>
          <p:cNvPr id="19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48817" t="33545" r="28603" b="34513"/>
          <a:stretch>
            <a:fillRect/>
          </a:stretch>
        </p:blipFill>
        <p:spPr bwMode="auto">
          <a:xfrm>
            <a:off x="4025097" y="0"/>
            <a:ext cx="2047070" cy="2047070"/>
          </a:xfrm>
          <a:prstGeom prst="rect">
            <a:avLst/>
          </a:prstGeom>
          <a:noFill/>
        </p:spPr>
      </p:pic>
      <p:pic>
        <p:nvPicPr>
          <p:cNvPr id="20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73449" t="35481" r="6024" b="35481"/>
          <a:stretch>
            <a:fillRect/>
          </a:stretch>
        </p:blipFill>
        <p:spPr bwMode="auto">
          <a:xfrm>
            <a:off x="6954055" y="4833152"/>
            <a:ext cx="2143140" cy="2143140"/>
          </a:xfrm>
          <a:prstGeom prst="rect">
            <a:avLst/>
          </a:prstGeom>
          <a:noFill/>
        </p:spPr>
      </p:pic>
      <p:pic>
        <p:nvPicPr>
          <p:cNvPr id="21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72081" t="33545" r="4655" b="34513"/>
          <a:stretch>
            <a:fillRect/>
          </a:stretch>
        </p:blipFill>
        <p:spPr bwMode="auto">
          <a:xfrm>
            <a:off x="4025097" y="0"/>
            <a:ext cx="2109102" cy="2047070"/>
          </a:xfrm>
          <a:prstGeom prst="rect">
            <a:avLst/>
          </a:prstGeom>
          <a:noFill/>
        </p:spPr>
      </p:pic>
      <p:pic>
        <p:nvPicPr>
          <p:cNvPr id="22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73520" t="2652" r="6341" b="67840"/>
          <a:stretch>
            <a:fillRect/>
          </a:stretch>
        </p:blipFill>
        <p:spPr bwMode="auto">
          <a:xfrm>
            <a:off x="1524767" y="4761714"/>
            <a:ext cx="2143140" cy="2143140"/>
          </a:xfrm>
          <a:prstGeom prst="rect">
            <a:avLst/>
          </a:prstGeom>
          <a:noFill/>
        </p:spPr>
      </p:pic>
      <p:pic>
        <p:nvPicPr>
          <p:cNvPr id="23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72081" t="1635" r="4655" b="66351"/>
          <a:stretch>
            <a:fillRect/>
          </a:stretch>
        </p:blipFill>
        <p:spPr bwMode="auto">
          <a:xfrm>
            <a:off x="4025097" y="0"/>
            <a:ext cx="2104385" cy="2118507"/>
          </a:xfrm>
          <a:prstGeom prst="rect">
            <a:avLst/>
          </a:prstGeom>
          <a:noFill/>
        </p:spPr>
      </p:pic>
      <p:pic>
        <p:nvPicPr>
          <p:cNvPr id="24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48817" t="33545" r="28603" b="34513"/>
          <a:stretch>
            <a:fillRect/>
          </a:stretch>
        </p:blipFill>
        <p:spPr bwMode="auto">
          <a:xfrm>
            <a:off x="4025097" y="0"/>
            <a:ext cx="2143140" cy="2143140"/>
          </a:xfrm>
          <a:prstGeom prst="rect">
            <a:avLst/>
          </a:prstGeom>
          <a:noFill/>
        </p:spPr>
      </p:pic>
      <p:pic>
        <p:nvPicPr>
          <p:cNvPr id="25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50185" t="35481" r="29972" b="36449"/>
          <a:stretch>
            <a:fillRect/>
          </a:stretch>
        </p:blipFill>
        <p:spPr bwMode="auto">
          <a:xfrm>
            <a:off x="6954055" y="4833152"/>
            <a:ext cx="2071702" cy="2071702"/>
          </a:xfrm>
          <a:prstGeom prst="rect">
            <a:avLst/>
          </a:prstGeom>
          <a:noFill/>
        </p:spPr>
      </p:pic>
      <p:pic>
        <p:nvPicPr>
          <p:cNvPr id="26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2972" t="67423" r="77185" b="3538"/>
          <a:stretch>
            <a:fillRect/>
          </a:stretch>
        </p:blipFill>
        <p:spPr bwMode="auto">
          <a:xfrm>
            <a:off x="1453329" y="4761714"/>
            <a:ext cx="2143140" cy="2217041"/>
          </a:xfrm>
          <a:prstGeom prst="rect">
            <a:avLst/>
          </a:prstGeom>
          <a:noFill/>
        </p:spPr>
      </p:pic>
      <p:pic>
        <p:nvPicPr>
          <p:cNvPr id="27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1604" t="65487" r="75816" b="1602"/>
          <a:stretch>
            <a:fillRect/>
          </a:stretch>
        </p:blipFill>
        <p:spPr bwMode="auto">
          <a:xfrm>
            <a:off x="4025097" y="0"/>
            <a:ext cx="2143140" cy="2208084"/>
          </a:xfrm>
          <a:prstGeom prst="rect">
            <a:avLst/>
          </a:prstGeom>
          <a:noFill/>
        </p:spPr>
      </p:pic>
      <p:pic>
        <p:nvPicPr>
          <p:cNvPr id="28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26236" t="67423" r="53237" b="3538"/>
          <a:stretch>
            <a:fillRect/>
          </a:stretch>
        </p:blipFill>
        <p:spPr bwMode="auto">
          <a:xfrm>
            <a:off x="1453329" y="4833152"/>
            <a:ext cx="2143140" cy="2143140"/>
          </a:xfrm>
          <a:prstGeom prst="rect">
            <a:avLst/>
          </a:prstGeom>
          <a:noFill/>
        </p:spPr>
      </p:pic>
      <p:pic>
        <p:nvPicPr>
          <p:cNvPr id="29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24868" t="65487" r="51868" b="1602"/>
          <a:stretch>
            <a:fillRect/>
          </a:stretch>
        </p:blipFill>
        <p:spPr bwMode="auto">
          <a:xfrm>
            <a:off x="4025097" y="0"/>
            <a:ext cx="2189946" cy="2189946"/>
          </a:xfrm>
          <a:prstGeom prst="rect">
            <a:avLst/>
          </a:prstGeom>
          <a:noFill/>
        </p:spPr>
      </p:pic>
      <p:pic>
        <p:nvPicPr>
          <p:cNvPr id="30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50185" t="67423" r="29947" b="5474"/>
          <a:stretch>
            <a:fillRect/>
          </a:stretch>
        </p:blipFill>
        <p:spPr bwMode="auto">
          <a:xfrm>
            <a:off x="6954055" y="4904590"/>
            <a:ext cx="2148243" cy="2071702"/>
          </a:xfrm>
          <a:prstGeom prst="rect">
            <a:avLst/>
          </a:prstGeom>
          <a:noFill/>
        </p:spPr>
      </p:pic>
      <p:pic>
        <p:nvPicPr>
          <p:cNvPr id="31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48817" t="65487" r="28603" b="2570"/>
          <a:stretch>
            <a:fillRect/>
          </a:stretch>
        </p:blipFill>
        <p:spPr bwMode="auto">
          <a:xfrm>
            <a:off x="4025097" y="0"/>
            <a:ext cx="2118508" cy="2118508"/>
          </a:xfrm>
          <a:prstGeom prst="rect">
            <a:avLst/>
          </a:prstGeom>
          <a:noFill/>
        </p:spPr>
      </p:pic>
      <p:pic>
        <p:nvPicPr>
          <p:cNvPr id="32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50185" t="67181" r="29972" b="3780"/>
          <a:stretch>
            <a:fillRect/>
          </a:stretch>
        </p:blipFill>
        <p:spPr bwMode="auto">
          <a:xfrm>
            <a:off x="1453329" y="4761714"/>
            <a:ext cx="2071702" cy="2143140"/>
          </a:xfrm>
          <a:prstGeom prst="rect">
            <a:avLst/>
          </a:prstGeom>
          <a:noFill/>
        </p:spPr>
      </p:pic>
      <p:pic>
        <p:nvPicPr>
          <p:cNvPr id="33" name="Picture 2" descr="I:\ДЛЯ ИНТЕРАКТИВНОЙ ИГРЫ КТО НА ЧЁМ ЛЕТИТ С-Ш\2.jpg"/>
          <p:cNvPicPr>
            <a:picLocks noChangeAspect="1" noChangeArrowheads="1"/>
          </p:cNvPicPr>
          <p:nvPr/>
        </p:nvPicPr>
        <p:blipFill>
          <a:blip r:embed="rId3" cstate="print"/>
          <a:srcRect l="48817" t="66213" r="28603" b="1844"/>
          <a:stretch>
            <a:fillRect/>
          </a:stretch>
        </p:blipFill>
        <p:spPr bwMode="auto">
          <a:xfrm>
            <a:off x="4025097" y="0"/>
            <a:ext cx="2143140" cy="2143140"/>
          </a:xfrm>
          <a:prstGeom prst="rect">
            <a:avLst/>
          </a:prstGeom>
          <a:noFill/>
        </p:spPr>
      </p:pic>
      <p:pic>
        <p:nvPicPr>
          <p:cNvPr id="34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2288" t="67423" r="77185" b="5474"/>
          <a:stretch>
            <a:fillRect/>
          </a:stretch>
        </p:blipFill>
        <p:spPr bwMode="auto">
          <a:xfrm>
            <a:off x="6882617" y="4904590"/>
            <a:ext cx="2219681" cy="2071702"/>
          </a:xfrm>
          <a:prstGeom prst="rect">
            <a:avLst/>
          </a:prstGeom>
          <a:noFill/>
        </p:spPr>
      </p:pic>
      <p:pic>
        <p:nvPicPr>
          <p:cNvPr id="35" name="Picture 2" descr="I:\ДЛЯ ИНТЕРАКТИВНОЙ ИГРЫ КТО НА ЧЁМ ЛЕТИТ С-Ш\4.jpg"/>
          <p:cNvPicPr>
            <a:picLocks noChangeAspect="1" noChangeArrowheads="1"/>
          </p:cNvPicPr>
          <p:nvPr/>
        </p:nvPicPr>
        <p:blipFill>
          <a:blip r:embed="rId4" cstate="print"/>
          <a:srcRect l="1604" t="65487" r="75816" b="2570"/>
          <a:stretch>
            <a:fillRect/>
          </a:stretch>
        </p:blipFill>
        <p:spPr bwMode="auto">
          <a:xfrm>
            <a:off x="4025097" y="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i.ytimg.com/vi/wlwBVWMO0JY/maxresdefault.jpg"/>
          <p:cNvPicPr>
            <a:picLocks noChangeAspect="1" noChangeArrowheads="1"/>
          </p:cNvPicPr>
          <p:nvPr/>
        </p:nvPicPr>
        <p:blipFill>
          <a:blip r:embed="rId2" cstate="print"/>
          <a:srcRect l="12802" r="13123"/>
          <a:stretch>
            <a:fillRect/>
          </a:stretch>
        </p:blipFill>
        <p:spPr bwMode="auto">
          <a:xfrm>
            <a:off x="-1" y="0"/>
            <a:ext cx="10621964" cy="7380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</Words>
  <Application>Microsoft Office PowerPoint</Application>
  <PresentationFormat>Произвольный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</cp:revision>
  <dcterms:created xsi:type="dcterms:W3CDTF">2022-01-19T20:44:34Z</dcterms:created>
  <dcterms:modified xsi:type="dcterms:W3CDTF">2025-03-18T20:59:11Z</dcterms:modified>
</cp:coreProperties>
</file>