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6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5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8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1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99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6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1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2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ru-RU" sz="5000"/>
              <a:t>РИСОВАНИЕ ЛАДОШКАМИ</a:t>
            </a:r>
          </a:p>
        </p:txBody>
      </p:sp>
      <p:pic>
        <p:nvPicPr>
          <p:cNvPr id="3" name="Picture 2" descr="Покрашеноная поверхность и кисть строкинг оранжевая Paint">
            <a:extLst>
              <a:ext uri="{FF2B5EF4-FFF2-40B4-BE49-F238E27FC236}">
                <a16:creationId xmlns:a16="http://schemas.microsoft.com/office/drawing/2014/main" id="{D8BAFF10-4224-ECDE-7725-D7DCB6C0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325" r="10767" b="-3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2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/>
          <p:cNvSpPr>
            <a:spLocks noGrp="1"/>
          </p:cNvSpPr>
          <p:nvPr>
            <p:ph sz="half" idx="4294967295"/>
          </p:nvPr>
        </p:nvSpPr>
        <p:spPr>
          <a:xfrm>
            <a:off x="884518" y="1028700"/>
            <a:ext cx="5307106" cy="514826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/>
              <a:t>Одним из самых интересных нетрадиционных способов рисования является рисование ладошками.</a:t>
            </a:r>
          </a:p>
          <a:p>
            <a:pPr marL="0" indent="0">
              <a:buNone/>
            </a:pPr>
            <a:r>
              <a:rPr lang="ru-RU" sz="1800" i="1" dirty="0"/>
              <a:t>Ладошки-первый инструмент ,при помощи которого дети могут создавать яркие и оригинальные образы.</a:t>
            </a:r>
          </a:p>
          <a:p>
            <a:pPr marL="0" indent="0">
              <a:buNone/>
            </a:pPr>
            <a:r>
              <a:rPr lang="ru-RU" sz="1800" i="1" dirty="0"/>
              <a:t>Не все дети любят работать кисточкой и </a:t>
            </a:r>
            <a:r>
              <a:rPr lang="ru-RU" sz="1800" i="1" dirty="0" err="1"/>
              <a:t>карандашом.К</a:t>
            </a:r>
            <a:r>
              <a:rPr lang="ru-RU" sz="1800" i="1" dirty="0"/>
              <a:t> тому </a:t>
            </a:r>
            <a:r>
              <a:rPr lang="ru-RU" sz="1800" i="1" dirty="0" err="1"/>
              <a:t>же,в</a:t>
            </a:r>
            <a:r>
              <a:rPr lang="ru-RU" sz="1800" i="1" dirty="0"/>
              <a:t> младшем возрасте выверенные движения даются </a:t>
            </a:r>
            <a:r>
              <a:rPr lang="ru-RU" sz="1800" i="1" dirty="0" err="1"/>
              <a:t>сложно.Рисовать</a:t>
            </a:r>
            <a:r>
              <a:rPr lang="ru-RU" sz="1800" i="1" dirty="0"/>
              <a:t> ладошками намного легче: нанес краску на </a:t>
            </a:r>
            <a:r>
              <a:rPr lang="ru-RU" sz="1800" i="1" dirty="0" err="1"/>
              <a:t>руку,приложил</a:t>
            </a:r>
            <a:r>
              <a:rPr lang="ru-RU" sz="1800" i="1" dirty="0"/>
              <a:t> к бумаге – и рисунок готов! </a:t>
            </a:r>
          </a:p>
          <a:p>
            <a:pPr marL="0" indent="0">
              <a:buNone/>
            </a:pPr>
            <a:endParaRPr lang="ru-RU" sz="1800" i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3DF101-A3E6-F271-F56E-39B26FFE3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82" y="1028700"/>
            <a:ext cx="3051000" cy="51482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66151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603B2-24EC-9DE0-E055-C4434A7F90A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301875" y="1146268"/>
            <a:ext cx="7588250" cy="447161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0" i="1" dirty="0" err="1"/>
              <a:t>Меня,как</a:t>
            </a:r>
            <a:r>
              <a:rPr lang="ru-RU" b="0" i="1" dirty="0"/>
              <a:t> воспитателя группы раннего возраста ,эта тема очень увлекла и мы с детьми окунулись в мир художественного творчества.</a:t>
            </a:r>
            <a:br>
              <a:rPr lang="ru-RU" b="0" i="1" dirty="0"/>
            </a:br>
            <a:br>
              <a:rPr lang="ru-RU" b="0" i="1" dirty="0"/>
            </a:br>
            <a:br>
              <a:rPr lang="ru-RU" b="0" i="1" dirty="0"/>
            </a:br>
            <a:r>
              <a:rPr lang="ru-RU" b="0" i="1" dirty="0" err="1"/>
              <a:t>Итак,Вашему</a:t>
            </a:r>
            <a:r>
              <a:rPr lang="ru-RU" b="0" i="1" dirty="0"/>
              <a:t> вниманию несколько </a:t>
            </a:r>
            <a:r>
              <a:rPr lang="ru-RU" b="0" i="1" dirty="0" err="1"/>
              <a:t>идей,которые</a:t>
            </a:r>
            <a:r>
              <a:rPr lang="ru-RU" b="0" i="1" dirty="0"/>
              <a:t> можно реализовать с малышами.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BFF2A-4BAA-84DF-145A-0EA416E0FA83}"/>
              </a:ext>
            </a:extLst>
          </p:cNvPr>
          <p:cNvSpPr txBox="1"/>
          <p:nvPr/>
        </p:nvSpPr>
        <p:spPr>
          <a:xfrm>
            <a:off x="5181600" y="251609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69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5E336-BB74-EF1D-C84F-B1E2E186E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5419" y="992095"/>
            <a:ext cx="6944659" cy="227106"/>
          </a:xfrm>
        </p:spPr>
        <p:txBody>
          <a:bodyPr>
            <a:normAutofit fontScale="90000"/>
          </a:bodyPr>
          <a:lstStyle/>
          <a:p>
            <a:r>
              <a:rPr lang="ru-RU" b="0" i="1" dirty="0">
                <a:solidFill>
                  <a:srgbClr val="FF0000"/>
                </a:solidFill>
              </a:rPr>
              <a:t>Солнышко лучистое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343E4DF9-07D6-0BF9-F597-25A7184FAA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7F6005-CF92-E6B3-E274-3E6D44A0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22" y="1876613"/>
            <a:ext cx="7738548" cy="46855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1000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8F2909-DE53-BE2C-7475-F7521427A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02" y="1716088"/>
            <a:ext cx="8156659" cy="45926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8266059-C809-CD7B-6C6C-9AA41201E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859" y="549275"/>
            <a:ext cx="4099860" cy="992654"/>
          </a:xfrm>
        </p:spPr>
        <p:txBody>
          <a:bodyPr/>
          <a:lstStyle/>
          <a:p>
            <a:r>
              <a:rPr lang="ru-RU" b="0" i="1" dirty="0">
                <a:solidFill>
                  <a:srgbClr val="FF0000"/>
                </a:solidFill>
              </a:rPr>
              <a:t>Букетик для мамы</a:t>
            </a:r>
          </a:p>
        </p:txBody>
      </p:sp>
    </p:spTree>
    <p:extLst>
      <p:ext uri="{BB962C8B-B14F-4D97-AF65-F5344CB8AC3E}">
        <p14:creationId xmlns:p14="http://schemas.microsoft.com/office/powerpoint/2010/main" val="350186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C66ACB-1B89-20BC-46E8-81D9ED5F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505" y="549275"/>
            <a:ext cx="4554071" cy="849219"/>
          </a:xfrm>
        </p:spPr>
        <p:txBody>
          <a:bodyPr>
            <a:normAutofit fontScale="90000"/>
          </a:bodyPr>
          <a:lstStyle/>
          <a:p>
            <a:r>
              <a:rPr lang="ru-RU" b="0" i="1" dirty="0">
                <a:solidFill>
                  <a:srgbClr val="FF0000"/>
                </a:solidFill>
              </a:rPr>
              <a:t>Курочка с цыплятами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392A03-7B55-E0B6-4298-1B78666AB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02" y="1716088"/>
            <a:ext cx="8156659" cy="45926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12907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8FA59-5A35-34A9-559C-0C2F246AC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730" y="334682"/>
            <a:ext cx="3657600" cy="1051859"/>
          </a:xfrm>
        </p:spPr>
        <p:txBody>
          <a:bodyPr/>
          <a:lstStyle/>
          <a:p>
            <a:r>
              <a:rPr lang="ru-RU" b="0" i="1" dirty="0">
                <a:solidFill>
                  <a:srgbClr val="FF0000"/>
                </a:solidFill>
              </a:rPr>
              <a:t>Осеннее дерево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CBE9D81-AD10-9B10-62C8-3EC682BAC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02" y="1716088"/>
            <a:ext cx="8156659" cy="45926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737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2C150-3E64-CAE5-5310-92C9CD5E5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61" y="583830"/>
            <a:ext cx="10653578" cy="1132258"/>
          </a:xfrm>
        </p:spPr>
        <p:txBody>
          <a:bodyPr/>
          <a:lstStyle/>
          <a:p>
            <a:r>
              <a:rPr lang="ru-RU" b="0" i="1" dirty="0">
                <a:solidFill>
                  <a:srgbClr val="FF0000"/>
                </a:solidFill>
              </a:rPr>
              <a:t>Аквариум с рыбками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1E99562-0691-B282-2051-A4B767027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02" y="1716088"/>
            <a:ext cx="8156659" cy="45926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836886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375BC-3360-7449-4F0F-2D83155FBD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98060" y="2248273"/>
            <a:ext cx="3595687" cy="2361453"/>
          </a:xfrm>
        </p:spPr>
        <p:txBody>
          <a:bodyPr/>
          <a:lstStyle/>
          <a:p>
            <a:r>
              <a:rPr lang="ru-RU" i="1" dirty="0"/>
              <a:t>Творческих Вам успехов и новых идей!!!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BC7DE15-5479-7CF0-A1BF-A6F4EF262D8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9" b="25879"/>
          <a:stretch/>
        </p:blipFill>
        <p:spPr>
          <a:xfrm>
            <a:off x="0" y="650875"/>
            <a:ext cx="6483350" cy="5556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044038909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VanillaVTI</vt:lpstr>
      <vt:lpstr>РИСОВАНИЕ ЛАДОШКАМИ</vt:lpstr>
      <vt:lpstr>Презентация PowerPoint</vt:lpstr>
      <vt:lpstr>Меня,как воспитателя группы раннего возраста ,эта тема очень увлекла и мы с детьми окунулись в мир художественного творчества.   Итак,Вашему вниманию несколько идей,которые можно реализовать с малышами.</vt:lpstr>
      <vt:lpstr>Солнышко лучистое</vt:lpstr>
      <vt:lpstr>Букетик для мамы</vt:lpstr>
      <vt:lpstr>Курочка с цыплятами</vt:lpstr>
      <vt:lpstr>Осеннее дерево</vt:lpstr>
      <vt:lpstr>Аквариум с рыбками</vt:lpstr>
      <vt:lpstr>Творческих Вам успехов и новых идей!!!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ЛАДОШКАМИ</dc:title>
  <dc:creator>pomortseva_nadyusha@mail.ru</dc:creator>
  <cp:lastModifiedBy>pomortseva_nadyusha@mail.ru</cp:lastModifiedBy>
  <cp:revision>4</cp:revision>
  <dcterms:created xsi:type="dcterms:W3CDTF">2025-04-04T05:39:10Z</dcterms:created>
  <dcterms:modified xsi:type="dcterms:W3CDTF">2025-04-04T08:12:48Z</dcterms:modified>
</cp:coreProperties>
</file>