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0" r:id="rId3"/>
    <p:sldId id="263" r:id="rId4"/>
    <p:sldId id="274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-912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pPr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pPr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pPr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pPr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pPr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pPr/>
              <a:t>4/7/2025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pPr/>
              <a:t>4/7/2025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pPr/>
              <a:t>4/7/2025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pPr/>
              <a:t>4/7/2025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pPr/>
              <a:t>4/7/2025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pPr/>
              <a:t>4/7/2025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pPr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5E1E71-6D98-4C17-B149-22221CE31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249382"/>
            <a:ext cx="9966960" cy="1814945"/>
          </a:xfrm>
        </p:spPr>
        <p:txBody>
          <a:bodyPr/>
          <a:lstStyle/>
          <a:p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8210C98-E43B-4E64-A3B6-6897F4C48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1536532"/>
            <a:ext cx="10088880" cy="4827692"/>
          </a:xfrm>
        </p:spPr>
        <p:txBody>
          <a:bodyPr>
            <a:normAutofit/>
          </a:bodyPr>
          <a:lstStyle/>
          <a:p>
            <a:pPr algn="ctr"/>
            <a:endParaRPr lang="ru-RU" sz="4400" dirty="0"/>
          </a:p>
          <a:p>
            <a:pPr algn="ctr"/>
            <a:r>
              <a:rPr lang="ru-RU" sz="4400" b="1" dirty="0"/>
              <a:t>Развитие речи детей младшего дошкольного возраста через театрализованную деятельность </a:t>
            </a:r>
          </a:p>
          <a:p>
            <a:pPr algn="r"/>
            <a:endParaRPr lang="ru-RU" sz="2000" b="1" dirty="0"/>
          </a:p>
          <a:p>
            <a:pPr algn="r"/>
            <a:endParaRPr lang="ru-RU" sz="2000" dirty="0"/>
          </a:p>
          <a:p>
            <a:pPr algn="r"/>
            <a:r>
              <a:rPr lang="ru-RU" sz="2800" dirty="0"/>
              <a:t>Господарова А.М.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84BE8054-DD34-4860-9CFA-C4C321AF5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CC178C40-C4F8-4728-A9CD-9E1F3BDB5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2890" y="520869"/>
            <a:ext cx="960621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 детский сад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№65 города Тюмени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285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B882D9-456B-49F3-95F8-A1AD7FB65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011" y="373795"/>
            <a:ext cx="10058400" cy="2646495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>
                <a:solidFill>
                  <a:schemeClr val="tx1"/>
                </a:solidFill>
              </a:rPr>
              <a:t>Значение театрализованной деятельности:</a:t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- помогает усвоению богатства родного языка, его выразительных средств 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-совершенствует артикуляционный аппарат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-формируется диалогическая эмоционально-насыщения речь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-улучшается усвоение содержания произведения, логика и последовательность событий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-способствует развитию элементов речевого общения: мимики, жестов, интонации, модуляции голоса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-стимулирует активную речь.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1800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27E4A70-526E-4720-8981-700AF18091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0509" y="3546764"/>
            <a:ext cx="5444836" cy="3172691"/>
          </a:xfrm>
        </p:spPr>
      </p:pic>
    </p:spTree>
    <p:extLst>
      <p:ext uri="{BB962C8B-B14F-4D97-AF65-F5344CB8AC3E}">
        <p14:creationId xmlns:p14="http://schemas.microsoft.com/office/powerpoint/2010/main" xmlns="" val="276320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8D516B-52AA-4823-85C5-520671849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1"/>
            <a:ext cx="10058400" cy="3089841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Творческие методы и приемы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-знаковая  система обучения ( </a:t>
            </a:r>
            <a:r>
              <a:rPr lang="ru-RU" sz="2400" b="1" dirty="0" err="1">
                <a:solidFill>
                  <a:schemeClr val="tx1"/>
                </a:solidFill>
              </a:rPr>
              <a:t>Мнемотаблицы</a:t>
            </a:r>
            <a:r>
              <a:rPr lang="ru-RU" sz="2400" b="1" dirty="0">
                <a:solidFill>
                  <a:schemeClr val="tx1"/>
                </a:solidFill>
              </a:rPr>
              <a:t>, условные обозначения)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-ситуация «проживания»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- Коммуникативные (диалоговое общение, игры-драматизации, ролевые инсценировки, рассказывание, описание)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-просмотр видеофильмов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-слушание аудиозаписи.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81A80E0D-2902-4B9C-934E-565596CFF4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9848" y="3429001"/>
            <a:ext cx="4208734" cy="3332728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95FE4924-4668-4BB4-8BE2-8538A2625A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12202" y="3429000"/>
            <a:ext cx="4258733" cy="3194050"/>
          </a:xfrm>
        </p:spPr>
      </p:pic>
    </p:spTree>
    <p:extLst>
      <p:ext uri="{BB962C8B-B14F-4D97-AF65-F5344CB8AC3E}">
        <p14:creationId xmlns:p14="http://schemas.microsoft.com/office/powerpoint/2010/main" xmlns="" val="873420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53513B-AC19-4399-8B7B-2246E0F25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90945"/>
            <a:ext cx="10058400" cy="252152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Театрализованная игра-это не просто игра! Это прекрасное средство для интенсивного развития речи детей, обогащение словаря,  развитие памяти и творческих способностей.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5DDADA5-C720-48DF-8E2A-3740CD27F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9742" y="2813050"/>
            <a:ext cx="4478866" cy="3359150"/>
          </a:xfrm>
        </p:spPr>
      </p:pic>
    </p:spTree>
    <p:extLst>
      <p:ext uri="{BB962C8B-B14F-4D97-AF65-F5344CB8AC3E}">
        <p14:creationId xmlns:p14="http://schemas.microsoft.com/office/powerpoint/2010/main" xmlns="" val="33194657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283</TotalTime>
  <Words>51</Words>
  <Application>Microsoft Office PowerPoint</Application>
  <PresentationFormat>Произвольный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Дерево</vt:lpstr>
      <vt:lpstr>   </vt:lpstr>
      <vt:lpstr> Значение театрализованной деятельности: - помогает усвоению богатства родного языка, его выразительных средств  -совершенствует артикуляционный аппарат -формируется диалогическая эмоционально-насыщения речь -улучшается усвоение содержания произведения, логика и последовательность событий -способствует развитию элементов речевого общения: мимики, жестов, интонации, модуляции голоса -стимулирует активную речь. </vt:lpstr>
      <vt:lpstr>Творческие методы и приемы -знаковая  система обучения ( Мнемотаблицы, условные обозначения) -ситуация «проживания» - Коммуникативные (диалоговое общение, игры-драматизации, ролевые инсценировки, рассказывание, описание) -просмотр видеофильмов -слушание аудиозаписи.</vt:lpstr>
      <vt:lpstr>Театрализованная игра-это не просто игра! Это прекрасное средство для интенсивного развития речи детей, обогащение словаря,  развитие памяти и творческих способностей.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User</dc:creator>
  <cp:lastModifiedBy>Светлана Филатова</cp:lastModifiedBy>
  <cp:revision>30</cp:revision>
  <dcterms:created xsi:type="dcterms:W3CDTF">2020-01-20T08:55:24Z</dcterms:created>
  <dcterms:modified xsi:type="dcterms:W3CDTF">2025-04-07T09:50:11Z</dcterms:modified>
</cp:coreProperties>
</file>