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63" r:id="rId6"/>
    <p:sldId id="264" r:id="rId7"/>
    <p:sldId id="259" r:id="rId8"/>
    <p:sldId id="267" r:id="rId9"/>
    <p:sldId id="265" r:id="rId10"/>
    <p:sldId id="260" r:id="rId11"/>
    <p:sldId id="262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Desktop\IMG_20250126_150317_3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404664"/>
            <a:ext cx="3672408" cy="48965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4176464" cy="399030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Мастер-класс «Стань заметнее» для обучающихся  и их родителей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229200"/>
            <a:ext cx="6400800" cy="1296144"/>
          </a:xfrm>
        </p:spPr>
        <p:txBody>
          <a:bodyPr/>
          <a:lstStyle/>
          <a:p>
            <a:r>
              <a:rPr lang="ru-RU" dirty="0" smtClean="0"/>
              <a:t>Выполнила </a:t>
            </a:r>
            <a:r>
              <a:rPr lang="ru-RU" dirty="0" err="1" smtClean="0"/>
              <a:t>Гарайзуева</a:t>
            </a:r>
            <a:r>
              <a:rPr lang="ru-RU" dirty="0" smtClean="0"/>
              <a:t> Г.В., педагог МБУДО «ЦДТТ»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20250203_174547_706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352928" cy="615791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 создания </a:t>
            </a:r>
            <a:r>
              <a:rPr lang="ru-RU" dirty="0" err="1" smtClean="0"/>
              <a:t>фликеров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IMG_20250203_175537_2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3460566" cy="4614088"/>
          </a:xfrm>
        </p:spPr>
      </p:pic>
      <p:pic>
        <p:nvPicPr>
          <p:cNvPr id="8" name="Содержимое 7" descr="IMG_20250203_175720_0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700808"/>
            <a:ext cx="3373818" cy="460851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Получившиеся </a:t>
            </a:r>
            <a:r>
              <a:rPr lang="ru-RU" dirty="0" err="1" smtClean="0"/>
              <a:t>фликеры</a:t>
            </a:r>
            <a:r>
              <a:rPr lang="ru-RU" dirty="0" smtClean="0"/>
              <a:t> понравились и детям, и родителям.</a:t>
            </a:r>
            <a:endParaRPr lang="ru-RU" dirty="0"/>
          </a:p>
        </p:txBody>
      </p:sp>
      <p:pic>
        <p:nvPicPr>
          <p:cNvPr id="4" name="Содержимое 3" descr="IMG-20250203-WA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862614"/>
            <a:ext cx="8686800" cy="390906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404813"/>
            <a:ext cx="8229600" cy="59039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3.02.2025 г в целях профилактики детского дорожно-транспортного травматизма, а также пропаганды использования светоотражающих элементов среди участников дорожного движения </a:t>
            </a:r>
            <a:r>
              <a:rPr lang="ru-RU" dirty="0" smtClean="0"/>
              <a:t>совместно с </a:t>
            </a:r>
            <a:r>
              <a:rPr lang="ru-RU" dirty="0" smtClean="0"/>
              <a:t>инспектором </a:t>
            </a:r>
            <a:r>
              <a:rPr lang="ru-RU" dirty="0" err="1" smtClean="0"/>
              <a:t>оГИБДД</a:t>
            </a:r>
            <a:r>
              <a:rPr lang="ru-RU" dirty="0" smtClean="0"/>
              <a:t> </a:t>
            </a:r>
            <a:r>
              <a:rPr lang="ru-RU" dirty="0" err="1" smtClean="0"/>
              <a:t>Колумбаевой</a:t>
            </a:r>
            <a:r>
              <a:rPr lang="ru-RU" dirty="0" smtClean="0"/>
              <a:t> С.З. был проведен с обучающимися объединения «Дорожная азбука» (на базе МДОУ №18, группа «Радуга») и их родителями мастер-класс «Стань заметнее» по изготовлению </a:t>
            </a:r>
            <a:r>
              <a:rPr lang="ru-RU" dirty="0" err="1" smtClean="0"/>
              <a:t>фликеров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esktop\ПДД мульты, презентации\Фликеры\XRuiqWgFK8Hj_1200x0_AybP2us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52"/>
            <a:ext cx="9144000" cy="6492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74766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 ходе мастер-класса присутствующим было объяснено, что такое </a:t>
            </a:r>
            <a:r>
              <a:rPr lang="ru-RU" sz="3200" dirty="0" err="1" smtClean="0"/>
              <a:t>световозвращающие</a:t>
            </a:r>
            <a:r>
              <a:rPr lang="ru-RU" sz="3200" dirty="0" smtClean="0"/>
              <a:t> элементы, из чего они состоят и для чего нужны.</a:t>
            </a:r>
            <a:endParaRPr lang="ru-RU" sz="3200" dirty="0"/>
          </a:p>
        </p:txBody>
      </p:sp>
      <p:pic>
        <p:nvPicPr>
          <p:cNvPr id="4" name="Содержимое 3" descr="IMG-20250203-WA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36912"/>
            <a:ext cx="8686800" cy="390906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Рассматривание </a:t>
            </a:r>
            <a:r>
              <a:rPr lang="ru-RU" dirty="0" err="1" smtClean="0"/>
              <a:t>фликеров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IMG-20250203-WA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862614"/>
            <a:ext cx="8686800" cy="390906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Затем ребятам и их родителям предложили сделать светоотражающие элементы своими руками.</a:t>
            </a:r>
            <a:endParaRPr lang="ru-RU" sz="2800" dirty="0"/>
          </a:p>
        </p:txBody>
      </p:sp>
      <p:pic>
        <p:nvPicPr>
          <p:cNvPr id="4" name="Содержимое 3" descr="IMG-20250203-WA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862614"/>
            <a:ext cx="8686800" cy="390906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В ходе мастер-класса инспектор Сауле </a:t>
            </a:r>
            <a:r>
              <a:rPr lang="ru-RU" sz="2000" dirty="0" err="1" smtClean="0"/>
              <a:t>Закпаевна</a:t>
            </a:r>
            <a:r>
              <a:rPr lang="ru-RU" sz="2000" dirty="0" smtClean="0"/>
              <a:t> напомнила детям и родителям о важности соблюдения ПДД, в том числе при переходе дороги, поведении в общественном транспорте, при движении в автомобиле и еще раз обратила внимание на необходимость использования </a:t>
            </a:r>
            <a:r>
              <a:rPr lang="ru-RU" sz="2000" dirty="0" err="1" smtClean="0"/>
              <a:t>световозвращающих</a:t>
            </a:r>
            <a:r>
              <a:rPr lang="ru-RU" sz="2000" dirty="0" smtClean="0"/>
              <a:t> элементов на одежде в темное время суток.</a:t>
            </a:r>
            <a:endParaRPr lang="ru-RU" sz="2000" dirty="0"/>
          </a:p>
        </p:txBody>
      </p:sp>
      <p:pic>
        <p:nvPicPr>
          <p:cNvPr id="5" name="Содержимое 4" descr="IMG_20250203_175053_7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16832"/>
            <a:ext cx="3394226" cy="4525635"/>
          </a:xfrm>
        </p:spPr>
      </p:pic>
      <p:pic>
        <p:nvPicPr>
          <p:cNvPr id="6" name="Содержимое 5" descr="IMG_20250203_175234_1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1698" y="1871035"/>
            <a:ext cx="3436726" cy="458230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Фликер Лап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49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50203_174551_518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27584" y="548680"/>
            <a:ext cx="7775575" cy="583247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</TotalTime>
  <Words>175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Мастер-класс «Стань заметнее» для обучающихся  и их родителей</vt:lpstr>
      <vt:lpstr>Слайд 2</vt:lpstr>
      <vt:lpstr>Слайд 3</vt:lpstr>
      <vt:lpstr>В ходе мастер-класса присутствующим было объяснено, что такое световозвращающие элементы, из чего они состоят и для чего нужны.</vt:lpstr>
      <vt:lpstr>Рассматривание фликеров.</vt:lpstr>
      <vt:lpstr>Затем ребятам и их родителям предложили сделать светоотражающие элементы своими руками.</vt:lpstr>
      <vt:lpstr>В ходе мастер-класса инспектор Сауле Закпаевна напомнила детям и родителям о важности соблюдения ПДД, в том числе при переходе дороги, поведении в общественном транспорте, при движении в автомобиле и еще раз обратила внимание на необходимость использования световозвращающих элементов на одежде в темное время суток.</vt:lpstr>
      <vt:lpstr>Слайд 8</vt:lpstr>
      <vt:lpstr>Слайд 9</vt:lpstr>
      <vt:lpstr>Слайд 10</vt:lpstr>
      <vt:lpstr>Процесс создания фликеров.</vt:lpstr>
      <vt:lpstr>Получившиеся фликеры понравились и детям, и родителям.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«Стань заметнее» для обучающихся  и их родителей</dc:title>
  <dc:creator>PC</dc:creator>
  <cp:lastModifiedBy>PC</cp:lastModifiedBy>
  <cp:revision>7</cp:revision>
  <dcterms:created xsi:type="dcterms:W3CDTF">2025-03-11T20:45:00Z</dcterms:created>
  <dcterms:modified xsi:type="dcterms:W3CDTF">2025-04-15T08:25:40Z</dcterms:modified>
</cp:coreProperties>
</file>