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5" r:id="rId5"/>
    <p:sldId id="264" r:id="rId6"/>
    <p:sldId id="266" r:id="rId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37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E6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FD0F851-EC5A-4D38-B0AD-8093EC10F338}" styleName="Светлый стиль 1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3B4B98B0-60AC-42C2-AFA5-B58CD77FA1E5}" styleName="Светлый стиль 1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90" d="100"/>
          <a:sy n="90" d="100"/>
        </p:scale>
        <p:origin x="-1770" y="-720"/>
      </p:cViewPr>
      <p:guideLst>
        <p:guide orient="horz" pos="2137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9EB3B6D4-8099-4756-8908-56250037577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A40E2CC7-777D-448D-B56E-B8CD1C18693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63BF387E-AB7B-4B4B-897D-81514C7BA2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fld id="{66F6873F-BC63-4C77-8C1F-6337C0BA4F5E}" type="datetimeFigureOut">
              <a:rPr lang="ru-RU" smtClean="0"/>
              <a:pPr/>
              <a:t>06.04.2025</a:t>
            </a:fld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AE0FBE17-044B-4AF6-A289-0A782F3B77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fld id="{A932D385-1C5C-4B8C-A1C5-1E6FA26AB17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xmlns="" id="{C0144957-439D-47CC-A8ED-6A2C122E5876}"/>
              </a:ext>
            </a:extLst>
          </p:cNvPr>
          <p:cNvSpPr/>
          <p:nvPr userDrawn="1"/>
        </p:nvSpPr>
        <p:spPr>
          <a:xfrm>
            <a:off x="4854698" y="6346745"/>
            <a:ext cx="248260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>
                <a:solidFill>
                  <a:schemeClr val="bg1"/>
                </a:solidFill>
              </a:rPr>
              <a:t>presentation-creation.ru</a:t>
            </a: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3F59A56F-C8EE-4028-B120-76C4E70D06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presentation-creation.ru</a:t>
            </a:r>
            <a:endParaRPr lang="ru-RU" dirty="0"/>
          </a:p>
        </p:txBody>
      </p:sp>
      <p:sp>
        <p:nvSpPr>
          <p:cNvPr id="15" name="Google Shape;21;p3">
            <a:extLst>
              <a:ext uri="{FF2B5EF4-FFF2-40B4-BE49-F238E27FC236}">
                <a16:creationId xmlns:a16="http://schemas.microsoft.com/office/drawing/2014/main" xmlns="" id="{F25BF6C3-6CEF-4217-9A35-451DBD2B05EA}"/>
              </a:ext>
            </a:extLst>
          </p:cNvPr>
          <p:cNvSpPr/>
          <p:nvPr userDrawn="1"/>
        </p:nvSpPr>
        <p:spPr>
          <a:xfrm rot="767936" flipH="1">
            <a:off x="7311027" y="5562092"/>
            <a:ext cx="5658256" cy="3086393"/>
          </a:xfrm>
          <a:custGeom>
            <a:avLst/>
            <a:gdLst>
              <a:gd name="connsiteX0" fmla="*/ 54690 w 86090"/>
              <a:gd name="connsiteY0" fmla="*/ 116 h 53568"/>
              <a:gd name="connsiteX1" fmla="*/ 43799 w 86090"/>
              <a:gd name="connsiteY1" fmla="*/ 3420 h 53568"/>
              <a:gd name="connsiteX2" fmla="*/ 23867 w 86090"/>
              <a:gd name="connsiteY2" fmla="*/ 26384 h 53568"/>
              <a:gd name="connsiteX3" fmla="*/ 15443 w 86090"/>
              <a:gd name="connsiteY3" fmla="*/ 30570 h 53568"/>
              <a:gd name="connsiteX4" fmla="*/ 14517 w 86090"/>
              <a:gd name="connsiteY4" fmla="*/ 30535 h 53568"/>
              <a:gd name="connsiteX5" fmla="*/ 11428 w 86090"/>
              <a:gd name="connsiteY5" fmla="*/ 30418 h 53568"/>
              <a:gd name="connsiteX6" fmla="*/ 39 w 86090"/>
              <a:gd name="connsiteY6" fmla="*/ 34114 h 53568"/>
              <a:gd name="connsiteX7" fmla="*/ 10831 w 86090"/>
              <a:gd name="connsiteY7" fmla="*/ 46041 h 53568"/>
              <a:gd name="connsiteX8" fmla="*/ 30398 w 86090"/>
              <a:gd name="connsiteY8" fmla="*/ 53568 h 53568"/>
              <a:gd name="connsiteX9" fmla="*/ 34419 w 86090"/>
              <a:gd name="connsiteY9" fmla="*/ 52929 h 53568"/>
              <a:gd name="connsiteX10" fmla="*/ 85987 w 86090"/>
              <a:gd name="connsiteY10" fmla="*/ 38125 h 53568"/>
              <a:gd name="connsiteX11" fmla="*/ 75901 w 86090"/>
              <a:gd name="connsiteY11" fmla="*/ 10688 h 53568"/>
              <a:gd name="connsiteX12" fmla="*/ 54690 w 86090"/>
              <a:gd name="connsiteY12" fmla="*/ 116 h 53568"/>
              <a:gd name="connsiteX0" fmla="*/ 54690 w 86090"/>
              <a:gd name="connsiteY0" fmla="*/ 0 h 53452"/>
              <a:gd name="connsiteX1" fmla="*/ 44407 w 86090"/>
              <a:gd name="connsiteY1" fmla="*/ 18431 h 53452"/>
              <a:gd name="connsiteX2" fmla="*/ 23867 w 86090"/>
              <a:gd name="connsiteY2" fmla="*/ 26268 h 53452"/>
              <a:gd name="connsiteX3" fmla="*/ 15443 w 86090"/>
              <a:gd name="connsiteY3" fmla="*/ 30454 h 53452"/>
              <a:gd name="connsiteX4" fmla="*/ 14517 w 86090"/>
              <a:gd name="connsiteY4" fmla="*/ 30419 h 53452"/>
              <a:gd name="connsiteX5" fmla="*/ 11428 w 86090"/>
              <a:gd name="connsiteY5" fmla="*/ 30302 h 53452"/>
              <a:gd name="connsiteX6" fmla="*/ 39 w 86090"/>
              <a:gd name="connsiteY6" fmla="*/ 33998 h 53452"/>
              <a:gd name="connsiteX7" fmla="*/ 10831 w 86090"/>
              <a:gd name="connsiteY7" fmla="*/ 45925 h 53452"/>
              <a:gd name="connsiteX8" fmla="*/ 30398 w 86090"/>
              <a:gd name="connsiteY8" fmla="*/ 53452 h 53452"/>
              <a:gd name="connsiteX9" fmla="*/ 34419 w 86090"/>
              <a:gd name="connsiteY9" fmla="*/ 52813 h 53452"/>
              <a:gd name="connsiteX10" fmla="*/ 85987 w 86090"/>
              <a:gd name="connsiteY10" fmla="*/ 38009 h 53452"/>
              <a:gd name="connsiteX11" fmla="*/ 75901 w 86090"/>
              <a:gd name="connsiteY11" fmla="*/ 10572 h 53452"/>
              <a:gd name="connsiteX12" fmla="*/ 54690 w 86090"/>
              <a:gd name="connsiteY12" fmla="*/ 0 h 53452"/>
              <a:gd name="connsiteX0" fmla="*/ 61755 w 86139"/>
              <a:gd name="connsiteY0" fmla="*/ 135 h 46986"/>
              <a:gd name="connsiteX1" fmla="*/ 44407 w 86139"/>
              <a:gd name="connsiteY1" fmla="*/ 11965 h 46986"/>
              <a:gd name="connsiteX2" fmla="*/ 23867 w 86139"/>
              <a:gd name="connsiteY2" fmla="*/ 19802 h 46986"/>
              <a:gd name="connsiteX3" fmla="*/ 15443 w 86139"/>
              <a:gd name="connsiteY3" fmla="*/ 23988 h 46986"/>
              <a:gd name="connsiteX4" fmla="*/ 14517 w 86139"/>
              <a:gd name="connsiteY4" fmla="*/ 23953 h 46986"/>
              <a:gd name="connsiteX5" fmla="*/ 11428 w 86139"/>
              <a:gd name="connsiteY5" fmla="*/ 23836 h 46986"/>
              <a:gd name="connsiteX6" fmla="*/ 39 w 86139"/>
              <a:gd name="connsiteY6" fmla="*/ 27532 h 46986"/>
              <a:gd name="connsiteX7" fmla="*/ 10831 w 86139"/>
              <a:gd name="connsiteY7" fmla="*/ 39459 h 46986"/>
              <a:gd name="connsiteX8" fmla="*/ 30398 w 86139"/>
              <a:gd name="connsiteY8" fmla="*/ 46986 h 46986"/>
              <a:gd name="connsiteX9" fmla="*/ 34419 w 86139"/>
              <a:gd name="connsiteY9" fmla="*/ 46347 h 46986"/>
              <a:gd name="connsiteX10" fmla="*/ 85987 w 86139"/>
              <a:gd name="connsiteY10" fmla="*/ 31543 h 46986"/>
              <a:gd name="connsiteX11" fmla="*/ 75901 w 86139"/>
              <a:gd name="connsiteY11" fmla="*/ 4106 h 46986"/>
              <a:gd name="connsiteX12" fmla="*/ 61755 w 86139"/>
              <a:gd name="connsiteY12" fmla="*/ 135 h 469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6139" h="46986" extrusionOk="0">
                <a:moveTo>
                  <a:pt x="61755" y="135"/>
                </a:moveTo>
                <a:cubicBezTo>
                  <a:pt x="58273" y="135"/>
                  <a:pt x="50722" y="8687"/>
                  <a:pt x="44407" y="11965"/>
                </a:cubicBezTo>
                <a:cubicBezTo>
                  <a:pt x="38092" y="15243"/>
                  <a:pt x="28694" y="17798"/>
                  <a:pt x="23867" y="19802"/>
                </a:cubicBezTo>
                <a:cubicBezTo>
                  <a:pt x="19040" y="21806"/>
                  <a:pt x="17001" y="23296"/>
                  <a:pt x="15443" y="23988"/>
                </a:cubicBezTo>
                <a:cubicBezTo>
                  <a:pt x="13885" y="24680"/>
                  <a:pt x="14837" y="23976"/>
                  <a:pt x="14517" y="23953"/>
                </a:cubicBezTo>
                <a:cubicBezTo>
                  <a:pt x="13445" y="23874"/>
                  <a:pt x="12413" y="23836"/>
                  <a:pt x="11428" y="23836"/>
                </a:cubicBezTo>
                <a:cubicBezTo>
                  <a:pt x="4945" y="23836"/>
                  <a:pt x="511" y="25459"/>
                  <a:pt x="39" y="27532"/>
                </a:cubicBezTo>
                <a:cubicBezTo>
                  <a:pt x="-501" y="29917"/>
                  <a:pt x="4649" y="36749"/>
                  <a:pt x="10831" y="39459"/>
                </a:cubicBezTo>
                <a:cubicBezTo>
                  <a:pt x="16017" y="41735"/>
                  <a:pt x="23339" y="46986"/>
                  <a:pt x="30398" y="46986"/>
                </a:cubicBezTo>
                <a:cubicBezTo>
                  <a:pt x="31754" y="46986"/>
                  <a:pt x="33100" y="46792"/>
                  <a:pt x="34419" y="46347"/>
                </a:cubicBezTo>
                <a:cubicBezTo>
                  <a:pt x="42608" y="43581"/>
                  <a:pt x="84686" y="49600"/>
                  <a:pt x="85987" y="31543"/>
                </a:cubicBezTo>
                <a:cubicBezTo>
                  <a:pt x="87289" y="13486"/>
                  <a:pt x="79940" y="9341"/>
                  <a:pt x="75901" y="4106"/>
                </a:cubicBezTo>
                <a:cubicBezTo>
                  <a:pt x="71862" y="-1129"/>
                  <a:pt x="73558" y="135"/>
                  <a:pt x="61755" y="135"/>
                </a:cubicBezTo>
                <a:close/>
              </a:path>
            </a:pathLst>
          </a:custGeom>
          <a:solidFill>
            <a:schemeClr val="dk2">
              <a:alpha val="1285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" name="Google Shape;22;p3">
            <a:extLst>
              <a:ext uri="{FF2B5EF4-FFF2-40B4-BE49-F238E27FC236}">
                <a16:creationId xmlns:a16="http://schemas.microsoft.com/office/drawing/2014/main" xmlns="" id="{D7C44C21-AA69-4906-8446-8466CB266AF9}"/>
              </a:ext>
            </a:extLst>
          </p:cNvPr>
          <p:cNvSpPr/>
          <p:nvPr userDrawn="1"/>
        </p:nvSpPr>
        <p:spPr>
          <a:xfrm rot="10516523" flipH="1">
            <a:off x="6957725" y="5059957"/>
            <a:ext cx="6478482" cy="3219134"/>
          </a:xfrm>
          <a:custGeom>
            <a:avLst/>
            <a:gdLst>
              <a:gd name="connsiteX0" fmla="*/ 73424 w 73424"/>
              <a:gd name="connsiteY0" fmla="*/ 0 h 31457"/>
              <a:gd name="connsiteX1" fmla="*/ 60785 w 73424"/>
              <a:gd name="connsiteY1" fmla="*/ 24597 h 31457"/>
              <a:gd name="connsiteX2" fmla="*/ 24778 w 73424"/>
              <a:gd name="connsiteY2" fmla="*/ 25788 h 31457"/>
              <a:gd name="connsiteX3" fmla="*/ 0 w 73424"/>
              <a:gd name="connsiteY3" fmla="*/ 18035 h 31457"/>
              <a:gd name="connsiteX0" fmla="*/ 73424 w 73424"/>
              <a:gd name="connsiteY0" fmla="*/ 0 h 31457"/>
              <a:gd name="connsiteX1" fmla="*/ 58067 w 73424"/>
              <a:gd name="connsiteY1" fmla="*/ 19389 h 31457"/>
              <a:gd name="connsiteX2" fmla="*/ 24778 w 73424"/>
              <a:gd name="connsiteY2" fmla="*/ 25788 h 31457"/>
              <a:gd name="connsiteX3" fmla="*/ 0 w 73424"/>
              <a:gd name="connsiteY3" fmla="*/ 18035 h 31457"/>
              <a:gd name="connsiteX0" fmla="*/ 73424 w 73424"/>
              <a:gd name="connsiteY0" fmla="*/ 0 h 29376"/>
              <a:gd name="connsiteX1" fmla="*/ 58067 w 73424"/>
              <a:gd name="connsiteY1" fmla="*/ 19389 h 29376"/>
              <a:gd name="connsiteX2" fmla="*/ 24778 w 73424"/>
              <a:gd name="connsiteY2" fmla="*/ 25788 h 29376"/>
              <a:gd name="connsiteX3" fmla="*/ 16974 w 73424"/>
              <a:gd name="connsiteY3" fmla="*/ 29025 h 29376"/>
              <a:gd name="connsiteX4" fmla="*/ 0 w 73424"/>
              <a:gd name="connsiteY4" fmla="*/ 18035 h 29376"/>
              <a:gd name="connsiteX0" fmla="*/ 67041 w 67041"/>
              <a:gd name="connsiteY0" fmla="*/ 0 h 29376"/>
              <a:gd name="connsiteX1" fmla="*/ 51684 w 67041"/>
              <a:gd name="connsiteY1" fmla="*/ 19389 h 29376"/>
              <a:gd name="connsiteX2" fmla="*/ 18395 w 67041"/>
              <a:gd name="connsiteY2" fmla="*/ 25788 h 29376"/>
              <a:gd name="connsiteX3" fmla="*/ 10591 w 67041"/>
              <a:gd name="connsiteY3" fmla="*/ 29025 h 29376"/>
              <a:gd name="connsiteX4" fmla="*/ 0 w 67041"/>
              <a:gd name="connsiteY4" fmla="*/ 10502 h 29376"/>
              <a:gd name="connsiteX0" fmla="*/ 67041 w 67041"/>
              <a:gd name="connsiteY0" fmla="*/ 0 h 27223"/>
              <a:gd name="connsiteX1" fmla="*/ 51684 w 67041"/>
              <a:gd name="connsiteY1" fmla="*/ 19389 h 27223"/>
              <a:gd name="connsiteX2" fmla="*/ 18395 w 67041"/>
              <a:gd name="connsiteY2" fmla="*/ 25788 h 27223"/>
              <a:gd name="connsiteX3" fmla="*/ 10214 w 67041"/>
              <a:gd name="connsiteY3" fmla="*/ 26197 h 27223"/>
              <a:gd name="connsiteX4" fmla="*/ 0 w 67041"/>
              <a:gd name="connsiteY4" fmla="*/ 10502 h 27223"/>
              <a:gd name="connsiteX0" fmla="*/ 67041 w 67041"/>
              <a:gd name="connsiteY0" fmla="*/ 0 h 28127"/>
              <a:gd name="connsiteX1" fmla="*/ 51684 w 67041"/>
              <a:gd name="connsiteY1" fmla="*/ 19389 h 28127"/>
              <a:gd name="connsiteX2" fmla="*/ 20086 w 67041"/>
              <a:gd name="connsiteY2" fmla="*/ 27221 h 28127"/>
              <a:gd name="connsiteX3" fmla="*/ 10214 w 67041"/>
              <a:gd name="connsiteY3" fmla="*/ 26197 h 28127"/>
              <a:gd name="connsiteX4" fmla="*/ 0 w 67041"/>
              <a:gd name="connsiteY4" fmla="*/ 10502 h 28127"/>
              <a:gd name="connsiteX0" fmla="*/ 67041 w 67041"/>
              <a:gd name="connsiteY0" fmla="*/ 0 h 27915"/>
              <a:gd name="connsiteX1" fmla="*/ 51684 w 67041"/>
              <a:gd name="connsiteY1" fmla="*/ 19389 h 27915"/>
              <a:gd name="connsiteX2" fmla="*/ 20086 w 67041"/>
              <a:gd name="connsiteY2" fmla="*/ 27221 h 27915"/>
              <a:gd name="connsiteX3" fmla="*/ 10984 w 67041"/>
              <a:gd name="connsiteY3" fmla="*/ 25133 h 27915"/>
              <a:gd name="connsiteX4" fmla="*/ 0 w 67041"/>
              <a:gd name="connsiteY4" fmla="*/ 10502 h 27915"/>
              <a:gd name="connsiteX0" fmla="*/ 67041 w 67041"/>
              <a:gd name="connsiteY0" fmla="*/ 0 h 27915"/>
              <a:gd name="connsiteX1" fmla="*/ 43220 w 67041"/>
              <a:gd name="connsiteY1" fmla="*/ 6935 h 27915"/>
              <a:gd name="connsiteX2" fmla="*/ 20086 w 67041"/>
              <a:gd name="connsiteY2" fmla="*/ 27221 h 27915"/>
              <a:gd name="connsiteX3" fmla="*/ 10984 w 67041"/>
              <a:gd name="connsiteY3" fmla="*/ 25133 h 27915"/>
              <a:gd name="connsiteX4" fmla="*/ 0 w 67041"/>
              <a:gd name="connsiteY4" fmla="*/ 10502 h 27915"/>
              <a:gd name="connsiteX0" fmla="*/ 60570 w 60570"/>
              <a:gd name="connsiteY0" fmla="*/ 0 h 30097"/>
              <a:gd name="connsiteX1" fmla="*/ 43220 w 60570"/>
              <a:gd name="connsiteY1" fmla="*/ 9117 h 30097"/>
              <a:gd name="connsiteX2" fmla="*/ 20086 w 60570"/>
              <a:gd name="connsiteY2" fmla="*/ 29403 h 30097"/>
              <a:gd name="connsiteX3" fmla="*/ 10984 w 60570"/>
              <a:gd name="connsiteY3" fmla="*/ 27315 h 30097"/>
              <a:gd name="connsiteX4" fmla="*/ 0 w 60570"/>
              <a:gd name="connsiteY4" fmla="*/ 12684 h 300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570" h="30097" fill="none" extrusionOk="0">
                <a:moveTo>
                  <a:pt x="60570" y="0"/>
                </a:moveTo>
                <a:cubicBezTo>
                  <a:pt x="60570" y="0"/>
                  <a:pt x="49967" y="4217"/>
                  <a:pt x="43220" y="9117"/>
                </a:cubicBezTo>
                <a:cubicBezTo>
                  <a:pt x="36473" y="14017"/>
                  <a:pt x="27832" y="27413"/>
                  <a:pt x="20086" y="29403"/>
                </a:cubicBezTo>
                <a:cubicBezTo>
                  <a:pt x="12340" y="31393"/>
                  <a:pt x="15114" y="28607"/>
                  <a:pt x="10984" y="27315"/>
                </a:cubicBezTo>
                <a:cubicBezTo>
                  <a:pt x="6854" y="26023"/>
                  <a:pt x="1931" y="14899"/>
                  <a:pt x="0" y="12684"/>
                </a:cubicBezTo>
              </a:path>
            </a:pathLst>
          </a:custGeom>
          <a:noFill/>
          <a:ln w="28575" cap="flat" cmpd="sng">
            <a:solidFill>
              <a:schemeClr val="accent3"/>
            </a:solidFill>
            <a:prstDash val="solid"/>
            <a:miter lim="3253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17" name="Google Shape;23;p3">
            <a:extLst>
              <a:ext uri="{FF2B5EF4-FFF2-40B4-BE49-F238E27FC236}">
                <a16:creationId xmlns:a16="http://schemas.microsoft.com/office/drawing/2014/main" xmlns="" id="{A62885B8-6DEC-4FA2-B9DD-29F52230D613}"/>
              </a:ext>
            </a:extLst>
          </p:cNvPr>
          <p:cNvSpPr/>
          <p:nvPr userDrawn="1"/>
        </p:nvSpPr>
        <p:spPr>
          <a:xfrm rot="5636608" flipH="1">
            <a:off x="-2453358" y="-39767"/>
            <a:ext cx="5051971" cy="3279932"/>
          </a:xfrm>
          <a:custGeom>
            <a:avLst/>
            <a:gdLst>
              <a:gd name="connsiteX0" fmla="*/ 55307 w 86160"/>
              <a:gd name="connsiteY0" fmla="*/ 1231 h 51819"/>
              <a:gd name="connsiteX1" fmla="*/ 43799 w 86160"/>
              <a:gd name="connsiteY1" fmla="*/ 1671 h 51819"/>
              <a:gd name="connsiteX2" fmla="*/ 23250 w 86160"/>
              <a:gd name="connsiteY2" fmla="*/ 22116 h 51819"/>
              <a:gd name="connsiteX3" fmla="*/ 15443 w 86160"/>
              <a:gd name="connsiteY3" fmla="*/ 28821 h 51819"/>
              <a:gd name="connsiteX4" fmla="*/ 14517 w 86160"/>
              <a:gd name="connsiteY4" fmla="*/ 28786 h 51819"/>
              <a:gd name="connsiteX5" fmla="*/ 11428 w 86160"/>
              <a:gd name="connsiteY5" fmla="*/ 28669 h 51819"/>
              <a:gd name="connsiteX6" fmla="*/ 39 w 86160"/>
              <a:gd name="connsiteY6" fmla="*/ 32365 h 51819"/>
              <a:gd name="connsiteX7" fmla="*/ 10831 w 86160"/>
              <a:gd name="connsiteY7" fmla="*/ 44292 h 51819"/>
              <a:gd name="connsiteX8" fmla="*/ 30398 w 86160"/>
              <a:gd name="connsiteY8" fmla="*/ 51819 h 51819"/>
              <a:gd name="connsiteX9" fmla="*/ 34419 w 86160"/>
              <a:gd name="connsiteY9" fmla="*/ 51180 h 51819"/>
              <a:gd name="connsiteX10" fmla="*/ 85987 w 86160"/>
              <a:gd name="connsiteY10" fmla="*/ 36376 h 51819"/>
              <a:gd name="connsiteX11" fmla="*/ 75901 w 86160"/>
              <a:gd name="connsiteY11" fmla="*/ 8939 h 51819"/>
              <a:gd name="connsiteX12" fmla="*/ 55307 w 86160"/>
              <a:gd name="connsiteY12" fmla="*/ 1231 h 51819"/>
              <a:gd name="connsiteX0" fmla="*/ 55307 w 86160"/>
              <a:gd name="connsiteY0" fmla="*/ 18 h 50606"/>
              <a:gd name="connsiteX1" fmla="*/ 46385 w 86160"/>
              <a:gd name="connsiteY1" fmla="*/ 3060 h 50606"/>
              <a:gd name="connsiteX2" fmla="*/ 23250 w 86160"/>
              <a:gd name="connsiteY2" fmla="*/ 20903 h 50606"/>
              <a:gd name="connsiteX3" fmla="*/ 15443 w 86160"/>
              <a:gd name="connsiteY3" fmla="*/ 27608 h 50606"/>
              <a:gd name="connsiteX4" fmla="*/ 14517 w 86160"/>
              <a:gd name="connsiteY4" fmla="*/ 27573 h 50606"/>
              <a:gd name="connsiteX5" fmla="*/ 11428 w 86160"/>
              <a:gd name="connsiteY5" fmla="*/ 27456 h 50606"/>
              <a:gd name="connsiteX6" fmla="*/ 39 w 86160"/>
              <a:gd name="connsiteY6" fmla="*/ 31152 h 50606"/>
              <a:gd name="connsiteX7" fmla="*/ 10831 w 86160"/>
              <a:gd name="connsiteY7" fmla="*/ 43079 h 50606"/>
              <a:gd name="connsiteX8" fmla="*/ 30398 w 86160"/>
              <a:gd name="connsiteY8" fmla="*/ 50606 h 50606"/>
              <a:gd name="connsiteX9" fmla="*/ 34419 w 86160"/>
              <a:gd name="connsiteY9" fmla="*/ 49967 h 50606"/>
              <a:gd name="connsiteX10" fmla="*/ 85987 w 86160"/>
              <a:gd name="connsiteY10" fmla="*/ 35163 h 50606"/>
              <a:gd name="connsiteX11" fmla="*/ 75901 w 86160"/>
              <a:gd name="connsiteY11" fmla="*/ 7726 h 50606"/>
              <a:gd name="connsiteX12" fmla="*/ 55307 w 86160"/>
              <a:gd name="connsiteY12" fmla="*/ 18 h 50606"/>
              <a:gd name="connsiteX0" fmla="*/ 55307 w 79837"/>
              <a:gd name="connsiteY0" fmla="*/ 18 h 52262"/>
              <a:gd name="connsiteX1" fmla="*/ 46385 w 79837"/>
              <a:gd name="connsiteY1" fmla="*/ 3060 h 52262"/>
              <a:gd name="connsiteX2" fmla="*/ 23250 w 79837"/>
              <a:gd name="connsiteY2" fmla="*/ 20903 h 52262"/>
              <a:gd name="connsiteX3" fmla="*/ 15443 w 79837"/>
              <a:gd name="connsiteY3" fmla="*/ 27608 h 52262"/>
              <a:gd name="connsiteX4" fmla="*/ 14517 w 79837"/>
              <a:gd name="connsiteY4" fmla="*/ 27573 h 52262"/>
              <a:gd name="connsiteX5" fmla="*/ 11428 w 79837"/>
              <a:gd name="connsiteY5" fmla="*/ 27456 h 52262"/>
              <a:gd name="connsiteX6" fmla="*/ 39 w 79837"/>
              <a:gd name="connsiteY6" fmla="*/ 31152 h 52262"/>
              <a:gd name="connsiteX7" fmla="*/ 10831 w 79837"/>
              <a:gd name="connsiteY7" fmla="*/ 43079 h 52262"/>
              <a:gd name="connsiteX8" fmla="*/ 30398 w 79837"/>
              <a:gd name="connsiteY8" fmla="*/ 50606 h 52262"/>
              <a:gd name="connsiteX9" fmla="*/ 34419 w 79837"/>
              <a:gd name="connsiteY9" fmla="*/ 49967 h 52262"/>
              <a:gd name="connsiteX10" fmla="*/ 79229 w 79837"/>
              <a:gd name="connsiteY10" fmla="*/ 22039 h 52262"/>
              <a:gd name="connsiteX11" fmla="*/ 75901 w 79837"/>
              <a:gd name="connsiteY11" fmla="*/ 7726 h 52262"/>
              <a:gd name="connsiteX12" fmla="*/ 55307 w 79837"/>
              <a:gd name="connsiteY12" fmla="*/ 18 h 52262"/>
              <a:gd name="connsiteX0" fmla="*/ 55302 w 79832"/>
              <a:gd name="connsiteY0" fmla="*/ 18 h 51830"/>
              <a:gd name="connsiteX1" fmla="*/ 46380 w 79832"/>
              <a:gd name="connsiteY1" fmla="*/ 3060 h 51830"/>
              <a:gd name="connsiteX2" fmla="*/ 23245 w 79832"/>
              <a:gd name="connsiteY2" fmla="*/ 20903 h 51830"/>
              <a:gd name="connsiteX3" fmla="*/ 15438 w 79832"/>
              <a:gd name="connsiteY3" fmla="*/ 27608 h 51830"/>
              <a:gd name="connsiteX4" fmla="*/ 14512 w 79832"/>
              <a:gd name="connsiteY4" fmla="*/ 27573 h 51830"/>
              <a:gd name="connsiteX5" fmla="*/ 11423 w 79832"/>
              <a:gd name="connsiteY5" fmla="*/ 27456 h 51830"/>
              <a:gd name="connsiteX6" fmla="*/ 34 w 79832"/>
              <a:gd name="connsiteY6" fmla="*/ 31152 h 51830"/>
              <a:gd name="connsiteX7" fmla="*/ 10826 w 79832"/>
              <a:gd name="connsiteY7" fmla="*/ 43079 h 51830"/>
              <a:gd name="connsiteX8" fmla="*/ 31694 w 79832"/>
              <a:gd name="connsiteY8" fmla="*/ 49313 h 51830"/>
              <a:gd name="connsiteX9" fmla="*/ 34414 w 79832"/>
              <a:gd name="connsiteY9" fmla="*/ 49967 h 51830"/>
              <a:gd name="connsiteX10" fmla="*/ 79224 w 79832"/>
              <a:gd name="connsiteY10" fmla="*/ 22039 h 51830"/>
              <a:gd name="connsiteX11" fmla="*/ 75896 w 79832"/>
              <a:gd name="connsiteY11" fmla="*/ 7726 h 51830"/>
              <a:gd name="connsiteX12" fmla="*/ 55302 w 79832"/>
              <a:gd name="connsiteY12" fmla="*/ 18 h 518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79832" h="51830" extrusionOk="0">
                <a:moveTo>
                  <a:pt x="55302" y="18"/>
                </a:moveTo>
                <a:cubicBezTo>
                  <a:pt x="51820" y="18"/>
                  <a:pt x="51723" y="-421"/>
                  <a:pt x="46380" y="3060"/>
                </a:cubicBezTo>
                <a:cubicBezTo>
                  <a:pt x="41037" y="6541"/>
                  <a:pt x="28402" y="16812"/>
                  <a:pt x="23245" y="20903"/>
                </a:cubicBezTo>
                <a:cubicBezTo>
                  <a:pt x="18088" y="24994"/>
                  <a:pt x="22692" y="27608"/>
                  <a:pt x="15438" y="27608"/>
                </a:cubicBezTo>
                <a:cubicBezTo>
                  <a:pt x="15141" y="27608"/>
                  <a:pt x="14832" y="27596"/>
                  <a:pt x="14512" y="27573"/>
                </a:cubicBezTo>
                <a:cubicBezTo>
                  <a:pt x="13440" y="27494"/>
                  <a:pt x="12408" y="27456"/>
                  <a:pt x="11423" y="27456"/>
                </a:cubicBezTo>
                <a:cubicBezTo>
                  <a:pt x="4940" y="27456"/>
                  <a:pt x="506" y="29079"/>
                  <a:pt x="34" y="31152"/>
                </a:cubicBezTo>
                <a:cubicBezTo>
                  <a:pt x="-506" y="33537"/>
                  <a:pt x="5549" y="40052"/>
                  <a:pt x="10826" y="43079"/>
                </a:cubicBezTo>
                <a:cubicBezTo>
                  <a:pt x="16103" y="46106"/>
                  <a:pt x="24635" y="49313"/>
                  <a:pt x="31694" y="49313"/>
                </a:cubicBezTo>
                <a:cubicBezTo>
                  <a:pt x="33050" y="49313"/>
                  <a:pt x="26492" y="54513"/>
                  <a:pt x="34414" y="49967"/>
                </a:cubicBezTo>
                <a:cubicBezTo>
                  <a:pt x="42336" y="45421"/>
                  <a:pt x="77923" y="40096"/>
                  <a:pt x="79224" y="22039"/>
                </a:cubicBezTo>
                <a:cubicBezTo>
                  <a:pt x="80526" y="3982"/>
                  <a:pt x="79883" y="11396"/>
                  <a:pt x="75896" y="7726"/>
                </a:cubicBezTo>
                <a:cubicBezTo>
                  <a:pt x="71909" y="4056"/>
                  <a:pt x="67105" y="18"/>
                  <a:pt x="55302" y="18"/>
                </a:cubicBezTo>
                <a:close/>
              </a:path>
            </a:pathLst>
          </a:custGeom>
          <a:solidFill>
            <a:schemeClr val="accent1">
              <a:lumMod val="40000"/>
              <a:lumOff val="60000"/>
              <a:alpha val="4637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" name="Google Shape;28;p3">
            <a:extLst>
              <a:ext uri="{FF2B5EF4-FFF2-40B4-BE49-F238E27FC236}">
                <a16:creationId xmlns:a16="http://schemas.microsoft.com/office/drawing/2014/main" xmlns="" id="{86999DB2-B561-462F-932D-00FD467CF02F}"/>
              </a:ext>
            </a:extLst>
          </p:cNvPr>
          <p:cNvSpPr/>
          <p:nvPr userDrawn="1"/>
        </p:nvSpPr>
        <p:spPr>
          <a:xfrm>
            <a:off x="3793203" y="-3317232"/>
            <a:ext cx="6498782" cy="4960063"/>
          </a:xfrm>
          <a:custGeom>
            <a:avLst/>
            <a:gdLst>
              <a:gd name="connsiteX0" fmla="*/ 23944 w 36088"/>
              <a:gd name="connsiteY0" fmla="*/ 0 h 29796"/>
              <a:gd name="connsiteX1" fmla="*/ 1490 w 36088"/>
              <a:gd name="connsiteY1" fmla="*/ 6817 h 29796"/>
              <a:gd name="connsiteX2" fmla="*/ 5114 w 36088"/>
              <a:gd name="connsiteY2" fmla="*/ 25300 h 29796"/>
              <a:gd name="connsiteX3" fmla="*/ 8553 w 36088"/>
              <a:gd name="connsiteY3" fmla="*/ 29631 h 29796"/>
              <a:gd name="connsiteX4" fmla="*/ 35590 w 36088"/>
              <a:gd name="connsiteY4" fmla="*/ 18845 h 29796"/>
              <a:gd name="connsiteX5" fmla="*/ 26005 w 36088"/>
              <a:gd name="connsiteY5" fmla="*/ 248 h 29796"/>
              <a:gd name="connsiteX6" fmla="*/ 23944 w 36088"/>
              <a:gd name="connsiteY6" fmla="*/ 0 h 29796"/>
              <a:gd name="connsiteX0" fmla="*/ 23543 w 35687"/>
              <a:gd name="connsiteY0" fmla="*/ 0 h 27237"/>
              <a:gd name="connsiteX1" fmla="*/ 1089 w 35687"/>
              <a:gd name="connsiteY1" fmla="*/ 6817 h 27237"/>
              <a:gd name="connsiteX2" fmla="*/ 4713 w 35687"/>
              <a:gd name="connsiteY2" fmla="*/ 25300 h 27237"/>
              <a:gd name="connsiteX3" fmla="*/ 15182 w 35687"/>
              <a:gd name="connsiteY3" fmla="*/ 25949 h 27237"/>
              <a:gd name="connsiteX4" fmla="*/ 35189 w 35687"/>
              <a:gd name="connsiteY4" fmla="*/ 18845 h 27237"/>
              <a:gd name="connsiteX5" fmla="*/ 25604 w 35687"/>
              <a:gd name="connsiteY5" fmla="*/ 248 h 27237"/>
              <a:gd name="connsiteX6" fmla="*/ 23543 w 35687"/>
              <a:gd name="connsiteY6" fmla="*/ 0 h 272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5687" h="27237" extrusionOk="0">
                <a:moveTo>
                  <a:pt x="23543" y="0"/>
                </a:moveTo>
                <a:cubicBezTo>
                  <a:pt x="16287" y="0"/>
                  <a:pt x="4227" y="2600"/>
                  <a:pt x="1089" y="6817"/>
                </a:cubicBezTo>
                <a:cubicBezTo>
                  <a:pt x="-2049" y="11034"/>
                  <a:pt x="2364" y="22111"/>
                  <a:pt x="4713" y="25300"/>
                </a:cubicBezTo>
                <a:cubicBezTo>
                  <a:pt x="7062" y="28489"/>
                  <a:pt x="10103" y="27025"/>
                  <a:pt x="15182" y="25949"/>
                </a:cubicBezTo>
                <a:cubicBezTo>
                  <a:pt x="20261" y="24873"/>
                  <a:pt x="33306" y="21287"/>
                  <a:pt x="35189" y="18845"/>
                </a:cubicBezTo>
                <a:cubicBezTo>
                  <a:pt x="37479" y="15871"/>
                  <a:pt x="31460" y="1992"/>
                  <a:pt x="25604" y="248"/>
                </a:cubicBezTo>
                <a:cubicBezTo>
                  <a:pt x="25029" y="77"/>
                  <a:pt x="24332" y="0"/>
                  <a:pt x="23543" y="0"/>
                </a:cubicBezTo>
                <a:close/>
              </a:path>
            </a:pathLst>
          </a:custGeom>
          <a:solidFill>
            <a:schemeClr val="accent3">
              <a:lumMod val="40000"/>
              <a:lumOff val="60000"/>
              <a:alpha val="2549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xmlns="" id="{9915E017-FBEA-43E5-BEF2-B852B6A94906}"/>
              </a:ext>
            </a:extLst>
          </p:cNvPr>
          <p:cNvSpPr/>
          <p:nvPr userDrawn="1"/>
        </p:nvSpPr>
        <p:spPr>
          <a:xfrm rot="5400000">
            <a:off x="11135364" y="890195"/>
            <a:ext cx="248260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>
                <a:solidFill>
                  <a:srgbClr val="E6E6E6"/>
                </a:solidFill>
              </a:rPr>
              <a:t>presentation-creation.ru</a:t>
            </a:r>
          </a:p>
        </p:txBody>
      </p:sp>
    </p:spTree>
    <p:extLst>
      <p:ext uri="{BB962C8B-B14F-4D97-AF65-F5344CB8AC3E}">
        <p14:creationId xmlns:p14="http://schemas.microsoft.com/office/powerpoint/2010/main" val="39084497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xmlns="" id="{1499FCD3-56A4-4284-81DF-E3E50BDCE1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6873F-BC63-4C77-8C1F-6337C0BA4F5E}" type="datetimeFigureOut">
              <a:rPr lang="ru-RU" smtClean="0"/>
              <a:t>06.04.2025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xmlns="" id="{86047691-5406-41FC-B8DB-B022027BF8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097AEBC5-6561-4B36-B570-3860569505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2D385-1C5C-4B8C-A1C5-1E6FA26AB1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73548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350F69B2-4FAE-42A4-BBC5-8BF096DE81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0FCD1947-0CD2-42BD-BFD1-5C44166184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A0CDABD2-BF7A-4C8F-8B16-EA52A5F1483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AE72B473-E977-441B-A8EB-3301D765AF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6873F-BC63-4C77-8C1F-6337C0BA4F5E}" type="datetimeFigureOut">
              <a:rPr lang="ru-RU" smtClean="0"/>
              <a:t>06.04.2025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EC7E1CEE-3915-4259-A6A7-D1B01B3966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2EEB3D31-7ACD-4C98-9D8E-2BDDE7B0A2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2D385-1C5C-4B8C-A1C5-1E6FA26AB1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32331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AB405F6B-C902-4B3E-9912-C6E442B658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xmlns="" id="{97BC53AF-8425-4939-91AE-F683272D0D6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7A02FBB3-E12C-46E0-9C0A-AECE9178DAB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D6AFC505-F1A6-46C8-AAC8-934BC95DC3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6873F-BC63-4C77-8C1F-6337C0BA4F5E}" type="datetimeFigureOut">
              <a:rPr lang="ru-RU" smtClean="0"/>
              <a:t>06.04.2025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D50E9474-4172-432C-832B-FEC719D770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7FF9343C-F37B-47D0-875B-2AF3773285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2D385-1C5C-4B8C-A1C5-1E6FA26AB1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94739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D1A3A611-4217-496F-A970-40D336B599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6BA99D7E-740A-449C-B04F-6390E5DB211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84607AD3-B579-44BB-B354-6F0449D5A0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6873F-BC63-4C77-8C1F-6337C0BA4F5E}" type="datetimeFigureOut">
              <a:rPr lang="ru-RU" smtClean="0"/>
              <a:t>06.04.2025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AABF37B6-1BF7-43A4-81B9-1EFFAFF2C2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FF56BAB7-98C3-43DF-A563-53F5C2CD65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2D385-1C5C-4B8C-A1C5-1E6FA26AB1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37743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xmlns="" id="{457C772B-141C-4727-B105-B525D7504E4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53AF9FFA-49AD-4472-B85D-6ACC9C4B27D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2EAE0885-5569-4FF3-8865-96B5AEB0CA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6873F-BC63-4C77-8C1F-6337C0BA4F5E}" type="datetimeFigureOut">
              <a:rPr lang="ru-RU" smtClean="0"/>
              <a:t>06.04.2025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2421D7BD-2437-400A-B0D7-8AFEDE1588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C605A581-BC3B-448C-8E3E-BD317415A6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2D385-1C5C-4B8C-A1C5-1E6FA26AB1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94076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77FFB97-38B4-42A7-80AE-69C69F7282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13230E6E-34A3-4404-8606-8589BD1706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50000"/>
                  </a:schemeClr>
                </a:solidFill>
              </a:defRPr>
            </a:lvl1pPr>
            <a:lvl2pPr>
              <a:defRPr>
                <a:solidFill>
                  <a:schemeClr val="bg2">
                    <a:lumMod val="50000"/>
                  </a:schemeClr>
                </a:solidFill>
              </a:defRPr>
            </a:lvl2pPr>
            <a:lvl3pPr>
              <a:defRPr>
                <a:solidFill>
                  <a:schemeClr val="bg2">
                    <a:lumMod val="50000"/>
                  </a:schemeClr>
                </a:solidFill>
              </a:defRPr>
            </a:lvl3pPr>
            <a:lvl4pPr>
              <a:defRPr>
                <a:solidFill>
                  <a:schemeClr val="bg2">
                    <a:lumMod val="50000"/>
                  </a:schemeClr>
                </a:solidFill>
              </a:defRPr>
            </a:lvl4pPr>
            <a:lvl5pPr>
              <a:defRPr>
                <a:solidFill>
                  <a:schemeClr val="bg2">
                    <a:lumMod val="50000"/>
                  </a:schemeClr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4393BDCE-95F6-4EC6-A9C0-FF77CF83D1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fld id="{66F6873F-BC63-4C77-8C1F-6337C0BA4F5E}" type="datetimeFigureOut">
              <a:rPr lang="ru-RU" smtClean="0"/>
              <a:pPr/>
              <a:t>06.04.2025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4DAE2F2B-EDB8-4986-A685-68299F3740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180DE953-C93F-4FA1-80E3-31B9BEC7AA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fld id="{A932D385-1C5C-4B8C-A1C5-1E6FA26AB17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Google Shape;20;p3">
            <a:extLst>
              <a:ext uri="{FF2B5EF4-FFF2-40B4-BE49-F238E27FC236}">
                <a16:creationId xmlns:a16="http://schemas.microsoft.com/office/drawing/2014/main" xmlns="" id="{42B27CB7-B8F6-4150-82B0-1DA60E4ED577}"/>
              </a:ext>
            </a:extLst>
          </p:cNvPr>
          <p:cNvSpPr/>
          <p:nvPr userDrawn="1"/>
        </p:nvSpPr>
        <p:spPr>
          <a:xfrm rot="-10285629">
            <a:off x="9404695" y="-1198950"/>
            <a:ext cx="8382351" cy="4853662"/>
          </a:xfrm>
          <a:custGeom>
            <a:avLst/>
            <a:gdLst>
              <a:gd name="connsiteX0" fmla="*/ 54690 w 86030"/>
              <a:gd name="connsiteY0" fmla="*/ 0 h 53452"/>
              <a:gd name="connsiteX1" fmla="*/ 43799 w 86030"/>
              <a:gd name="connsiteY1" fmla="*/ 3304 h 53452"/>
              <a:gd name="connsiteX2" fmla="*/ 23250 w 86030"/>
              <a:gd name="connsiteY2" fmla="*/ 23749 h 53452"/>
              <a:gd name="connsiteX3" fmla="*/ 15443 w 86030"/>
              <a:gd name="connsiteY3" fmla="*/ 30454 h 53452"/>
              <a:gd name="connsiteX4" fmla="*/ 14517 w 86030"/>
              <a:gd name="connsiteY4" fmla="*/ 30419 h 53452"/>
              <a:gd name="connsiteX5" fmla="*/ 11428 w 86030"/>
              <a:gd name="connsiteY5" fmla="*/ 30302 h 53452"/>
              <a:gd name="connsiteX6" fmla="*/ 39 w 86030"/>
              <a:gd name="connsiteY6" fmla="*/ 33998 h 53452"/>
              <a:gd name="connsiteX7" fmla="*/ 10831 w 86030"/>
              <a:gd name="connsiteY7" fmla="*/ 45925 h 53452"/>
              <a:gd name="connsiteX8" fmla="*/ 30398 w 86030"/>
              <a:gd name="connsiteY8" fmla="*/ 53452 h 53452"/>
              <a:gd name="connsiteX9" fmla="*/ 34419 w 86030"/>
              <a:gd name="connsiteY9" fmla="*/ 52813 h 53452"/>
              <a:gd name="connsiteX10" fmla="*/ 85987 w 86030"/>
              <a:gd name="connsiteY10" fmla="*/ 38009 h 53452"/>
              <a:gd name="connsiteX11" fmla="*/ 58717 w 86030"/>
              <a:gd name="connsiteY11" fmla="*/ 17877 h 53452"/>
              <a:gd name="connsiteX12" fmla="*/ 54690 w 86030"/>
              <a:gd name="connsiteY12" fmla="*/ 0 h 53452"/>
              <a:gd name="connsiteX0" fmla="*/ 31604 w 86049"/>
              <a:gd name="connsiteY0" fmla="*/ 13249 h 50221"/>
              <a:gd name="connsiteX1" fmla="*/ 43799 w 86049"/>
              <a:gd name="connsiteY1" fmla="*/ 73 h 50221"/>
              <a:gd name="connsiteX2" fmla="*/ 23250 w 86049"/>
              <a:gd name="connsiteY2" fmla="*/ 20518 h 50221"/>
              <a:gd name="connsiteX3" fmla="*/ 15443 w 86049"/>
              <a:gd name="connsiteY3" fmla="*/ 27223 h 50221"/>
              <a:gd name="connsiteX4" fmla="*/ 14517 w 86049"/>
              <a:gd name="connsiteY4" fmla="*/ 27188 h 50221"/>
              <a:gd name="connsiteX5" fmla="*/ 11428 w 86049"/>
              <a:gd name="connsiteY5" fmla="*/ 27071 h 50221"/>
              <a:gd name="connsiteX6" fmla="*/ 39 w 86049"/>
              <a:gd name="connsiteY6" fmla="*/ 30767 h 50221"/>
              <a:gd name="connsiteX7" fmla="*/ 10831 w 86049"/>
              <a:gd name="connsiteY7" fmla="*/ 42694 h 50221"/>
              <a:gd name="connsiteX8" fmla="*/ 30398 w 86049"/>
              <a:gd name="connsiteY8" fmla="*/ 50221 h 50221"/>
              <a:gd name="connsiteX9" fmla="*/ 34419 w 86049"/>
              <a:gd name="connsiteY9" fmla="*/ 49582 h 50221"/>
              <a:gd name="connsiteX10" fmla="*/ 85987 w 86049"/>
              <a:gd name="connsiteY10" fmla="*/ 34778 h 50221"/>
              <a:gd name="connsiteX11" fmla="*/ 58717 w 86049"/>
              <a:gd name="connsiteY11" fmla="*/ 14646 h 50221"/>
              <a:gd name="connsiteX12" fmla="*/ 31604 w 86049"/>
              <a:gd name="connsiteY12" fmla="*/ 13249 h 50221"/>
              <a:gd name="connsiteX0" fmla="*/ 31604 w 86049"/>
              <a:gd name="connsiteY0" fmla="*/ 663 h 37635"/>
              <a:gd name="connsiteX1" fmla="*/ 28313 w 86049"/>
              <a:gd name="connsiteY1" fmla="*/ 5107 h 37635"/>
              <a:gd name="connsiteX2" fmla="*/ 23250 w 86049"/>
              <a:gd name="connsiteY2" fmla="*/ 7932 h 37635"/>
              <a:gd name="connsiteX3" fmla="*/ 15443 w 86049"/>
              <a:gd name="connsiteY3" fmla="*/ 14637 h 37635"/>
              <a:gd name="connsiteX4" fmla="*/ 14517 w 86049"/>
              <a:gd name="connsiteY4" fmla="*/ 14602 h 37635"/>
              <a:gd name="connsiteX5" fmla="*/ 11428 w 86049"/>
              <a:gd name="connsiteY5" fmla="*/ 14485 h 37635"/>
              <a:gd name="connsiteX6" fmla="*/ 39 w 86049"/>
              <a:gd name="connsiteY6" fmla="*/ 18181 h 37635"/>
              <a:gd name="connsiteX7" fmla="*/ 10831 w 86049"/>
              <a:gd name="connsiteY7" fmla="*/ 30108 h 37635"/>
              <a:gd name="connsiteX8" fmla="*/ 30398 w 86049"/>
              <a:gd name="connsiteY8" fmla="*/ 37635 h 37635"/>
              <a:gd name="connsiteX9" fmla="*/ 34419 w 86049"/>
              <a:gd name="connsiteY9" fmla="*/ 36996 h 37635"/>
              <a:gd name="connsiteX10" fmla="*/ 85987 w 86049"/>
              <a:gd name="connsiteY10" fmla="*/ 22192 h 37635"/>
              <a:gd name="connsiteX11" fmla="*/ 58717 w 86049"/>
              <a:gd name="connsiteY11" fmla="*/ 2060 h 37635"/>
              <a:gd name="connsiteX12" fmla="*/ 31604 w 86049"/>
              <a:gd name="connsiteY12" fmla="*/ 663 h 37635"/>
              <a:gd name="connsiteX0" fmla="*/ 31604 w 77695"/>
              <a:gd name="connsiteY0" fmla="*/ 1620 h 44988"/>
              <a:gd name="connsiteX1" fmla="*/ 28313 w 77695"/>
              <a:gd name="connsiteY1" fmla="*/ 6064 h 44988"/>
              <a:gd name="connsiteX2" fmla="*/ 23250 w 77695"/>
              <a:gd name="connsiteY2" fmla="*/ 8889 h 44988"/>
              <a:gd name="connsiteX3" fmla="*/ 15443 w 77695"/>
              <a:gd name="connsiteY3" fmla="*/ 15594 h 44988"/>
              <a:gd name="connsiteX4" fmla="*/ 14517 w 77695"/>
              <a:gd name="connsiteY4" fmla="*/ 15559 h 44988"/>
              <a:gd name="connsiteX5" fmla="*/ 11428 w 77695"/>
              <a:gd name="connsiteY5" fmla="*/ 15442 h 44988"/>
              <a:gd name="connsiteX6" fmla="*/ 39 w 77695"/>
              <a:gd name="connsiteY6" fmla="*/ 19138 h 44988"/>
              <a:gd name="connsiteX7" fmla="*/ 10831 w 77695"/>
              <a:gd name="connsiteY7" fmla="*/ 31065 h 44988"/>
              <a:gd name="connsiteX8" fmla="*/ 30398 w 77695"/>
              <a:gd name="connsiteY8" fmla="*/ 38592 h 44988"/>
              <a:gd name="connsiteX9" fmla="*/ 34419 w 77695"/>
              <a:gd name="connsiteY9" fmla="*/ 37953 h 44988"/>
              <a:gd name="connsiteX10" fmla="*/ 77601 w 77695"/>
              <a:gd name="connsiteY10" fmla="*/ 36699 h 44988"/>
              <a:gd name="connsiteX11" fmla="*/ 58717 w 77695"/>
              <a:gd name="connsiteY11" fmla="*/ 3017 h 44988"/>
              <a:gd name="connsiteX12" fmla="*/ 31604 w 77695"/>
              <a:gd name="connsiteY12" fmla="*/ 1620 h 449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77695" h="44988" extrusionOk="0">
                <a:moveTo>
                  <a:pt x="31604" y="1620"/>
                </a:moveTo>
                <a:cubicBezTo>
                  <a:pt x="28122" y="1620"/>
                  <a:pt x="29705" y="4853"/>
                  <a:pt x="28313" y="6064"/>
                </a:cubicBezTo>
                <a:cubicBezTo>
                  <a:pt x="26921" y="7276"/>
                  <a:pt x="25395" y="7301"/>
                  <a:pt x="23250" y="8889"/>
                </a:cubicBezTo>
                <a:cubicBezTo>
                  <a:pt x="21105" y="10477"/>
                  <a:pt x="22697" y="15594"/>
                  <a:pt x="15443" y="15594"/>
                </a:cubicBezTo>
                <a:cubicBezTo>
                  <a:pt x="15146" y="15594"/>
                  <a:pt x="14837" y="15582"/>
                  <a:pt x="14517" y="15559"/>
                </a:cubicBezTo>
                <a:cubicBezTo>
                  <a:pt x="13445" y="15480"/>
                  <a:pt x="12413" y="15442"/>
                  <a:pt x="11428" y="15442"/>
                </a:cubicBezTo>
                <a:cubicBezTo>
                  <a:pt x="4945" y="15442"/>
                  <a:pt x="511" y="17065"/>
                  <a:pt x="39" y="19138"/>
                </a:cubicBezTo>
                <a:cubicBezTo>
                  <a:pt x="-501" y="21523"/>
                  <a:pt x="4649" y="28355"/>
                  <a:pt x="10831" y="31065"/>
                </a:cubicBezTo>
                <a:cubicBezTo>
                  <a:pt x="16017" y="33341"/>
                  <a:pt x="23339" y="38592"/>
                  <a:pt x="30398" y="38592"/>
                </a:cubicBezTo>
                <a:cubicBezTo>
                  <a:pt x="31754" y="38592"/>
                  <a:pt x="26552" y="38268"/>
                  <a:pt x="34419" y="37953"/>
                </a:cubicBezTo>
                <a:cubicBezTo>
                  <a:pt x="42286" y="37638"/>
                  <a:pt x="76300" y="54756"/>
                  <a:pt x="77601" y="36699"/>
                </a:cubicBezTo>
                <a:cubicBezTo>
                  <a:pt x="78903" y="18642"/>
                  <a:pt x="66383" y="8864"/>
                  <a:pt x="58717" y="3017"/>
                </a:cubicBezTo>
                <a:cubicBezTo>
                  <a:pt x="51051" y="-2830"/>
                  <a:pt x="43407" y="1620"/>
                  <a:pt x="31604" y="1620"/>
                </a:cubicBezTo>
                <a:close/>
              </a:path>
            </a:pathLst>
          </a:custGeom>
          <a:solidFill>
            <a:schemeClr val="accent1">
              <a:lumMod val="20000"/>
              <a:lumOff val="80000"/>
              <a:alpha val="4637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" name="Google Shape;31;p4">
            <a:extLst>
              <a:ext uri="{FF2B5EF4-FFF2-40B4-BE49-F238E27FC236}">
                <a16:creationId xmlns:a16="http://schemas.microsoft.com/office/drawing/2014/main" xmlns="" id="{3961D41C-692B-42A8-87F2-FC59DE6A9946}"/>
              </a:ext>
            </a:extLst>
          </p:cNvPr>
          <p:cNvSpPr/>
          <p:nvPr userDrawn="1"/>
        </p:nvSpPr>
        <p:spPr>
          <a:xfrm rot="-5553048">
            <a:off x="-1728792" y="3031550"/>
            <a:ext cx="4562744" cy="5532834"/>
          </a:xfrm>
          <a:custGeom>
            <a:avLst/>
            <a:gdLst>
              <a:gd name="connsiteX0" fmla="*/ 17321 w 71277"/>
              <a:gd name="connsiteY0" fmla="*/ 0 h 87423"/>
              <a:gd name="connsiteX1" fmla="*/ 9011 w 71277"/>
              <a:gd name="connsiteY1" fmla="*/ 27428 h 87423"/>
              <a:gd name="connsiteX2" fmla="*/ 2082 w 71277"/>
              <a:gd name="connsiteY2" fmla="*/ 50348 h 87423"/>
              <a:gd name="connsiteX3" fmla="*/ 15302 w 71277"/>
              <a:gd name="connsiteY3" fmla="*/ 87423 h 87423"/>
              <a:gd name="connsiteX4" fmla="*/ 19065 w 71277"/>
              <a:gd name="connsiteY4" fmla="*/ 85987 h 87423"/>
              <a:gd name="connsiteX5" fmla="*/ 26399 w 71277"/>
              <a:gd name="connsiteY5" fmla="*/ 82951 h 87423"/>
              <a:gd name="connsiteX6" fmla="*/ 32515 w 71277"/>
              <a:gd name="connsiteY6" fmla="*/ 83740 h 87423"/>
              <a:gd name="connsiteX7" fmla="*/ 39127 w 71277"/>
              <a:gd name="connsiteY7" fmla="*/ 79207 h 87423"/>
              <a:gd name="connsiteX8" fmla="*/ 70575 w 71277"/>
              <a:gd name="connsiteY8" fmla="*/ 44134 h 87423"/>
              <a:gd name="connsiteX9" fmla="*/ 25270 w 71277"/>
              <a:gd name="connsiteY9" fmla="*/ 1874 h 87423"/>
              <a:gd name="connsiteX10" fmla="*/ 17321 w 71277"/>
              <a:gd name="connsiteY10" fmla="*/ 0 h 87423"/>
              <a:gd name="connsiteX0" fmla="*/ 17108 w 71064"/>
              <a:gd name="connsiteY0" fmla="*/ 0 h 86173"/>
              <a:gd name="connsiteX1" fmla="*/ 8798 w 71064"/>
              <a:gd name="connsiteY1" fmla="*/ 27428 h 86173"/>
              <a:gd name="connsiteX2" fmla="*/ 1869 w 71064"/>
              <a:gd name="connsiteY2" fmla="*/ 50348 h 86173"/>
              <a:gd name="connsiteX3" fmla="*/ 11781 w 71064"/>
              <a:gd name="connsiteY3" fmla="*/ 76346 h 86173"/>
              <a:gd name="connsiteX4" fmla="*/ 18852 w 71064"/>
              <a:gd name="connsiteY4" fmla="*/ 85987 h 86173"/>
              <a:gd name="connsiteX5" fmla="*/ 26186 w 71064"/>
              <a:gd name="connsiteY5" fmla="*/ 82951 h 86173"/>
              <a:gd name="connsiteX6" fmla="*/ 32302 w 71064"/>
              <a:gd name="connsiteY6" fmla="*/ 83740 h 86173"/>
              <a:gd name="connsiteX7" fmla="*/ 38914 w 71064"/>
              <a:gd name="connsiteY7" fmla="*/ 79207 h 86173"/>
              <a:gd name="connsiteX8" fmla="*/ 70362 w 71064"/>
              <a:gd name="connsiteY8" fmla="*/ 44134 h 86173"/>
              <a:gd name="connsiteX9" fmla="*/ 25057 w 71064"/>
              <a:gd name="connsiteY9" fmla="*/ 1874 h 86173"/>
              <a:gd name="connsiteX10" fmla="*/ 17108 w 71064"/>
              <a:gd name="connsiteY10" fmla="*/ 0 h 86173"/>
              <a:gd name="connsiteX0" fmla="*/ 17108 w 71064"/>
              <a:gd name="connsiteY0" fmla="*/ 0 h 86173"/>
              <a:gd name="connsiteX1" fmla="*/ 8798 w 71064"/>
              <a:gd name="connsiteY1" fmla="*/ 27428 h 86173"/>
              <a:gd name="connsiteX2" fmla="*/ 1869 w 71064"/>
              <a:gd name="connsiteY2" fmla="*/ 50348 h 86173"/>
              <a:gd name="connsiteX3" fmla="*/ 11781 w 71064"/>
              <a:gd name="connsiteY3" fmla="*/ 76346 h 86173"/>
              <a:gd name="connsiteX4" fmla="*/ 18852 w 71064"/>
              <a:gd name="connsiteY4" fmla="*/ 85987 h 86173"/>
              <a:gd name="connsiteX5" fmla="*/ 26186 w 71064"/>
              <a:gd name="connsiteY5" fmla="*/ 82951 h 86173"/>
              <a:gd name="connsiteX6" fmla="*/ 32302 w 71064"/>
              <a:gd name="connsiteY6" fmla="*/ 83740 h 86173"/>
              <a:gd name="connsiteX7" fmla="*/ 39225 w 71064"/>
              <a:gd name="connsiteY7" fmla="*/ 77558 h 86173"/>
              <a:gd name="connsiteX8" fmla="*/ 70362 w 71064"/>
              <a:gd name="connsiteY8" fmla="*/ 44134 h 86173"/>
              <a:gd name="connsiteX9" fmla="*/ 25057 w 71064"/>
              <a:gd name="connsiteY9" fmla="*/ 1874 h 86173"/>
              <a:gd name="connsiteX10" fmla="*/ 17108 w 71064"/>
              <a:gd name="connsiteY10" fmla="*/ 0 h 861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71064" h="86173" extrusionOk="0">
                <a:moveTo>
                  <a:pt x="17108" y="0"/>
                </a:moveTo>
                <a:cubicBezTo>
                  <a:pt x="7191" y="0"/>
                  <a:pt x="20120" y="22801"/>
                  <a:pt x="8798" y="27428"/>
                </a:cubicBezTo>
                <a:cubicBezTo>
                  <a:pt x="-4918" y="33034"/>
                  <a:pt x="1372" y="42195"/>
                  <a:pt x="1869" y="50348"/>
                </a:cubicBezTo>
                <a:cubicBezTo>
                  <a:pt x="2366" y="58501"/>
                  <a:pt x="2707" y="76346"/>
                  <a:pt x="11781" y="76346"/>
                </a:cubicBezTo>
                <a:cubicBezTo>
                  <a:pt x="13070" y="76346"/>
                  <a:pt x="16451" y="84886"/>
                  <a:pt x="18852" y="85987"/>
                </a:cubicBezTo>
                <a:cubicBezTo>
                  <a:pt x="21253" y="87088"/>
                  <a:pt x="24138" y="82951"/>
                  <a:pt x="26186" y="82951"/>
                </a:cubicBezTo>
                <a:cubicBezTo>
                  <a:pt x="28472" y="82951"/>
                  <a:pt x="30129" y="84639"/>
                  <a:pt x="32302" y="83740"/>
                </a:cubicBezTo>
                <a:cubicBezTo>
                  <a:pt x="34475" y="82841"/>
                  <a:pt x="36698" y="81206"/>
                  <a:pt x="39225" y="77558"/>
                </a:cubicBezTo>
                <a:cubicBezTo>
                  <a:pt x="62920" y="43354"/>
                  <a:pt x="70362" y="44134"/>
                  <a:pt x="70362" y="44134"/>
                </a:cubicBezTo>
                <a:cubicBezTo>
                  <a:pt x="76244" y="21496"/>
                  <a:pt x="43804" y="9396"/>
                  <a:pt x="25057" y="1874"/>
                </a:cubicBezTo>
                <a:cubicBezTo>
                  <a:pt x="21784" y="560"/>
                  <a:pt x="19206" y="0"/>
                  <a:pt x="17108" y="0"/>
                </a:cubicBezTo>
                <a:close/>
              </a:path>
            </a:pathLst>
          </a:custGeom>
          <a:solidFill>
            <a:srgbClr val="AC9078">
              <a:alpha val="726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2915927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3_Заголовок и объект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77FFB97-38B4-42A7-80AE-69C69F7282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13230E6E-34A3-4404-8606-8589BD1706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50000"/>
                  </a:schemeClr>
                </a:solidFill>
              </a:defRPr>
            </a:lvl1pPr>
            <a:lvl2pPr>
              <a:defRPr>
                <a:solidFill>
                  <a:schemeClr val="bg2">
                    <a:lumMod val="50000"/>
                  </a:schemeClr>
                </a:solidFill>
              </a:defRPr>
            </a:lvl2pPr>
            <a:lvl3pPr>
              <a:defRPr>
                <a:solidFill>
                  <a:schemeClr val="bg2">
                    <a:lumMod val="50000"/>
                  </a:schemeClr>
                </a:solidFill>
              </a:defRPr>
            </a:lvl3pPr>
            <a:lvl4pPr>
              <a:defRPr>
                <a:solidFill>
                  <a:schemeClr val="bg2">
                    <a:lumMod val="50000"/>
                  </a:schemeClr>
                </a:solidFill>
              </a:defRPr>
            </a:lvl4pPr>
            <a:lvl5pPr>
              <a:defRPr>
                <a:solidFill>
                  <a:schemeClr val="bg2">
                    <a:lumMod val="50000"/>
                  </a:schemeClr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4393BDCE-95F6-4EC6-A9C0-FF77CF83D1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fld id="{66F6873F-BC63-4C77-8C1F-6337C0BA4F5E}" type="datetimeFigureOut">
              <a:rPr lang="ru-RU" smtClean="0"/>
              <a:pPr/>
              <a:t>06.04.2025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4DAE2F2B-EDB8-4986-A685-68299F3740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180DE953-C93F-4FA1-80E3-31B9BEC7AA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fld id="{A932D385-1C5C-4B8C-A1C5-1E6FA26AB17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Google Shape;20;p3">
            <a:extLst>
              <a:ext uri="{FF2B5EF4-FFF2-40B4-BE49-F238E27FC236}">
                <a16:creationId xmlns:a16="http://schemas.microsoft.com/office/drawing/2014/main" xmlns="" id="{BD2B567A-3974-49D9-9365-ABA029B9EE22}"/>
              </a:ext>
            </a:extLst>
          </p:cNvPr>
          <p:cNvSpPr/>
          <p:nvPr userDrawn="1"/>
        </p:nvSpPr>
        <p:spPr>
          <a:xfrm rot="-10285629">
            <a:off x="9404695" y="-1198950"/>
            <a:ext cx="8382351" cy="4853662"/>
          </a:xfrm>
          <a:custGeom>
            <a:avLst/>
            <a:gdLst>
              <a:gd name="connsiteX0" fmla="*/ 54690 w 86030"/>
              <a:gd name="connsiteY0" fmla="*/ 0 h 53452"/>
              <a:gd name="connsiteX1" fmla="*/ 43799 w 86030"/>
              <a:gd name="connsiteY1" fmla="*/ 3304 h 53452"/>
              <a:gd name="connsiteX2" fmla="*/ 23250 w 86030"/>
              <a:gd name="connsiteY2" fmla="*/ 23749 h 53452"/>
              <a:gd name="connsiteX3" fmla="*/ 15443 w 86030"/>
              <a:gd name="connsiteY3" fmla="*/ 30454 h 53452"/>
              <a:gd name="connsiteX4" fmla="*/ 14517 w 86030"/>
              <a:gd name="connsiteY4" fmla="*/ 30419 h 53452"/>
              <a:gd name="connsiteX5" fmla="*/ 11428 w 86030"/>
              <a:gd name="connsiteY5" fmla="*/ 30302 h 53452"/>
              <a:gd name="connsiteX6" fmla="*/ 39 w 86030"/>
              <a:gd name="connsiteY6" fmla="*/ 33998 h 53452"/>
              <a:gd name="connsiteX7" fmla="*/ 10831 w 86030"/>
              <a:gd name="connsiteY7" fmla="*/ 45925 h 53452"/>
              <a:gd name="connsiteX8" fmla="*/ 30398 w 86030"/>
              <a:gd name="connsiteY8" fmla="*/ 53452 h 53452"/>
              <a:gd name="connsiteX9" fmla="*/ 34419 w 86030"/>
              <a:gd name="connsiteY9" fmla="*/ 52813 h 53452"/>
              <a:gd name="connsiteX10" fmla="*/ 85987 w 86030"/>
              <a:gd name="connsiteY10" fmla="*/ 38009 h 53452"/>
              <a:gd name="connsiteX11" fmla="*/ 58717 w 86030"/>
              <a:gd name="connsiteY11" fmla="*/ 17877 h 53452"/>
              <a:gd name="connsiteX12" fmla="*/ 54690 w 86030"/>
              <a:gd name="connsiteY12" fmla="*/ 0 h 53452"/>
              <a:gd name="connsiteX0" fmla="*/ 31604 w 86049"/>
              <a:gd name="connsiteY0" fmla="*/ 13249 h 50221"/>
              <a:gd name="connsiteX1" fmla="*/ 43799 w 86049"/>
              <a:gd name="connsiteY1" fmla="*/ 73 h 50221"/>
              <a:gd name="connsiteX2" fmla="*/ 23250 w 86049"/>
              <a:gd name="connsiteY2" fmla="*/ 20518 h 50221"/>
              <a:gd name="connsiteX3" fmla="*/ 15443 w 86049"/>
              <a:gd name="connsiteY3" fmla="*/ 27223 h 50221"/>
              <a:gd name="connsiteX4" fmla="*/ 14517 w 86049"/>
              <a:gd name="connsiteY4" fmla="*/ 27188 h 50221"/>
              <a:gd name="connsiteX5" fmla="*/ 11428 w 86049"/>
              <a:gd name="connsiteY5" fmla="*/ 27071 h 50221"/>
              <a:gd name="connsiteX6" fmla="*/ 39 w 86049"/>
              <a:gd name="connsiteY6" fmla="*/ 30767 h 50221"/>
              <a:gd name="connsiteX7" fmla="*/ 10831 w 86049"/>
              <a:gd name="connsiteY7" fmla="*/ 42694 h 50221"/>
              <a:gd name="connsiteX8" fmla="*/ 30398 w 86049"/>
              <a:gd name="connsiteY8" fmla="*/ 50221 h 50221"/>
              <a:gd name="connsiteX9" fmla="*/ 34419 w 86049"/>
              <a:gd name="connsiteY9" fmla="*/ 49582 h 50221"/>
              <a:gd name="connsiteX10" fmla="*/ 85987 w 86049"/>
              <a:gd name="connsiteY10" fmla="*/ 34778 h 50221"/>
              <a:gd name="connsiteX11" fmla="*/ 58717 w 86049"/>
              <a:gd name="connsiteY11" fmla="*/ 14646 h 50221"/>
              <a:gd name="connsiteX12" fmla="*/ 31604 w 86049"/>
              <a:gd name="connsiteY12" fmla="*/ 13249 h 50221"/>
              <a:gd name="connsiteX0" fmla="*/ 31604 w 86049"/>
              <a:gd name="connsiteY0" fmla="*/ 663 h 37635"/>
              <a:gd name="connsiteX1" fmla="*/ 28313 w 86049"/>
              <a:gd name="connsiteY1" fmla="*/ 5107 h 37635"/>
              <a:gd name="connsiteX2" fmla="*/ 23250 w 86049"/>
              <a:gd name="connsiteY2" fmla="*/ 7932 h 37635"/>
              <a:gd name="connsiteX3" fmla="*/ 15443 w 86049"/>
              <a:gd name="connsiteY3" fmla="*/ 14637 h 37635"/>
              <a:gd name="connsiteX4" fmla="*/ 14517 w 86049"/>
              <a:gd name="connsiteY4" fmla="*/ 14602 h 37635"/>
              <a:gd name="connsiteX5" fmla="*/ 11428 w 86049"/>
              <a:gd name="connsiteY5" fmla="*/ 14485 h 37635"/>
              <a:gd name="connsiteX6" fmla="*/ 39 w 86049"/>
              <a:gd name="connsiteY6" fmla="*/ 18181 h 37635"/>
              <a:gd name="connsiteX7" fmla="*/ 10831 w 86049"/>
              <a:gd name="connsiteY7" fmla="*/ 30108 h 37635"/>
              <a:gd name="connsiteX8" fmla="*/ 30398 w 86049"/>
              <a:gd name="connsiteY8" fmla="*/ 37635 h 37635"/>
              <a:gd name="connsiteX9" fmla="*/ 34419 w 86049"/>
              <a:gd name="connsiteY9" fmla="*/ 36996 h 37635"/>
              <a:gd name="connsiteX10" fmla="*/ 85987 w 86049"/>
              <a:gd name="connsiteY10" fmla="*/ 22192 h 37635"/>
              <a:gd name="connsiteX11" fmla="*/ 58717 w 86049"/>
              <a:gd name="connsiteY11" fmla="*/ 2060 h 37635"/>
              <a:gd name="connsiteX12" fmla="*/ 31604 w 86049"/>
              <a:gd name="connsiteY12" fmla="*/ 663 h 37635"/>
              <a:gd name="connsiteX0" fmla="*/ 31604 w 77695"/>
              <a:gd name="connsiteY0" fmla="*/ 1620 h 44988"/>
              <a:gd name="connsiteX1" fmla="*/ 28313 w 77695"/>
              <a:gd name="connsiteY1" fmla="*/ 6064 h 44988"/>
              <a:gd name="connsiteX2" fmla="*/ 23250 w 77695"/>
              <a:gd name="connsiteY2" fmla="*/ 8889 h 44988"/>
              <a:gd name="connsiteX3" fmla="*/ 15443 w 77695"/>
              <a:gd name="connsiteY3" fmla="*/ 15594 h 44988"/>
              <a:gd name="connsiteX4" fmla="*/ 14517 w 77695"/>
              <a:gd name="connsiteY4" fmla="*/ 15559 h 44988"/>
              <a:gd name="connsiteX5" fmla="*/ 11428 w 77695"/>
              <a:gd name="connsiteY5" fmla="*/ 15442 h 44988"/>
              <a:gd name="connsiteX6" fmla="*/ 39 w 77695"/>
              <a:gd name="connsiteY6" fmla="*/ 19138 h 44988"/>
              <a:gd name="connsiteX7" fmla="*/ 10831 w 77695"/>
              <a:gd name="connsiteY7" fmla="*/ 31065 h 44988"/>
              <a:gd name="connsiteX8" fmla="*/ 30398 w 77695"/>
              <a:gd name="connsiteY8" fmla="*/ 38592 h 44988"/>
              <a:gd name="connsiteX9" fmla="*/ 34419 w 77695"/>
              <a:gd name="connsiteY9" fmla="*/ 37953 h 44988"/>
              <a:gd name="connsiteX10" fmla="*/ 77601 w 77695"/>
              <a:gd name="connsiteY10" fmla="*/ 36699 h 44988"/>
              <a:gd name="connsiteX11" fmla="*/ 58717 w 77695"/>
              <a:gd name="connsiteY11" fmla="*/ 3017 h 44988"/>
              <a:gd name="connsiteX12" fmla="*/ 31604 w 77695"/>
              <a:gd name="connsiteY12" fmla="*/ 1620 h 449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77695" h="44988" extrusionOk="0">
                <a:moveTo>
                  <a:pt x="31604" y="1620"/>
                </a:moveTo>
                <a:cubicBezTo>
                  <a:pt x="28122" y="1620"/>
                  <a:pt x="29705" y="4853"/>
                  <a:pt x="28313" y="6064"/>
                </a:cubicBezTo>
                <a:cubicBezTo>
                  <a:pt x="26921" y="7276"/>
                  <a:pt x="25395" y="7301"/>
                  <a:pt x="23250" y="8889"/>
                </a:cubicBezTo>
                <a:cubicBezTo>
                  <a:pt x="21105" y="10477"/>
                  <a:pt x="22697" y="15594"/>
                  <a:pt x="15443" y="15594"/>
                </a:cubicBezTo>
                <a:cubicBezTo>
                  <a:pt x="15146" y="15594"/>
                  <a:pt x="14837" y="15582"/>
                  <a:pt x="14517" y="15559"/>
                </a:cubicBezTo>
                <a:cubicBezTo>
                  <a:pt x="13445" y="15480"/>
                  <a:pt x="12413" y="15442"/>
                  <a:pt x="11428" y="15442"/>
                </a:cubicBezTo>
                <a:cubicBezTo>
                  <a:pt x="4945" y="15442"/>
                  <a:pt x="511" y="17065"/>
                  <a:pt x="39" y="19138"/>
                </a:cubicBezTo>
                <a:cubicBezTo>
                  <a:pt x="-501" y="21523"/>
                  <a:pt x="4649" y="28355"/>
                  <a:pt x="10831" y="31065"/>
                </a:cubicBezTo>
                <a:cubicBezTo>
                  <a:pt x="16017" y="33341"/>
                  <a:pt x="23339" y="38592"/>
                  <a:pt x="30398" y="38592"/>
                </a:cubicBezTo>
                <a:cubicBezTo>
                  <a:pt x="31754" y="38592"/>
                  <a:pt x="26552" y="38268"/>
                  <a:pt x="34419" y="37953"/>
                </a:cubicBezTo>
                <a:cubicBezTo>
                  <a:pt x="42286" y="37638"/>
                  <a:pt x="76300" y="54756"/>
                  <a:pt x="77601" y="36699"/>
                </a:cubicBezTo>
                <a:cubicBezTo>
                  <a:pt x="78903" y="18642"/>
                  <a:pt x="66383" y="8864"/>
                  <a:pt x="58717" y="3017"/>
                </a:cubicBezTo>
                <a:cubicBezTo>
                  <a:pt x="51051" y="-2830"/>
                  <a:pt x="43407" y="1620"/>
                  <a:pt x="31604" y="1620"/>
                </a:cubicBezTo>
                <a:close/>
              </a:path>
            </a:pathLst>
          </a:custGeom>
          <a:solidFill>
            <a:schemeClr val="accent1">
              <a:lumMod val="20000"/>
              <a:lumOff val="80000"/>
              <a:alpha val="4637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19223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и объект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77FFB97-38B4-42A7-80AE-69C69F7282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13230E6E-34A3-4404-8606-8589BD170677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354238" y="1825625"/>
            <a:ext cx="7870785" cy="555150"/>
          </a:xfrm>
        </p:spPr>
        <p:txBody>
          <a:bodyPr/>
          <a:lstStyle>
            <a:lvl1pPr marL="0" indent="0">
              <a:buNone/>
              <a:defRPr>
                <a:solidFill>
                  <a:schemeClr val="bg2">
                    <a:lumMod val="50000"/>
                  </a:schemeClr>
                </a:solidFill>
              </a:defRPr>
            </a:lvl1pPr>
            <a:lvl2pPr>
              <a:defRPr>
                <a:solidFill>
                  <a:schemeClr val="accent1"/>
                </a:solidFill>
              </a:defRPr>
            </a:lvl2pPr>
            <a:lvl3pPr>
              <a:defRPr>
                <a:solidFill>
                  <a:schemeClr val="accent1"/>
                </a:solidFill>
              </a:defRPr>
            </a:lvl3pPr>
            <a:lvl4pPr>
              <a:defRPr>
                <a:solidFill>
                  <a:schemeClr val="accent1"/>
                </a:solidFill>
              </a:defRPr>
            </a:lvl4pPr>
            <a:lvl5pPr>
              <a:defRPr>
                <a:solidFill>
                  <a:schemeClr val="accent1"/>
                </a:solidFill>
              </a:defRPr>
            </a:lvl5pPr>
          </a:lstStyle>
          <a:p>
            <a:pPr lvl="0"/>
            <a:r>
              <a:rPr lang="ru-RU" dirty="0"/>
              <a:t>Заголовок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4393BDCE-95F6-4EC6-A9C0-FF77CF83D1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fld id="{66F6873F-BC63-4C77-8C1F-6337C0BA4F5E}" type="datetimeFigureOut">
              <a:rPr lang="ru-RU" smtClean="0"/>
              <a:pPr/>
              <a:t>06.04.2025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4DAE2F2B-EDB8-4986-A685-68299F3740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180DE953-C93F-4FA1-80E3-31B9BEC7AA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fld id="{A932D385-1C5C-4B8C-A1C5-1E6FA26AB17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Объект 2">
            <a:extLst>
              <a:ext uri="{FF2B5EF4-FFF2-40B4-BE49-F238E27FC236}">
                <a16:creationId xmlns:a16="http://schemas.microsoft.com/office/drawing/2014/main" xmlns="" id="{1B639A41-DCFC-4CBD-95A9-00918D1E0C5A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1354237" y="2515712"/>
            <a:ext cx="7870785" cy="555150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bg2">
                    <a:lumMod val="50000"/>
                  </a:schemeClr>
                </a:solidFill>
              </a:defRPr>
            </a:lvl1pPr>
            <a:lvl2pPr>
              <a:defRPr>
                <a:solidFill>
                  <a:schemeClr val="accent1"/>
                </a:solidFill>
              </a:defRPr>
            </a:lvl2pPr>
            <a:lvl3pPr>
              <a:defRPr>
                <a:solidFill>
                  <a:schemeClr val="accent1"/>
                </a:solidFill>
              </a:defRPr>
            </a:lvl3pPr>
            <a:lvl4pPr>
              <a:defRPr>
                <a:solidFill>
                  <a:schemeClr val="accent1"/>
                </a:solidFill>
              </a:defRPr>
            </a:lvl4pPr>
            <a:lvl5pPr>
              <a:defRPr>
                <a:solidFill>
                  <a:schemeClr val="accent1"/>
                </a:solidFill>
              </a:defRPr>
            </a:lvl5pPr>
          </a:lstStyle>
          <a:p>
            <a:pPr lvl="0"/>
            <a:r>
              <a:rPr lang="ru-RU" dirty="0"/>
              <a:t>Описание</a:t>
            </a:r>
          </a:p>
        </p:txBody>
      </p:sp>
      <p:sp>
        <p:nvSpPr>
          <p:cNvPr id="12" name="Объект 2">
            <a:extLst>
              <a:ext uri="{FF2B5EF4-FFF2-40B4-BE49-F238E27FC236}">
                <a16:creationId xmlns:a16="http://schemas.microsoft.com/office/drawing/2014/main" xmlns="" id="{2E6A01D8-B25F-4969-9EEE-02D403937381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1339448" y="3400900"/>
            <a:ext cx="7870785" cy="555150"/>
          </a:xfrm>
        </p:spPr>
        <p:txBody>
          <a:bodyPr/>
          <a:lstStyle>
            <a:lvl1pPr marL="0" indent="0">
              <a:buNone/>
              <a:defRPr>
                <a:solidFill>
                  <a:schemeClr val="bg2">
                    <a:lumMod val="50000"/>
                  </a:schemeClr>
                </a:solidFill>
              </a:defRPr>
            </a:lvl1pPr>
            <a:lvl2pPr>
              <a:defRPr>
                <a:solidFill>
                  <a:schemeClr val="accent1"/>
                </a:solidFill>
              </a:defRPr>
            </a:lvl2pPr>
            <a:lvl3pPr>
              <a:defRPr>
                <a:solidFill>
                  <a:schemeClr val="accent1"/>
                </a:solidFill>
              </a:defRPr>
            </a:lvl3pPr>
            <a:lvl4pPr>
              <a:defRPr>
                <a:solidFill>
                  <a:schemeClr val="accent1"/>
                </a:solidFill>
              </a:defRPr>
            </a:lvl4pPr>
            <a:lvl5pPr>
              <a:defRPr>
                <a:solidFill>
                  <a:schemeClr val="accent1"/>
                </a:solidFill>
              </a:defRPr>
            </a:lvl5pPr>
          </a:lstStyle>
          <a:p>
            <a:pPr lvl="0"/>
            <a:r>
              <a:rPr lang="ru-RU" dirty="0"/>
              <a:t>Заголовок</a:t>
            </a:r>
          </a:p>
        </p:txBody>
      </p:sp>
      <p:sp>
        <p:nvSpPr>
          <p:cNvPr id="13" name="Объект 2">
            <a:extLst>
              <a:ext uri="{FF2B5EF4-FFF2-40B4-BE49-F238E27FC236}">
                <a16:creationId xmlns:a16="http://schemas.microsoft.com/office/drawing/2014/main" xmlns="" id="{EB1E053F-9E78-4E0C-A2B0-31B557FA902C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1339447" y="4090987"/>
            <a:ext cx="7870785" cy="555150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bg2">
                    <a:lumMod val="50000"/>
                  </a:schemeClr>
                </a:solidFill>
              </a:defRPr>
            </a:lvl1pPr>
            <a:lvl2pPr>
              <a:defRPr>
                <a:solidFill>
                  <a:schemeClr val="accent1"/>
                </a:solidFill>
              </a:defRPr>
            </a:lvl2pPr>
            <a:lvl3pPr>
              <a:defRPr>
                <a:solidFill>
                  <a:schemeClr val="accent1"/>
                </a:solidFill>
              </a:defRPr>
            </a:lvl3pPr>
            <a:lvl4pPr>
              <a:defRPr>
                <a:solidFill>
                  <a:schemeClr val="accent1"/>
                </a:solidFill>
              </a:defRPr>
            </a:lvl4pPr>
            <a:lvl5pPr>
              <a:defRPr>
                <a:solidFill>
                  <a:schemeClr val="accent1"/>
                </a:solidFill>
              </a:defRPr>
            </a:lvl5pPr>
          </a:lstStyle>
          <a:p>
            <a:pPr lvl="0"/>
            <a:r>
              <a:rPr lang="ru-RU" dirty="0"/>
              <a:t>Описание</a:t>
            </a:r>
          </a:p>
        </p:txBody>
      </p:sp>
      <p:sp>
        <p:nvSpPr>
          <p:cNvPr id="15" name="Объект 2">
            <a:extLst>
              <a:ext uri="{FF2B5EF4-FFF2-40B4-BE49-F238E27FC236}">
                <a16:creationId xmlns:a16="http://schemas.microsoft.com/office/drawing/2014/main" xmlns="" id="{7B877FE1-D2EF-4E9F-AC08-DACA8D5147E5}"/>
              </a:ext>
            </a:extLst>
          </p:cNvPr>
          <p:cNvSpPr>
            <a:spLocks noGrp="1"/>
          </p:cNvSpPr>
          <p:nvPr>
            <p:ph idx="16" hasCustomPrompt="1"/>
          </p:nvPr>
        </p:nvSpPr>
        <p:spPr>
          <a:xfrm>
            <a:off x="1331088" y="4916011"/>
            <a:ext cx="7870785" cy="555150"/>
          </a:xfrm>
        </p:spPr>
        <p:txBody>
          <a:bodyPr/>
          <a:lstStyle>
            <a:lvl1pPr marL="0" indent="0">
              <a:buNone/>
              <a:defRPr>
                <a:solidFill>
                  <a:schemeClr val="bg2">
                    <a:lumMod val="50000"/>
                  </a:schemeClr>
                </a:solidFill>
              </a:defRPr>
            </a:lvl1pPr>
            <a:lvl2pPr>
              <a:defRPr>
                <a:solidFill>
                  <a:schemeClr val="accent1"/>
                </a:solidFill>
              </a:defRPr>
            </a:lvl2pPr>
            <a:lvl3pPr>
              <a:defRPr>
                <a:solidFill>
                  <a:schemeClr val="accent1"/>
                </a:solidFill>
              </a:defRPr>
            </a:lvl3pPr>
            <a:lvl4pPr>
              <a:defRPr>
                <a:solidFill>
                  <a:schemeClr val="accent1"/>
                </a:solidFill>
              </a:defRPr>
            </a:lvl4pPr>
            <a:lvl5pPr>
              <a:defRPr>
                <a:solidFill>
                  <a:schemeClr val="accent1"/>
                </a:solidFill>
              </a:defRPr>
            </a:lvl5pPr>
          </a:lstStyle>
          <a:p>
            <a:pPr lvl="0"/>
            <a:r>
              <a:rPr lang="ru-RU" dirty="0"/>
              <a:t>Заголовок</a:t>
            </a:r>
          </a:p>
        </p:txBody>
      </p:sp>
      <p:sp>
        <p:nvSpPr>
          <p:cNvPr id="16" name="Объект 2">
            <a:extLst>
              <a:ext uri="{FF2B5EF4-FFF2-40B4-BE49-F238E27FC236}">
                <a16:creationId xmlns:a16="http://schemas.microsoft.com/office/drawing/2014/main" xmlns="" id="{78790F4C-C0C7-494A-ACE0-B312EAD20E82}"/>
              </a:ext>
            </a:extLst>
          </p:cNvPr>
          <p:cNvSpPr>
            <a:spLocks noGrp="1"/>
          </p:cNvSpPr>
          <p:nvPr>
            <p:ph idx="17" hasCustomPrompt="1"/>
          </p:nvPr>
        </p:nvSpPr>
        <p:spPr>
          <a:xfrm>
            <a:off x="1331087" y="5606098"/>
            <a:ext cx="7870785" cy="555150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bg2">
                    <a:lumMod val="50000"/>
                  </a:schemeClr>
                </a:solidFill>
              </a:defRPr>
            </a:lvl1pPr>
            <a:lvl2pPr>
              <a:defRPr>
                <a:solidFill>
                  <a:schemeClr val="accent1"/>
                </a:solidFill>
              </a:defRPr>
            </a:lvl2pPr>
            <a:lvl3pPr>
              <a:defRPr>
                <a:solidFill>
                  <a:schemeClr val="accent1"/>
                </a:solidFill>
              </a:defRPr>
            </a:lvl3pPr>
            <a:lvl4pPr>
              <a:defRPr>
                <a:solidFill>
                  <a:schemeClr val="accent1"/>
                </a:solidFill>
              </a:defRPr>
            </a:lvl4pPr>
            <a:lvl5pPr>
              <a:defRPr>
                <a:solidFill>
                  <a:schemeClr val="accent1"/>
                </a:solidFill>
              </a:defRPr>
            </a:lvl5pPr>
          </a:lstStyle>
          <a:p>
            <a:pPr lvl="0"/>
            <a:r>
              <a:rPr lang="ru-RU" dirty="0"/>
              <a:t>Описание</a:t>
            </a:r>
          </a:p>
        </p:txBody>
      </p:sp>
      <p:sp>
        <p:nvSpPr>
          <p:cNvPr id="18" name="Google Shape;20;p3">
            <a:extLst>
              <a:ext uri="{FF2B5EF4-FFF2-40B4-BE49-F238E27FC236}">
                <a16:creationId xmlns:a16="http://schemas.microsoft.com/office/drawing/2014/main" xmlns="" id="{3661A48C-0581-4A50-81C7-B3B86E720CED}"/>
              </a:ext>
            </a:extLst>
          </p:cNvPr>
          <p:cNvSpPr/>
          <p:nvPr userDrawn="1"/>
        </p:nvSpPr>
        <p:spPr>
          <a:xfrm rot="-10285629">
            <a:off x="9404695" y="-1198950"/>
            <a:ext cx="8382351" cy="4853662"/>
          </a:xfrm>
          <a:custGeom>
            <a:avLst/>
            <a:gdLst>
              <a:gd name="connsiteX0" fmla="*/ 54690 w 86030"/>
              <a:gd name="connsiteY0" fmla="*/ 0 h 53452"/>
              <a:gd name="connsiteX1" fmla="*/ 43799 w 86030"/>
              <a:gd name="connsiteY1" fmla="*/ 3304 h 53452"/>
              <a:gd name="connsiteX2" fmla="*/ 23250 w 86030"/>
              <a:gd name="connsiteY2" fmla="*/ 23749 h 53452"/>
              <a:gd name="connsiteX3" fmla="*/ 15443 w 86030"/>
              <a:gd name="connsiteY3" fmla="*/ 30454 h 53452"/>
              <a:gd name="connsiteX4" fmla="*/ 14517 w 86030"/>
              <a:gd name="connsiteY4" fmla="*/ 30419 h 53452"/>
              <a:gd name="connsiteX5" fmla="*/ 11428 w 86030"/>
              <a:gd name="connsiteY5" fmla="*/ 30302 h 53452"/>
              <a:gd name="connsiteX6" fmla="*/ 39 w 86030"/>
              <a:gd name="connsiteY6" fmla="*/ 33998 h 53452"/>
              <a:gd name="connsiteX7" fmla="*/ 10831 w 86030"/>
              <a:gd name="connsiteY7" fmla="*/ 45925 h 53452"/>
              <a:gd name="connsiteX8" fmla="*/ 30398 w 86030"/>
              <a:gd name="connsiteY8" fmla="*/ 53452 h 53452"/>
              <a:gd name="connsiteX9" fmla="*/ 34419 w 86030"/>
              <a:gd name="connsiteY9" fmla="*/ 52813 h 53452"/>
              <a:gd name="connsiteX10" fmla="*/ 85987 w 86030"/>
              <a:gd name="connsiteY10" fmla="*/ 38009 h 53452"/>
              <a:gd name="connsiteX11" fmla="*/ 58717 w 86030"/>
              <a:gd name="connsiteY11" fmla="*/ 17877 h 53452"/>
              <a:gd name="connsiteX12" fmla="*/ 54690 w 86030"/>
              <a:gd name="connsiteY12" fmla="*/ 0 h 53452"/>
              <a:gd name="connsiteX0" fmla="*/ 31604 w 86049"/>
              <a:gd name="connsiteY0" fmla="*/ 13249 h 50221"/>
              <a:gd name="connsiteX1" fmla="*/ 43799 w 86049"/>
              <a:gd name="connsiteY1" fmla="*/ 73 h 50221"/>
              <a:gd name="connsiteX2" fmla="*/ 23250 w 86049"/>
              <a:gd name="connsiteY2" fmla="*/ 20518 h 50221"/>
              <a:gd name="connsiteX3" fmla="*/ 15443 w 86049"/>
              <a:gd name="connsiteY3" fmla="*/ 27223 h 50221"/>
              <a:gd name="connsiteX4" fmla="*/ 14517 w 86049"/>
              <a:gd name="connsiteY4" fmla="*/ 27188 h 50221"/>
              <a:gd name="connsiteX5" fmla="*/ 11428 w 86049"/>
              <a:gd name="connsiteY5" fmla="*/ 27071 h 50221"/>
              <a:gd name="connsiteX6" fmla="*/ 39 w 86049"/>
              <a:gd name="connsiteY6" fmla="*/ 30767 h 50221"/>
              <a:gd name="connsiteX7" fmla="*/ 10831 w 86049"/>
              <a:gd name="connsiteY7" fmla="*/ 42694 h 50221"/>
              <a:gd name="connsiteX8" fmla="*/ 30398 w 86049"/>
              <a:gd name="connsiteY8" fmla="*/ 50221 h 50221"/>
              <a:gd name="connsiteX9" fmla="*/ 34419 w 86049"/>
              <a:gd name="connsiteY9" fmla="*/ 49582 h 50221"/>
              <a:gd name="connsiteX10" fmla="*/ 85987 w 86049"/>
              <a:gd name="connsiteY10" fmla="*/ 34778 h 50221"/>
              <a:gd name="connsiteX11" fmla="*/ 58717 w 86049"/>
              <a:gd name="connsiteY11" fmla="*/ 14646 h 50221"/>
              <a:gd name="connsiteX12" fmla="*/ 31604 w 86049"/>
              <a:gd name="connsiteY12" fmla="*/ 13249 h 50221"/>
              <a:gd name="connsiteX0" fmla="*/ 31604 w 86049"/>
              <a:gd name="connsiteY0" fmla="*/ 663 h 37635"/>
              <a:gd name="connsiteX1" fmla="*/ 28313 w 86049"/>
              <a:gd name="connsiteY1" fmla="*/ 5107 h 37635"/>
              <a:gd name="connsiteX2" fmla="*/ 23250 w 86049"/>
              <a:gd name="connsiteY2" fmla="*/ 7932 h 37635"/>
              <a:gd name="connsiteX3" fmla="*/ 15443 w 86049"/>
              <a:gd name="connsiteY3" fmla="*/ 14637 h 37635"/>
              <a:gd name="connsiteX4" fmla="*/ 14517 w 86049"/>
              <a:gd name="connsiteY4" fmla="*/ 14602 h 37635"/>
              <a:gd name="connsiteX5" fmla="*/ 11428 w 86049"/>
              <a:gd name="connsiteY5" fmla="*/ 14485 h 37635"/>
              <a:gd name="connsiteX6" fmla="*/ 39 w 86049"/>
              <a:gd name="connsiteY6" fmla="*/ 18181 h 37635"/>
              <a:gd name="connsiteX7" fmla="*/ 10831 w 86049"/>
              <a:gd name="connsiteY7" fmla="*/ 30108 h 37635"/>
              <a:gd name="connsiteX8" fmla="*/ 30398 w 86049"/>
              <a:gd name="connsiteY8" fmla="*/ 37635 h 37635"/>
              <a:gd name="connsiteX9" fmla="*/ 34419 w 86049"/>
              <a:gd name="connsiteY9" fmla="*/ 36996 h 37635"/>
              <a:gd name="connsiteX10" fmla="*/ 85987 w 86049"/>
              <a:gd name="connsiteY10" fmla="*/ 22192 h 37635"/>
              <a:gd name="connsiteX11" fmla="*/ 58717 w 86049"/>
              <a:gd name="connsiteY11" fmla="*/ 2060 h 37635"/>
              <a:gd name="connsiteX12" fmla="*/ 31604 w 86049"/>
              <a:gd name="connsiteY12" fmla="*/ 663 h 37635"/>
              <a:gd name="connsiteX0" fmla="*/ 31604 w 77695"/>
              <a:gd name="connsiteY0" fmla="*/ 1620 h 44988"/>
              <a:gd name="connsiteX1" fmla="*/ 28313 w 77695"/>
              <a:gd name="connsiteY1" fmla="*/ 6064 h 44988"/>
              <a:gd name="connsiteX2" fmla="*/ 23250 w 77695"/>
              <a:gd name="connsiteY2" fmla="*/ 8889 h 44988"/>
              <a:gd name="connsiteX3" fmla="*/ 15443 w 77695"/>
              <a:gd name="connsiteY3" fmla="*/ 15594 h 44988"/>
              <a:gd name="connsiteX4" fmla="*/ 14517 w 77695"/>
              <a:gd name="connsiteY4" fmla="*/ 15559 h 44988"/>
              <a:gd name="connsiteX5" fmla="*/ 11428 w 77695"/>
              <a:gd name="connsiteY5" fmla="*/ 15442 h 44988"/>
              <a:gd name="connsiteX6" fmla="*/ 39 w 77695"/>
              <a:gd name="connsiteY6" fmla="*/ 19138 h 44988"/>
              <a:gd name="connsiteX7" fmla="*/ 10831 w 77695"/>
              <a:gd name="connsiteY7" fmla="*/ 31065 h 44988"/>
              <a:gd name="connsiteX8" fmla="*/ 30398 w 77695"/>
              <a:gd name="connsiteY8" fmla="*/ 38592 h 44988"/>
              <a:gd name="connsiteX9" fmla="*/ 34419 w 77695"/>
              <a:gd name="connsiteY9" fmla="*/ 37953 h 44988"/>
              <a:gd name="connsiteX10" fmla="*/ 77601 w 77695"/>
              <a:gd name="connsiteY10" fmla="*/ 36699 h 44988"/>
              <a:gd name="connsiteX11" fmla="*/ 58717 w 77695"/>
              <a:gd name="connsiteY11" fmla="*/ 3017 h 44988"/>
              <a:gd name="connsiteX12" fmla="*/ 31604 w 77695"/>
              <a:gd name="connsiteY12" fmla="*/ 1620 h 449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77695" h="44988" extrusionOk="0">
                <a:moveTo>
                  <a:pt x="31604" y="1620"/>
                </a:moveTo>
                <a:cubicBezTo>
                  <a:pt x="28122" y="1620"/>
                  <a:pt x="29705" y="4853"/>
                  <a:pt x="28313" y="6064"/>
                </a:cubicBezTo>
                <a:cubicBezTo>
                  <a:pt x="26921" y="7276"/>
                  <a:pt x="25395" y="7301"/>
                  <a:pt x="23250" y="8889"/>
                </a:cubicBezTo>
                <a:cubicBezTo>
                  <a:pt x="21105" y="10477"/>
                  <a:pt x="22697" y="15594"/>
                  <a:pt x="15443" y="15594"/>
                </a:cubicBezTo>
                <a:cubicBezTo>
                  <a:pt x="15146" y="15594"/>
                  <a:pt x="14837" y="15582"/>
                  <a:pt x="14517" y="15559"/>
                </a:cubicBezTo>
                <a:cubicBezTo>
                  <a:pt x="13445" y="15480"/>
                  <a:pt x="12413" y="15442"/>
                  <a:pt x="11428" y="15442"/>
                </a:cubicBezTo>
                <a:cubicBezTo>
                  <a:pt x="4945" y="15442"/>
                  <a:pt x="511" y="17065"/>
                  <a:pt x="39" y="19138"/>
                </a:cubicBezTo>
                <a:cubicBezTo>
                  <a:pt x="-501" y="21523"/>
                  <a:pt x="4649" y="28355"/>
                  <a:pt x="10831" y="31065"/>
                </a:cubicBezTo>
                <a:cubicBezTo>
                  <a:pt x="16017" y="33341"/>
                  <a:pt x="23339" y="38592"/>
                  <a:pt x="30398" y="38592"/>
                </a:cubicBezTo>
                <a:cubicBezTo>
                  <a:pt x="31754" y="38592"/>
                  <a:pt x="26552" y="38268"/>
                  <a:pt x="34419" y="37953"/>
                </a:cubicBezTo>
                <a:cubicBezTo>
                  <a:pt x="42286" y="37638"/>
                  <a:pt x="76300" y="54756"/>
                  <a:pt x="77601" y="36699"/>
                </a:cubicBezTo>
                <a:cubicBezTo>
                  <a:pt x="78903" y="18642"/>
                  <a:pt x="66383" y="8864"/>
                  <a:pt x="58717" y="3017"/>
                </a:cubicBezTo>
                <a:cubicBezTo>
                  <a:pt x="51051" y="-2830"/>
                  <a:pt x="43407" y="1620"/>
                  <a:pt x="31604" y="1620"/>
                </a:cubicBezTo>
                <a:close/>
              </a:path>
            </a:pathLst>
          </a:custGeom>
          <a:solidFill>
            <a:schemeClr val="accent1">
              <a:lumMod val="20000"/>
              <a:lumOff val="80000"/>
              <a:alpha val="4637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20" name="Google Shape;28;p3">
            <a:extLst>
              <a:ext uri="{FF2B5EF4-FFF2-40B4-BE49-F238E27FC236}">
                <a16:creationId xmlns:a16="http://schemas.microsoft.com/office/drawing/2014/main" xmlns="" id="{9B4CC580-A6B9-4823-A8D5-A4110779391A}"/>
              </a:ext>
            </a:extLst>
          </p:cNvPr>
          <p:cNvSpPr/>
          <p:nvPr userDrawn="1"/>
        </p:nvSpPr>
        <p:spPr>
          <a:xfrm>
            <a:off x="548048" y="1925876"/>
            <a:ext cx="672117" cy="512980"/>
          </a:xfrm>
          <a:custGeom>
            <a:avLst/>
            <a:gdLst>
              <a:gd name="connsiteX0" fmla="*/ 23944 w 36088"/>
              <a:gd name="connsiteY0" fmla="*/ 0 h 29796"/>
              <a:gd name="connsiteX1" fmla="*/ 1490 w 36088"/>
              <a:gd name="connsiteY1" fmla="*/ 6817 h 29796"/>
              <a:gd name="connsiteX2" fmla="*/ 5114 w 36088"/>
              <a:gd name="connsiteY2" fmla="*/ 25300 h 29796"/>
              <a:gd name="connsiteX3" fmla="*/ 8553 w 36088"/>
              <a:gd name="connsiteY3" fmla="*/ 29631 h 29796"/>
              <a:gd name="connsiteX4" fmla="*/ 35590 w 36088"/>
              <a:gd name="connsiteY4" fmla="*/ 18845 h 29796"/>
              <a:gd name="connsiteX5" fmla="*/ 26005 w 36088"/>
              <a:gd name="connsiteY5" fmla="*/ 248 h 29796"/>
              <a:gd name="connsiteX6" fmla="*/ 23944 w 36088"/>
              <a:gd name="connsiteY6" fmla="*/ 0 h 29796"/>
              <a:gd name="connsiteX0" fmla="*/ 23543 w 35687"/>
              <a:gd name="connsiteY0" fmla="*/ 0 h 27237"/>
              <a:gd name="connsiteX1" fmla="*/ 1089 w 35687"/>
              <a:gd name="connsiteY1" fmla="*/ 6817 h 27237"/>
              <a:gd name="connsiteX2" fmla="*/ 4713 w 35687"/>
              <a:gd name="connsiteY2" fmla="*/ 25300 h 27237"/>
              <a:gd name="connsiteX3" fmla="*/ 15182 w 35687"/>
              <a:gd name="connsiteY3" fmla="*/ 25949 h 27237"/>
              <a:gd name="connsiteX4" fmla="*/ 35189 w 35687"/>
              <a:gd name="connsiteY4" fmla="*/ 18845 h 27237"/>
              <a:gd name="connsiteX5" fmla="*/ 25604 w 35687"/>
              <a:gd name="connsiteY5" fmla="*/ 248 h 27237"/>
              <a:gd name="connsiteX6" fmla="*/ 23543 w 35687"/>
              <a:gd name="connsiteY6" fmla="*/ 0 h 272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5687" h="27237" extrusionOk="0">
                <a:moveTo>
                  <a:pt x="23543" y="0"/>
                </a:moveTo>
                <a:cubicBezTo>
                  <a:pt x="16287" y="0"/>
                  <a:pt x="4227" y="2600"/>
                  <a:pt x="1089" y="6817"/>
                </a:cubicBezTo>
                <a:cubicBezTo>
                  <a:pt x="-2049" y="11034"/>
                  <a:pt x="2364" y="22111"/>
                  <a:pt x="4713" y="25300"/>
                </a:cubicBezTo>
                <a:cubicBezTo>
                  <a:pt x="7062" y="28489"/>
                  <a:pt x="10103" y="27025"/>
                  <a:pt x="15182" y="25949"/>
                </a:cubicBezTo>
                <a:cubicBezTo>
                  <a:pt x="20261" y="24873"/>
                  <a:pt x="33306" y="21287"/>
                  <a:pt x="35189" y="18845"/>
                </a:cubicBezTo>
                <a:cubicBezTo>
                  <a:pt x="37479" y="15871"/>
                  <a:pt x="31460" y="1992"/>
                  <a:pt x="25604" y="248"/>
                </a:cubicBezTo>
                <a:cubicBezTo>
                  <a:pt x="25029" y="77"/>
                  <a:pt x="24332" y="0"/>
                  <a:pt x="23543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2549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21" name="Google Shape;28;p3">
            <a:extLst>
              <a:ext uri="{FF2B5EF4-FFF2-40B4-BE49-F238E27FC236}">
                <a16:creationId xmlns:a16="http://schemas.microsoft.com/office/drawing/2014/main" xmlns="" id="{A07208E9-A35F-4C3D-B0A4-99ABB5104050}"/>
              </a:ext>
            </a:extLst>
          </p:cNvPr>
          <p:cNvSpPr/>
          <p:nvPr userDrawn="1"/>
        </p:nvSpPr>
        <p:spPr>
          <a:xfrm>
            <a:off x="548048" y="3443495"/>
            <a:ext cx="672117" cy="512980"/>
          </a:xfrm>
          <a:custGeom>
            <a:avLst/>
            <a:gdLst>
              <a:gd name="connsiteX0" fmla="*/ 23944 w 36088"/>
              <a:gd name="connsiteY0" fmla="*/ 0 h 29796"/>
              <a:gd name="connsiteX1" fmla="*/ 1490 w 36088"/>
              <a:gd name="connsiteY1" fmla="*/ 6817 h 29796"/>
              <a:gd name="connsiteX2" fmla="*/ 5114 w 36088"/>
              <a:gd name="connsiteY2" fmla="*/ 25300 h 29796"/>
              <a:gd name="connsiteX3" fmla="*/ 8553 w 36088"/>
              <a:gd name="connsiteY3" fmla="*/ 29631 h 29796"/>
              <a:gd name="connsiteX4" fmla="*/ 35590 w 36088"/>
              <a:gd name="connsiteY4" fmla="*/ 18845 h 29796"/>
              <a:gd name="connsiteX5" fmla="*/ 26005 w 36088"/>
              <a:gd name="connsiteY5" fmla="*/ 248 h 29796"/>
              <a:gd name="connsiteX6" fmla="*/ 23944 w 36088"/>
              <a:gd name="connsiteY6" fmla="*/ 0 h 29796"/>
              <a:gd name="connsiteX0" fmla="*/ 23543 w 35687"/>
              <a:gd name="connsiteY0" fmla="*/ 0 h 27237"/>
              <a:gd name="connsiteX1" fmla="*/ 1089 w 35687"/>
              <a:gd name="connsiteY1" fmla="*/ 6817 h 27237"/>
              <a:gd name="connsiteX2" fmla="*/ 4713 w 35687"/>
              <a:gd name="connsiteY2" fmla="*/ 25300 h 27237"/>
              <a:gd name="connsiteX3" fmla="*/ 15182 w 35687"/>
              <a:gd name="connsiteY3" fmla="*/ 25949 h 27237"/>
              <a:gd name="connsiteX4" fmla="*/ 35189 w 35687"/>
              <a:gd name="connsiteY4" fmla="*/ 18845 h 27237"/>
              <a:gd name="connsiteX5" fmla="*/ 25604 w 35687"/>
              <a:gd name="connsiteY5" fmla="*/ 248 h 27237"/>
              <a:gd name="connsiteX6" fmla="*/ 23543 w 35687"/>
              <a:gd name="connsiteY6" fmla="*/ 0 h 272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5687" h="27237" extrusionOk="0">
                <a:moveTo>
                  <a:pt x="23543" y="0"/>
                </a:moveTo>
                <a:cubicBezTo>
                  <a:pt x="16287" y="0"/>
                  <a:pt x="4227" y="2600"/>
                  <a:pt x="1089" y="6817"/>
                </a:cubicBezTo>
                <a:cubicBezTo>
                  <a:pt x="-2049" y="11034"/>
                  <a:pt x="2364" y="22111"/>
                  <a:pt x="4713" y="25300"/>
                </a:cubicBezTo>
                <a:cubicBezTo>
                  <a:pt x="7062" y="28489"/>
                  <a:pt x="10103" y="27025"/>
                  <a:pt x="15182" y="25949"/>
                </a:cubicBezTo>
                <a:cubicBezTo>
                  <a:pt x="20261" y="24873"/>
                  <a:pt x="33306" y="21287"/>
                  <a:pt x="35189" y="18845"/>
                </a:cubicBezTo>
                <a:cubicBezTo>
                  <a:pt x="37479" y="15871"/>
                  <a:pt x="31460" y="1992"/>
                  <a:pt x="25604" y="248"/>
                </a:cubicBezTo>
                <a:cubicBezTo>
                  <a:pt x="25029" y="77"/>
                  <a:pt x="24332" y="0"/>
                  <a:pt x="23543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2549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22" name="Google Shape;28;p3">
            <a:extLst>
              <a:ext uri="{FF2B5EF4-FFF2-40B4-BE49-F238E27FC236}">
                <a16:creationId xmlns:a16="http://schemas.microsoft.com/office/drawing/2014/main" xmlns="" id="{9F9DA8D6-05BC-44F6-9B48-DF2A96D2D5A4}"/>
              </a:ext>
            </a:extLst>
          </p:cNvPr>
          <p:cNvSpPr/>
          <p:nvPr userDrawn="1"/>
        </p:nvSpPr>
        <p:spPr>
          <a:xfrm>
            <a:off x="548048" y="4961570"/>
            <a:ext cx="672117" cy="512980"/>
          </a:xfrm>
          <a:custGeom>
            <a:avLst/>
            <a:gdLst>
              <a:gd name="connsiteX0" fmla="*/ 23944 w 36088"/>
              <a:gd name="connsiteY0" fmla="*/ 0 h 29796"/>
              <a:gd name="connsiteX1" fmla="*/ 1490 w 36088"/>
              <a:gd name="connsiteY1" fmla="*/ 6817 h 29796"/>
              <a:gd name="connsiteX2" fmla="*/ 5114 w 36088"/>
              <a:gd name="connsiteY2" fmla="*/ 25300 h 29796"/>
              <a:gd name="connsiteX3" fmla="*/ 8553 w 36088"/>
              <a:gd name="connsiteY3" fmla="*/ 29631 h 29796"/>
              <a:gd name="connsiteX4" fmla="*/ 35590 w 36088"/>
              <a:gd name="connsiteY4" fmla="*/ 18845 h 29796"/>
              <a:gd name="connsiteX5" fmla="*/ 26005 w 36088"/>
              <a:gd name="connsiteY5" fmla="*/ 248 h 29796"/>
              <a:gd name="connsiteX6" fmla="*/ 23944 w 36088"/>
              <a:gd name="connsiteY6" fmla="*/ 0 h 29796"/>
              <a:gd name="connsiteX0" fmla="*/ 23543 w 35687"/>
              <a:gd name="connsiteY0" fmla="*/ 0 h 27237"/>
              <a:gd name="connsiteX1" fmla="*/ 1089 w 35687"/>
              <a:gd name="connsiteY1" fmla="*/ 6817 h 27237"/>
              <a:gd name="connsiteX2" fmla="*/ 4713 w 35687"/>
              <a:gd name="connsiteY2" fmla="*/ 25300 h 27237"/>
              <a:gd name="connsiteX3" fmla="*/ 15182 w 35687"/>
              <a:gd name="connsiteY3" fmla="*/ 25949 h 27237"/>
              <a:gd name="connsiteX4" fmla="*/ 35189 w 35687"/>
              <a:gd name="connsiteY4" fmla="*/ 18845 h 27237"/>
              <a:gd name="connsiteX5" fmla="*/ 25604 w 35687"/>
              <a:gd name="connsiteY5" fmla="*/ 248 h 27237"/>
              <a:gd name="connsiteX6" fmla="*/ 23543 w 35687"/>
              <a:gd name="connsiteY6" fmla="*/ 0 h 272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5687" h="27237" extrusionOk="0">
                <a:moveTo>
                  <a:pt x="23543" y="0"/>
                </a:moveTo>
                <a:cubicBezTo>
                  <a:pt x="16287" y="0"/>
                  <a:pt x="4227" y="2600"/>
                  <a:pt x="1089" y="6817"/>
                </a:cubicBezTo>
                <a:cubicBezTo>
                  <a:pt x="-2049" y="11034"/>
                  <a:pt x="2364" y="22111"/>
                  <a:pt x="4713" y="25300"/>
                </a:cubicBezTo>
                <a:cubicBezTo>
                  <a:pt x="7062" y="28489"/>
                  <a:pt x="10103" y="27025"/>
                  <a:pt x="15182" y="25949"/>
                </a:cubicBezTo>
                <a:cubicBezTo>
                  <a:pt x="20261" y="24873"/>
                  <a:pt x="33306" y="21287"/>
                  <a:pt x="35189" y="18845"/>
                </a:cubicBezTo>
                <a:cubicBezTo>
                  <a:pt x="37479" y="15871"/>
                  <a:pt x="31460" y="1992"/>
                  <a:pt x="25604" y="248"/>
                </a:cubicBezTo>
                <a:cubicBezTo>
                  <a:pt x="25029" y="77"/>
                  <a:pt x="24332" y="0"/>
                  <a:pt x="23543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2549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04928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Заголовок и объект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77FFB97-38B4-42A7-80AE-69C69F7282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13230E6E-34A3-4404-8606-8589BD1706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50000"/>
                  </a:schemeClr>
                </a:solidFill>
              </a:defRPr>
            </a:lvl1pPr>
            <a:lvl2pPr>
              <a:defRPr>
                <a:solidFill>
                  <a:schemeClr val="bg2">
                    <a:lumMod val="50000"/>
                  </a:schemeClr>
                </a:solidFill>
              </a:defRPr>
            </a:lvl2pPr>
            <a:lvl3pPr>
              <a:defRPr>
                <a:solidFill>
                  <a:schemeClr val="bg2">
                    <a:lumMod val="50000"/>
                  </a:schemeClr>
                </a:solidFill>
              </a:defRPr>
            </a:lvl3pPr>
            <a:lvl4pPr>
              <a:defRPr>
                <a:solidFill>
                  <a:schemeClr val="bg2">
                    <a:lumMod val="50000"/>
                  </a:schemeClr>
                </a:solidFill>
              </a:defRPr>
            </a:lvl4pPr>
            <a:lvl5pPr>
              <a:defRPr>
                <a:solidFill>
                  <a:schemeClr val="bg2">
                    <a:lumMod val="50000"/>
                  </a:schemeClr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4393BDCE-95F6-4EC6-A9C0-FF77CF83D1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fld id="{66F6873F-BC63-4C77-8C1F-6337C0BA4F5E}" type="datetimeFigureOut">
              <a:rPr lang="ru-RU" smtClean="0"/>
              <a:pPr/>
              <a:t>06.04.2025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4DAE2F2B-EDB8-4986-A685-68299F3740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180DE953-C93F-4FA1-80E3-31B9BEC7AA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fld id="{A932D385-1C5C-4B8C-A1C5-1E6FA26AB17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Google Shape;20;p3">
            <a:extLst>
              <a:ext uri="{FF2B5EF4-FFF2-40B4-BE49-F238E27FC236}">
                <a16:creationId xmlns:a16="http://schemas.microsoft.com/office/drawing/2014/main" xmlns="" id="{AD30BB36-1D6F-482F-B8DE-C6992517755C}"/>
              </a:ext>
            </a:extLst>
          </p:cNvPr>
          <p:cNvSpPr/>
          <p:nvPr userDrawn="1"/>
        </p:nvSpPr>
        <p:spPr>
          <a:xfrm rot="-10285629">
            <a:off x="9404695" y="-1198950"/>
            <a:ext cx="8382351" cy="4853662"/>
          </a:xfrm>
          <a:custGeom>
            <a:avLst/>
            <a:gdLst>
              <a:gd name="connsiteX0" fmla="*/ 54690 w 86030"/>
              <a:gd name="connsiteY0" fmla="*/ 0 h 53452"/>
              <a:gd name="connsiteX1" fmla="*/ 43799 w 86030"/>
              <a:gd name="connsiteY1" fmla="*/ 3304 h 53452"/>
              <a:gd name="connsiteX2" fmla="*/ 23250 w 86030"/>
              <a:gd name="connsiteY2" fmla="*/ 23749 h 53452"/>
              <a:gd name="connsiteX3" fmla="*/ 15443 w 86030"/>
              <a:gd name="connsiteY3" fmla="*/ 30454 h 53452"/>
              <a:gd name="connsiteX4" fmla="*/ 14517 w 86030"/>
              <a:gd name="connsiteY4" fmla="*/ 30419 h 53452"/>
              <a:gd name="connsiteX5" fmla="*/ 11428 w 86030"/>
              <a:gd name="connsiteY5" fmla="*/ 30302 h 53452"/>
              <a:gd name="connsiteX6" fmla="*/ 39 w 86030"/>
              <a:gd name="connsiteY6" fmla="*/ 33998 h 53452"/>
              <a:gd name="connsiteX7" fmla="*/ 10831 w 86030"/>
              <a:gd name="connsiteY7" fmla="*/ 45925 h 53452"/>
              <a:gd name="connsiteX8" fmla="*/ 30398 w 86030"/>
              <a:gd name="connsiteY8" fmla="*/ 53452 h 53452"/>
              <a:gd name="connsiteX9" fmla="*/ 34419 w 86030"/>
              <a:gd name="connsiteY9" fmla="*/ 52813 h 53452"/>
              <a:gd name="connsiteX10" fmla="*/ 85987 w 86030"/>
              <a:gd name="connsiteY10" fmla="*/ 38009 h 53452"/>
              <a:gd name="connsiteX11" fmla="*/ 58717 w 86030"/>
              <a:gd name="connsiteY11" fmla="*/ 17877 h 53452"/>
              <a:gd name="connsiteX12" fmla="*/ 54690 w 86030"/>
              <a:gd name="connsiteY12" fmla="*/ 0 h 53452"/>
              <a:gd name="connsiteX0" fmla="*/ 31604 w 86049"/>
              <a:gd name="connsiteY0" fmla="*/ 13249 h 50221"/>
              <a:gd name="connsiteX1" fmla="*/ 43799 w 86049"/>
              <a:gd name="connsiteY1" fmla="*/ 73 h 50221"/>
              <a:gd name="connsiteX2" fmla="*/ 23250 w 86049"/>
              <a:gd name="connsiteY2" fmla="*/ 20518 h 50221"/>
              <a:gd name="connsiteX3" fmla="*/ 15443 w 86049"/>
              <a:gd name="connsiteY3" fmla="*/ 27223 h 50221"/>
              <a:gd name="connsiteX4" fmla="*/ 14517 w 86049"/>
              <a:gd name="connsiteY4" fmla="*/ 27188 h 50221"/>
              <a:gd name="connsiteX5" fmla="*/ 11428 w 86049"/>
              <a:gd name="connsiteY5" fmla="*/ 27071 h 50221"/>
              <a:gd name="connsiteX6" fmla="*/ 39 w 86049"/>
              <a:gd name="connsiteY6" fmla="*/ 30767 h 50221"/>
              <a:gd name="connsiteX7" fmla="*/ 10831 w 86049"/>
              <a:gd name="connsiteY7" fmla="*/ 42694 h 50221"/>
              <a:gd name="connsiteX8" fmla="*/ 30398 w 86049"/>
              <a:gd name="connsiteY8" fmla="*/ 50221 h 50221"/>
              <a:gd name="connsiteX9" fmla="*/ 34419 w 86049"/>
              <a:gd name="connsiteY9" fmla="*/ 49582 h 50221"/>
              <a:gd name="connsiteX10" fmla="*/ 85987 w 86049"/>
              <a:gd name="connsiteY10" fmla="*/ 34778 h 50221"/>
              <a:gd name="connsiteX11" fmla="*/ 58717 w 86049"/>
              <a:gd name="connsiteY11" fmla="*/ 14646 h 50221"/>
              <a:gd name="connsiteX12" fmla="*/ 31604 w 86049"/>
              <a:gd name="connsiteY12" fmla="*/ 13249 h 50221"/>
              <a:gd name="connsiteX0" fmla="*/ 31604 w 86049"/>
              <a:gd name="connsiteY0" fmla="*/ 663 h 37635"/>
              <a:gd name="connsiteX1" fmla="*/ 28313 w 86049"/>
              <a:gd name="connsiteY1" fmla="*/ 5107 h 37635"/>
              <a:gd name="connsiteX2" fmla="*/ 23250 w 86049"/>
              <a:gd name="connsiteY2" fmla="*/ 7932 h 37635"/>
              <a:gd name="connsiteX3" fmla="*/ 15443 w 86049"/>
              <a:gd name="connsiteY3" fmla="*/ 14637 h 37635"/>
              <a:gd name="connsiteX4" fmla="*/ 14517 w 86049"/>
              <a:gd name="connsiteY4" fmla="*/ 14602 h 37635"/>
              <a:gd name="connsiteX5" fmla="*/ 11428 w 86049"/>
              <a:gd name="connsiteY5" fmla="*/ 14485 h 37635"/>
              <a:gd name="connsiteX6" fmla="*/ 39 w 86049"/>
              <a:gd name="connsiteY6" fmla="*/ 18181 h 37635"/>
              <a:gd name="connsiteX7" fmla="*/ 10831 w 86049"/>
              <a:gd name="connsiteY7" fmla="*/ 30108 h 37635"/>
              <a:gd name="connsiteX8" fmla="*/ 30398 w 86049"/>
              <a:gd name="connsiteY8" fmla="*/ 37635 h 37635"/>
              <a:gd name="connsiteX9" fmla="*/ 34419 w 86049"/>
              <a:gd name="connsiteY9" fmla="*/ 36996 h 37635"/>
              <a:gd name="connsiteX10" fmla="*/ 85987 w 86049"/>
              <a:gd name="connsiteY10" fmla="*/ 22192 h 37635"/>
              <a:gd name="connsiteX11" fmla="*/ 58717 w 86049"/>
              <a:gd name="connsiteY11" fmla="*/ 2060 h 37635"/>
              <a:gd name="connsiteX12" fmla="*/ 31604 w 86049"/>
              <a:gd name="connsiteY12" fmla="*/ 663 h 37635"/>
              <a:gd name="connsiteX0" fmla="*/ 31604 w 77695"/>
              <a:gd name="connsiteY0" fmla="*/ 1620 h 44988"/>
              <a:gd name="connsiteX1" fmla="*/ 28313 w 77695"/>
              <a:gd name="connsiteY1" fmla="*/ 6064 h 44988"/>
              <a:gd name="connsiteX2" fmla="*/ 23250 w 77695"/>
              <a:gd name="connsiteY2" fmla="*/ 8889 h 44988"/>
              <a:gd name="connsiteX3" fmla="*/ 15443 w 77695"/>
              <a:gd name="connsiteY3" fmla="*/ 15594 h 44988"/>
              <a:gd name="connsiteX4" fmla="*/ 14517 w 77695"/>
              <a:gd name="connsiteY4" fmla="*/ 15559 h 44988"/>
              <a:gd name="connsiteX5" fmla="*/ 11428 w 77695"/>
              <a:gd name="connsiteY5" fmla="*/ 15442 h 44988"/>
              <a:gd name="connsiteX6" fmla="*/ 39 w 77695"/>
              <a:gd name="connsiteY6" fmla="*/ 19138 h 44988"/>
              <a:gd name="connsiteX7" fmla="*/ 10831 w 77695"/>
              <a:gd name="connsiteY7" fmla="*/ 31065 h 44988"/>
              <a:gd name="connsiteX8" fmla="*/ 30398 w 77695"/>
              <a:gd name="connsiteY8" fmla="*/ 38592 h 44988"/>
              <a:gd name="connsiteX9" fmla="*/ 34419 w 77695"/>
              <a:gd name="connsiteY9" fmla="*/ 37953 h 44988"/>
              <a:gd name="connsiteX10" fmla="*/ 77601 w 77695"/>
              <a:gd name="connsiteY10" fmla="*/ 36699 h 44988"/>
              <a:gd name="connsiteX11" fmla="*/ 58717 w 77695"/>
              <a:gd name="connsiteY11" fmla="*/ 3017 h 44988"/>
              <a:gd name="connsiteX12" fmla="*/ 31604 w 77695"/>
              <a:gd name="connsiteY12" fmla="*/ 1620 h 449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77695" h="44988" extrusionOk="0">
                <a:moveTo>
                  <a:pt x="31604" y="1620"/>
                </a:moveTo>
                <a:cubicBezTo>
                  <a:pt x="28122" y="1620"/>
                  <a:pt x="29705" y="4853"/>
                  <a:pt x="28313" y="6064"/>
                </a:cubicBezTo>
                <a:cubicBezTo>
                  <a:pt x="26921" y="7276"/>
                  <a:pt x="25395" y="7301"/>
                  <a:pt x="23250" y="8889"/>
                </a:cubicBezTo>
                <a:cubicBezTo>
                  <a:pt x="21105" y="10477"/>
                  <a:pt x="22697" y="15594"/>
                  <a:pt x="15443" y="15594"/>
                </a:cubicBezTo>
                <a:cubicBezTo>
                  <a:pt x="15146" y="15594"/>
                  <a:pt x="14837" y="15582"/>
                  <a:pt x="14517" y="15559"/>
                </a:cubicBezTo>
                <a:cubicBezTo>
                  <a:pt x="13445" y="15480"/>
                  <a:pt x="12413" y="15442"/>
                  <a:pt x="11428" y="15442"/>
                </a:cubicBezTo>
                <a:cubicBezTo>
                  <a:pt x="4945" y="15442"/>
                  <a:pt x="511" y="17065"/>
                  <a:pt x="39" y="19138"/>
                </a:cubicBezTo>
                <a:cubicBezTo>
                  <a:pt x="-501" y="21523"/>
                  <a:pt x="4649" y="28355"/>
                  <a:pt x="10831" y="31065"/>
                </a:cubicBezTo>
                <a:cubicBezTo>
                  <a:pt x="16017" y="33341"/>
                  <a:pt x="23339" y="38592"/>
                  <a:pt x="30398" y="38592"/>
                </a:cubicBezTo>
                <a:cubicBezTo>
                  <a:pt x="31754" y="38592"/>
                  <a:pt x="26552" y="38268"/>
                  <a:pt x="34419" y="37953"/>
                </a:cubicBezTo>
                <a:cubicBezTo>
                  <a:pt x="42286" y="37638"/>
                  <a:pt x="76300" y="54756"/>
                  <a:pt x="77601" y="36699"/>
                </a:cubicBezTo>
                <a:cubicBezTo>
                  <a:pt x="78903" y="18642"/>
                  <a:pt x="66383" y="8864"/>
                  <a:pt x="58717" y="3017"/>
                </a:cubicBezTo>
                <a:cubicBezTo>
                  <a:pt x="51051" y="-2830"/>
                  <a:pt x="43407" y="1620"/>
                  <a:pt x="31604" y="1620"/>
                </a:cubicBezTo>
                <a:close/>
              </a:path>
            </a:pathLst>
          </a:custGeom>
          <a:solidFill>
            <a:schemeClr val="accent1">
              <a:lumMod val="20000"/>
              <a:lumOff val="80000"/>
              <a:alpha val="4637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65035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2AFC2F1-B382-4B54-9A9F-9102352017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008882E1-F531-4863-8725-4DFFB1D93C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32542041-3F17-4A54-9CFD-5CC89C8883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6873F-BC63-4C77-8C1F-6337C0BA4F5E}" type="datetimeFigureOut">
              <a:rPr lang="ru-RU" smtClean="0"/>
              <a:t>06.04.2025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433D8362-ABA0-448B-9472-8CE304126B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8412121C-8D9C-473B-9CAA-041E14CE3A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2D385-1C5C-4B8C-A1C5-1E6FA26AB1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2503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4FD5AC9-D947-4E91-8E54-564E619CCF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A1BC3E08-A33C-41B0-9FF8-A48D661D327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0A563770-7BF6-4230-8BC5-AB14818DC7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5F4B284D-4A4E-43FE-BC90-E29166BB4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6873F-BC63-4C77-8C1F-6337C0BA4F5E}" type="datetimeFigureOut">
              <a:rPr lang="ru-RU" smtClean="0"/>
              <a:t>06.04.2025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71D419C2-0DDE-45ED-A6BB-A7CF0C6F9D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6F8D6DE2-C0F1-4631-8D1B-61DD10E73A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2D385-1C5C-4B8C-A1C5-1E6FA26AB1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7015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A5F1CD0-71F9-4ED3-890F-20F3C6211E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BDFEAC71-3741-4F27-877E-AC8E2B1CC5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220C1B9D-7DA5-4D32-81AA-D58CAF37C6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xmlns="" id="{9445751E-43C2-4B2E-91C9-868F84D3E4C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xmlns="" id="{506CFF53-F322-41AA-9E85-224959B71B3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xmlns="" id="{8524C7FE-288B-4A4F-A747-871045CD49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6873F-BC63-4C77-8C1F-6337C0BA4F5E}" type="datetimeFigureOut">
              <a:rPr lang="ru-RU" smtClean="0"/>
              <a:t>06.04.2025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xmlns="" id="{A53F8A51-9E24-4CD8-9A95-89D90C6698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xmlns="" id="{A629EE09-F27C-4D57-8664-E5E7CB804C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2D385-1C5C-4B8C-A1C5-1E6FA26AB1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92978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72EF0AC8-9D6A-48CD-9E4D-7A12D1C84B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473AF8AA-A3DF-45CE-90B8-A257BB2E7E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6873F-BC63-4C77-8C1F-6337C0BA4F5E}" type="datetimeFigureOut">
              <a:rPr lang="ru-RU" smtClean="0"/>
              <a:t>06.04.2025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7DF56705-7C94-4DCD-BF06-8BF6906E71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2CF7DF18-617E-48F0-9074-B7506BDF80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2D385-1C5C-4B8C-A1C5-1E6FA26AB1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9670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hyperlink" Target="https://presentation-creation.ru/" TargetMode="Externa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F8E9284-BDA4-45F8-A54F-94F6151AAF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142D6D37-E80C-4087-8866-D624C739E2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42A1800B-2E1A-4303-9892-AB08F80EA6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F6873F-BC63-4C77-8C1F-6337C0BA4F5E}" type="datetimeFigureOut">
              <a:rPr lang="ru-RU" smtClean="0"/>
              <a:t>06.04.2025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F5BC04A6-2998-40EB-BF13-94B54C7ADBA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75CE2691-9DFE-40D1-8BB1-8DFF491DA3F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32D385-1C5C-4B8C-A1C5-1E6FA26AB176}" type="slidenum">
              <a:rPr lang="ru-RU" smtClean="0"/>
              <a:t>‹#›</a:t>
            </a:fld>
            <a:endParaRPr lang="ru-RU"/>
          </a:p>
        </p:txBody>
      </p:sp>
      <p:pic>
        <p:nvPicPr>
          <p:cNvPr id="7" name="Рисунок 6">
            <a:hlinkClick r:id="rId16"/>
            <a:extLst>
              <a:ext uri="{FF2B5EF4-FFF2-40B4-BE49-F238E27FC236}">
                <a16:creationId xmlns:a16="http://schemas.microsoft.com/office/drawing/2014/main" xmlns="" id="{1847D26E-390E-4229-B0D7-62066CD41BE0}"/>
              </a:ext>
            </a:extLst>
          </p:cNvPr>
          <p:cNvPicPr>
            <a:picLocks noChangeAspect="1"/>
          </p:cNvPicPr>
          <p:nvPr userDrawn="1"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342808" y="-639945"/>
            <a:ext cx="757762" cy="7577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21614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2" r:id="rId3"/>
    <p:sldLayoutId id="2147483660" r:id="rId4"/>
    <p:sldLayoutId id="2147483661" r:id="rId5"/>
    <p:sldLayoutId id="2147483651" r:id="rId6"/>
    <p:sldLayoutId id="2147483652" r:id="rId7"/>
    <p:sldLayoutId id="2147483653" r:id="rId8"/>
    <p:sldLayoutId id="2147483654" r:id="rId9"/>
    <p:sldLayoutId id="2147483655" r:id="rId10"/>
    <p:sldLayoutId id="2147483656" r:id="rId11"/>
    <p:sldLayoutId id="2147483657" r:id="rId12"/>
    <p:sldLayoutId id="2147483658" r:id="rId13"/>
    <p:sldLayoutId id="2147483659" r:id="rId14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C714C99-7919-492A-902F-F998BFE7494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Прибор «Школьник»</a:t>
            </a:r>
            <a:endParaRPr lang="ru-RU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0E4573D8-B18B-4351-8D21-9BF0CE49F93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ru-RU" b="1" dirty="0"/>
              <a:t>Использование прибора </a:t>
            </a:r>
            <a:endParaRPr lang="ru-RU" dirty="0"/>
          </a:p>
          <a:p>
            <a:r>
              <a:rPr lang="ru-RU" b="1" dirty="0"/>
              <a:t>«Школьник»</a:t>
            </a:r>
            <a:endParaRPr lang="ru-RU" dirty="0"/>
          </a:p>
          <a:p>
            <a:r>
              <a:rPr lang="ru-RU" b="1" dirty="0"/>
              <a:t>при обучении незрячих детей</a:t>
            </a:r>
            <a:endParaRPr lang="ru-RU" dirty="0"/>
          </a:p>
          <a:p>
            <a:r>
              <a:rPr lang="en-US" dirty="0" smtClean="0"/>
              <a:t> </a:t>
            </a:r>
            <a:endParaRPr lang="en-US" dirty="0"/>
          </a:p>
          <a:p>
            <a:endParaRPr lang="en-US" dirty="0"/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841193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07648EEE-EB04-45C3-8A11-F15DBC12F7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Описание прибора «Школьник»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6EE16F1E-F64A-4CD2-8C02-7EED1305B8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Прибор для рельефного рисования и черчения «Школьник» внешне напоминает прибор для письма по системе Брайля. Но в отличие от последнего основание его покрыто листом резины. На эту резину накладывается лист специальной пленки, который закрепляется при помощи металлической крышки в виде рамки и дополнительных зажимов. </a:t>
            </a:r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69586" y="1754625"/>
            <a:ext cx="6390021" cy="6390021"/>
          </a:xfrm>
          <a:prstGeom prst="rect">
            <a:avLst/>
          </a:prstGeom>
          <a:effectLst>
            <a:glow rad="127000">
              <a:schemeClr val="accent1">
                <a:alpha val="0"/>
              </a:schemeClr>
            </a:glow>
          </a:effectLst>
        </p:spPr>
      </p:pic>
    </p:spTree>
    <p:extLst>
      <p:ext uri="{BB962C8B-B14F-4D97-AF65-F5344CB8AC3E}">
        <p14:creationId xmlns:p14="http://schemas.microsoft.com/office/powerpoint/2010/main" val="3010535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5">
            <a:extLst>
              <a:ext uri="{FF2B5EF4-FFF2-40B4-BE49-F238E27FC236}">
                <a16:creationId xmlns:a16="http://schemas.microsoft.com/office/drawing/2014/main" xmlns="" id="{F41565BA-F540-4AFC-986F-248F12BC9080}"/>
              </a:ext>
            </a:extLst>
          </p:cNvPr>
          <p:cNvSpPr txBox="1">
            <a:spLocks/>
          </p:cNvSpPr>
          <p:nvPr/>
        </p:nvSpPr>
        <p:spPr>
          <a:xfrm>
            <a:off x="838200" y="2619001"/>
            <a:ext cx="10515600" cy="2070000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ru-RU" sz="13800" dirty="0" smtClean="0">
                <a:solidFill>
                  <a:schemeClr val="bg2">
                    <a:lumMod val="50000"/>
                  </a:schemeClr>
                </a:solidFill>
              </a:rPr>
              <a:t>Практика</a:t>
            </a:r>
            <a:endParaRPr lang="ru-RU" sz="13800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26689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7F9B96A-B3C1-41B8-AA81-AF462A7558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З</a:t>
            </a:r>
            <a:r>
              <a:rPr lang="ru-RU" dirty="0" smtClean="0"/>
              <a:t>адания</a:t>
            </a:r>
            <a:endParaRPr lang="ru-RU" dirty="0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E332D970-360A-4F5E-9793-04C9C7540A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Начертить отрезок</a:t>
            </a:r>
            <a:endParaRPr lang="ru-RU" dirty="0"/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xmlns="" id="{0FCC782F-3C10-443E-8E0D-030DB852D25A}"/>
              </a:ext>
            </a:extLst>
          </p:cNvPr>
          <p:cNvSpPr>
            <a:spLocks noGrp="1"/>
          </p:cNvSpPr>
          <p:nvPr>
            <p:ph idx="14"/>
          </p:nvPr>
        </p:nvSpPr>
        <p:spPr/>
        <p:txBody>
          <a:bodyPr/>
          <a:lstStyle/>
          <a:p>
            <a:r>
              <a:rPr lang="ru-RU" dirty="0" smtClean="0"/>
              <a:t>Обвести трафарет</a:t>
            </a:r>
            <a:endParaRPr lang="ru-RU" dirty="0"/>
          </a:p>
        </p:txBody>
      </p:sp>
      <p:sp>
        <p:nvSpPr>
          <p:cNvPr id="8" name="Объект 7">
            <a:extLst>
              <a:ext uri="{FF2B5EF4-FFF2-40B4-BE49-F238E27FC236}">
                <a16:creationId xmlns:a16="http://schemas.microsoft.com/office/drawing/2014/main" xmlns="" id="{D273222D-6B06-4BCC-9108-15861A636C7F}"/>
              </a:ext>
            </a:extLst>
          </p:cNvPr>
          <p:cNvSpPr>
            <a:spLocks noGrp="1"/>
          </p:cNvSpPr>
          <p:nvPr>
            <p:ph idx="16"/>
          </p:nvPr>
        </p:nvSpPr>
        <p:spPr/>
        <p:txBody>
          <a:bodyPr/>
          <a:lstStyle/>
          <a:p>
            <a:r>
              <a:rPr lang="ru-RU" dirty="0" smtClean="0"/>
              <a:t>Сделать аппликацию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38742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Заголовок 15">
            <a:extLst>
              <a:ext uri="{FF2B5EF4-FFF2-40B4-BE49-F238E27FC236}">
                <a16:creationId xmlns:a16="http://schemas.microsoft.com/office/drawing/2014/main" xmlns="" id="{5B9331C3-7712-4142-83EC-649AE9ED42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Инструкция</a:t>
            </a:r>
            <a:endParaRPr lang="ru-RU" dirty="0"/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168EF3A8-6687-4124-A04A-2525919C4727}"/>
              </a:ext>
            </a:extLst>
          </p:cNvPr>
          <p:cNvSpPr/>
          <p:nvPr/>
        </p:nvSpPr>
        <p:spPr>
          <a:xfrm>
            <a:off x="1143000" y="2397956"/>
            <a:ext cx="2601905" cy="385914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5" name="Овал 4">
            <a:extLst>
              <a:ext uri="{FF2B5EF4-FFF2-40B4-BE49-F238E27FC236}">
                <a16:creationId xmlns:a16="http://schemas.microsoft.com/office/drawing/2014/main" xmlns="" id="{DF961581-77E2-483C-877A-2E27D65D8FA1}"/>
              </a:ext>
            </a:extLst>
          </p:cNvPr>
          <p:cNvSpPr/>
          <p:nvPr/>
        </p:nvSpPr>
        <p:spPr>
          <a:xfrm>
            <a:off x="2087880" y="2056655"/>
            <a:ext cx="733425" cy="733425"/>
          </a:xfrm>
          <a:prstGeom prst="ellipse">
            <a:avLst/>
          </a:prstGeom>
          <a:solidFill>
            <a:schemeClr val="bg2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2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2DADF33B-3F56-4CF5-8EFF-11A967BC8B80}"/>
              </a:ext>
            </a:extLst>
          </p:cNvPr>
          <p:cNvSpPr txBox="1"/>
          <p:nvPr/>
        </p:nvSpPr>
        <p:spPr>
          <a:xfrm>
            <a:off x="2097406" y="2064067"/>
            <a:ext cx="733424" cy="707886"/>
          </a:xfrm>
          <a:prstGeom prst="rect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ru-RU" sz="4000" b="1" dirty="0">
                <a:solidFill>
                  <a:schemeClr val="tx2"/>
                </a:solidFill>
              </a:rPr>
              <a:t>1</a:t>
            </a: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xmlns="" id="{F578E784-7E8B-4712-8BBF-FE373F3EBF86}"/>
              </a:ext>
            </a:extLst>
          </p:cNvPr>
          <p:cNvSpPr/>
          <p:nvPr/>
        </p:nvSpPr>
        <p:spPr>
          <a:xfrm>
            <a:off x="4275264" y="2406794"/>
            <a:ext cx="2601905" cy="3859145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Объект 2">
            <a:extLst>
              <a:ext uri="{FF2B5EF4-FFF2-40B4-BE49-F238E27FC236}">
                <a16:creationId xmlns:a16="http://schemas.microsoft.com/office/drawing/2014/main" xmlns="" id="{E650A125-B194-481E-9BAC-BFC3E05F5C2B}"/>
              </a:ext>
            </a:extLst>
          </p:cNvPr>
          <p:cNvSpPr txBox="1">
            <a:spLocks/>
          </p:cNvSpPr>
          <p:nvPr/>
        </p:nvSpPr>
        <p:spPr>
          <a:xfrm>
            <a:off x="4370309" y="2844944"/>
            <a:ext cx="2411816" cy="3188953"/>
          </a:xfrm>
          <a:prstGeom prst="rect">
            <a:avLst/>
          </a:prstGeom>
          <a:noFill/>
          <a:effectLst/>
        </p:spPr>
        <p:txBody>
          <a:bodyPr vert="horz" lIns="91440" tIns="45720" rIns="91440" bIns="45720" rtlCol="0">
            <a:normAutofit fontScale="8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400" dirty="0" smtClean="0">
                <a:solidFill>
                  <a:schemeClr val="bg2"/>
                </a:solidFill>
              </a:rPr>
              <a:t>Поместите </a:t>
            </a:r>
            <a:r>
              <a:rPr lang="ru-RU" sz="2400" dirty="0">
                <a:solidFill>
                  <a:schemeClr val="bg2"/>
                </a:solidFill>
              </a:rPr>
              <a:t>в прибор «Школьник» лист </a:t>
            </a:r>
            <a:r>
              <a:rPr lang="ru-RU" sz="2400" dirty="0" smtClean="0">
                <a:solidFill>
                  <a:schemeClr val="bg2"/>
                </a:solidFill>
              </a:rPr>
              <a:t>картона</a:t>
            </a:r>
            <a:r>
              <a:rPr lang="ru-RU" sz="2400" dirty="0">
                <a:solidFill>
                  <a:schemeClr val="bg2"/>
                </a:solidFill>
              </a:rPr>
              <a:t>.</a:t>
            </a:r>
          </a:p>
          <a:p>
            <a:r>
              <a:rPr lang="ru-RU" sz="2400" dirty="0" smtClean="0">
                <a:solidFill>
                  <a:schemeClr val="bg2"/>
                </a:solidFill>
              </a:rPr>
              <a:t>Обводит </a:t>
            </a:r>
            <a:r>
              <a:rPr lang="ru-RU" sz="2400" dirty="0">
                <a:solidFill>
                  <a:schemeClr val="bg2"/>
                </a:solidFill>
              </a:rPr>
              <a:t>шаблон грифелем в виде пунктирной линии (из точек</a:t>
            </a:r>
            <a:r>
              <a:rPr lang="ru-RU" sz="2400" dirty="0" smtClean="0">
                <a:solidFill>
                  <a:schemeClr val="bg2"/>
                </a:solidFill>
              </a:rPr>
              <a:t>).</a:t>
            </a:r>
          </a:p>
          <a:p>
            <a:r>
              <a:rPr lang="ru-RU" sz="2400" dirty="0" smtClean="0">
                <a:solidFill>
                  <a:schemeClr val="bg2"/>
                </a:solidFill>
              </a:rPr>
              <a:t>получаем </a:t>
            </a:r>
            <a:r>
              <a:rPr lang="ru-RU" sz="2400" dirty="0">
                <a:solidFill>
                  <a:schemeClr val="bg2"/>
                </a:solidFill>
              </a:rPr>
              <a:t>рельефный контурный </a:t>
            </a:r>
            <a:r>
              <a:rPr lang="ru-RU" sz="2400" dirty="0" smtClean="0">
                <a:solidFill>
                  <a:schemeClr val="bg2"/>
                </a:solidFill>
              </a:rPr>
              <a:t>рисунок</a:t>
            </a:r>
            <a:endParaRPr lang="ru-RU" sz="2400" dirty="0">
              <a:solidFill>
                <a:schemeClr val="bg2"/>
              </a:solidFill>
            </a:endParaRPr>
          </a:p>
          <a:p>
            <a:pPr marL="0" indent="0">
              <a:buNone/>
            </a:pP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9" name="Овал 8">
            <a:extLst>
              <a:ext uri="{FF2B5EF4-FFF2-40B4-BE49-F238E27FC236}">
                <a16:creationId xmlns:a16="http://schemas.microsoft.com/office/drawing/2014/main" xmlns="" id="{295CA05C-D87E-4F22-B2AD-FD55BBEDED6D}"/>
              </a:ext>
            </a:extLst>
          </p:cNvPr>
          <p:cNvSpPr/>
          <p:nvPr/>
        </p:nvSpPr>
        <p:spPr>
          <a:xfrm>
            <a:off x="5220144" y="2065493"/>
            <a:ext cx="733425" cy="733425"/>
          </a:xfrm>
          <a:prstGeom prst="ellipse">
            <a:avLst/>
          </a:prstGeom>
          <a:solidFill>
            <a:schemeClr val="bg2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2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60EAFD84-8FDA-4D19-BDD3-E9AC3CEA0C15}"/>
              </a:ext>
            </a:extLst>
          </p:cNvPr>
          <p:cNvSpPr txBox="1"/>
          <p:nvPr/>
        </p:nvSpPr>
        <p:spPr>
          <a:xfrm>
            <a:off x="5213497" y="2047775"/>
            <a:ext cx="733424" cy="707886"/>
          </a:xfrm>
          <a:prstGeom prst="rect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en-US" sz="4000" b="1" dirty="0">
                <a:solidFill>
                  <a:schemeClr val="tx2"/>
                </a:solidFill>
              </a:rPr>
              <a:t>2</a:t>
            </a:r>
            <a:endParaRPr lang="ru-RU" sz="4000" b="1" dirty="0">
              <a:solidFill>
                <a:schemeClr val="tx2"/>
              </a:solidFill>
            </a:endParaRPr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xmlns="" id="{F5B303F1-86D4-4BFA-B986-FAA8042C8ADB}"/>
              </a:ext>
            </a:extLst>
          </p:cNvPr>
          <p:cNvSpPr/>
          <p:nvPr/>
        </p:nvSpPr>
        <p:spPr>
          <a:xfrm>
            <a:off x="7407528" y="2415383"/>
            <a:ext cx="2601905" cy="3859145"/>
          </a:xfrm>
          <a:prstGeom prst="rect">
            <a:avLst/>
          </a:prstGeom>
          <a:solidFill>
            <a:schemeClr val="accent3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2" name="Овал 12">
            <a:extLst>
              <a:ext uri="{FF2B5EF4-FFF2-40B4-BE49-F238E27FC236}">
                <a16:creationId xmlns:a16="http://schemas.microsoft.com/office/drawing/2014/main" xmlns="" id="{E44C3463-45B5-4947-9983-B1FE2F10EDCB}"/>
              </a:ext>
            </a:extLst>
          </p:cNvPr>
          <p:cNvSpPr/>
          <p:nvPr/>
        </p:nvSpPr>
        <p:spPr>
          <a:xfrm>
            <a:off x="8352408" y="2074082"/>
            <a:ext cx="733425" cy="733425"/>
          </a:xfrm>
          <a:prstGeom prst="ellipse">
            <a:avLst/>
          </a:prstGeom>
          <a:solidFill>
            <a:schemeClr val="bg2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2"/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2FE4430D-1FE9-410E-AB01-17D04B334853}"/>
              </a:ext>
            </a:extLst>
          </p:cNvPr>
          <p:cNvSpPr txBox="1"/>
          <p:nvPr/>
        </p:nvSpPr>
        <p:spPr>
          <a:xfrm>
            <a:off x="8361933" y="2070839"/>
            <a:ext cx="733424" cy="707886"/>
          </a:xfrm>
          <a:prstGeom prst="rect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en-US" sz="4000" b="1" dirty="0">
                <a:solidFill>
                  <a:schemeClr val="tx2"/>
                </a:solidFill>
              </a:rPr>
              <a:t>3</a:t>
            </a:r>
            <a:endParaRPr lang="ru-RU" sz="4000" b="1" dirty="0">
              <a:solidFill>
                <a:schemeClr val="tx2"/>
              </a:solidFill>
            </a:endParaRPr>
          </a:p>
        </p:txBody>
      </p:sp>
      <p:sp>
        <p:nvSpPr>
          <p:cNvPr id="14" name="Объект 2">
            <a:extLst>
              <a:ext uri="{FF2B5EF4-FFF2-40B4-BE49-F238E27FC236}">
                <a16:creationId xmlns:a16="http://schemas.microsoft.com/office/drawing/2014/main" xmlns="" id="{A04E8F95-5820-4EE3-B8BC-A0B40E64E817}"/>
              </a:ext>
            </a:extLst>
          </p:cNvPr>
          <p:cNvSpPr txBox="1">
            <a:spLocks/>
          </p:cNvSpPr>
          <p:nvPr/>
        </p:nvSpPr>
        <p:spPr>
          <a:xfrm>
            <a:off x="7559254" y="2853533"/>
            <a:ext cx="2411816" cy="3188953"/>
          </a:xfrm>
          <a:prstGeom prst="rect">
            <a:avLst/>
          </a:prstGeom>
          <a:noFill/>
          <a:effectLst/>
        </p:spPr>
        <p:txBody>
          <a:bodyPr vert="horz" lIns="91440" tIns="45720" rIns="91440" bIns="45720" rtlCol="0">
            <a:normAutofit fontScale="8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2700" dirty="0">
                <a:solidFill>
                  <a:schemeClr val="bg1"/>
                </a:solidFill>
              </a:rPr>
              <a:t>Вставьте в прибор лист цветной бумаги</a:t>
            </a:r>
          </a:p>
          <a:p>
            <a:pPr marL="0" indent="0">
              <a:buNone/>
            </a:pPr>
            <a:r>
              <a:rPr lang="ru-RU" sz="2700" dirty="0">
                <a:solidFill>
                  <a:schemeClr val="bg1"/>
                </a:solidFill>
              </a:rPr>
              <a:t>- Положите на него шаблон (трафарет)</a:t>
            </a:r>
          </a:p>
          <a:p>
            <a:pPr marL="0" indent="0">
              <a:buNone/>
            </a:pPr>
            <a:r>
              <a:rPr lang="ru-RU" sz="2700" dirty="0">
                <a:solidFill>
                  <a:schemeClr val="bg1"/>
                </a:solidFill>
              </a:rPr>
              <a:t>- Грифелем с нажимом обведите - «вырежьте» нужный элемент.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19" name="Объект 2">
            <a:extLst>
              <a:ext uri="{FF2B5EF4-FFF2-40B4-BE49-F238E27FC236}">
                <a16:creationId xmlns:a16="http://schemas.microsoft.com/office/drawing/2014/main" xmlns="" id="{23073644-3C55-4A09-89F0-17501D49A54E}"/>
              </a:ext>
            </a:extLst>
          </p:cNvPr>
          <p:cNvSpPr txBox="1">
            <a:spLocks/>
          </p:cNvSpPr>
          <p:nvPr/>
        </p:nvSpPr>
        <p:spPr>
          <a:xfrm>
            <a:off x="1258210" y="2844944"/>
            <a:ext cx="2411816" cy="3188953"/>
          </a:xfrm>
          <a:prstGeom prst="rect">
            <a:avLst/>
          </a:prstGeom>
          <a:noFill/>
          <a:effectLst/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200" b="1" dirty="0"/>
              <a:t>Возьмите линейку в правую руку так, чтобы левая часть линейки была свободна</a:t>
            </a:r>
          </a:p>
          <a:p>
            <a:r>
              <a:rPr lang="ru-RU" sz="1200" b="1" dirty="0"/>
              <a:t>Отсчитайте указательным пальцем левой руки слева направо количество делений, соответствующее </a:t>
            </a:r>
            <a:r>
              <a:rPr lang="ru-RU" sz="1200" b="1" dirty="0" smtClean="0"/>
              <a:t>(</a:t>
            </a:r>
            <a:r>
              <a:rPr lang="ru-RU" sz="1200" b="1" dirty="0"/>
              <a:t>длине) отрезка, и зафиксируйте палец на этом делении.</a:t>
            </a:r>
          </a:p>
          <a:p>
            <a:r>
              <a:rPr lang="ru-RU" sz="1200" b="1" dirty="0"/>
              <a:t>Положите линейку на пленку, удерживая указательным пальцем левой руки</a:t>
            </a:r>
          </a:p>
          <a:p>
            <a:r>
              <a:rPr lang="ru-RU" sz="1200" b="1" dirty="0" smtClean="0"/>
              <a:t>От </a:t>
            </a:r>
            <a:r>
              <a:rPr lang="ru-RU" sz="1200" b="1" dirty="0"/>
              <a:t>края линейки проведите линию слева направо до деления, на котором находится указательный палец левой руки.</a:t>
            </a:r>
            <a:endParaRPr lang="ru-RU" sz="1200" b="1" dirty="0"/>
          </a:p>
        </p:txBody>
      </p:sp>
    </p:spTree>
    <p:extLst>
      <p:ext uri="{BB962C8B-B14F-4D97-AF65-F5344CB8AC3E}">
        <p14:creationId xmlns:p14="http://schemas.microsoft.com/office/powerpoint/2010/main" val="12637098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Материал взят в источнике</a:t>
            </a: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03373" y="1581076"/>
            <a:ext cx="4351338" cy="4351338"/>
          </a:xfrm>
        </p:spPr>
      </p:pic>
    </p:spTree>
    <p:extLst>
      <p:ext uri="{BB962C8B-B14F-4D97-AF65-F5344CB8AC3E}">
        <p14:creationId xmlns:p14="http://schemas.microsoft.com/office/powerpoint/2010/main" val="11821115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441</TotalTime>
  <Words>199</Words>
  <Application>Microsoft Office PowerPoint</Application>
  <PresentationFormat>Произвольный</PresentationFormat>
  <Paragraphs>28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Прибор «Школьник»</vt:lpstr>
      <vt:lpstr>Описание прибора «Школьник»</vt:lpstr>
      <vt:lpstr>Презентация PowerPoint</vt:lpstr>
      <vt:lpstr>Задания</vt:lpstr>
      <vt:lpstr>Инструкция</vt:lpstr>
      <vt:lpstr>Материал взят в источнике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Минимализм светлый, шаблон презентации с сайта presentation-creation.ru</dc:title>
  <dc:creator>User Obstinate</dc:creator>
  <cp:lastModifiedBy>Семья</cp:lastModifiedBy>
  <cp:revision>14</cp:revision>
  <dcterms:created xsi:type="dcterms:W3CDTF">2024-11-04T08:17:15Z</dcterms:created>
  <dcterms:modified xsi:type="dcterms:W3CDTF">2025-04-06T11:41:31Z</dcterms:modified>
</cp:coreProperties>
</file>